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7"/>
  </p:notesMasterIdLst>
  <p:handoutMasterIdLst>
    <p:handoutMasterId r:id="rId28"/>
  </p:handoutMasterIdLst>
  <p:sldIdLst>
    <p:sldId id="276" r:id="rId2"/>
    <p:sldId id="340" r:id="rId3"/>
    <p:sldId id="288" r:id="rId4"/>
    <p:sldId id="289" r:id="rId5"/>
    <p:sldId id="290" r:id="rId6"/>
    <p:sldId id="291" r:id="rId7"/>
    <p:sldId id="294"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81C"/>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84560" autoAdjust="0"/>
  </p:normalViewPr>
  <p:slideViewPr>
    <p:cSldViewPr>
      <p:cViewPr varScale="1">
        <p:scale>
          <a:sx n="92" d="100"/>
          <a:sy n="92" d="100"/>
        </p:scale>
        <p:origin x="41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556BC0-0AE8-4B9A-96DE-6EF47AA0C4DB}" type="datetimeFigureOut">
              <a:rPr lang="cs-CZ" smtClean="0"/>
              <a:t>11.5.2018</a:t>
            </a:fld>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E9F1BB-7937-4EAC-9BEF-79D905C1AD2A}" type="slidenum">
              <a:rPr lang="cs-CZ" smtClean="0"/>
              <a:t>‹#›</a:t>
            </a:fld>
            <a:endParaRPr lang="cs-CZ"/>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25CF7-9E89-40A1-AA39-E0059C81810F}" type="datetimeFigureOut">
              <a:rPr lang="en-GB" smtClean="0"/>
              <a:t>11/05/2018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1BB93F-D445-47D8-A284-AD967FE4B214}" type="slidenum">
              <a:rPr lang="en-GB" smtClean="0"/>
              <a:t>‹#›</a:t>
            </a:fld>
            <a:endParaRPr lang="en-GB"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1BB93F-D445-47D8-A284-AD967FE4B214}" type="slidenum">
              <a:rPr lang="en-GB" smtClean="0"/>
              <a:t>1</a:t>
            </a:fld>
            <a:endParaRPr lang="en-GB" dirty="0"/>
          </a:p>
        </p:txBody>
      </p:sp>
    </p:spTree>
    <p:extLst>
      <p:ext uri="{BB962C8B-B14F-4D97-AF65-F5344CB8AC3E}">
        <p14:creationId xmlns:p14="http://schemas.microsoft.com/office/powerpoint/2010/main" val="31339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EOs represent business interests to ensure that the economic actors can co-influence the political, social and economic environment, to make it conducive for WELFARE i.e. stability, growth, job creation, decent work, poverty alleviation. </a:t>
            </a:r>
          </a:p>
          <a:p>
            <a:r>
              <a:rPr lang="en-US" dirty="0" smtClean="0"/>
              <a:t>EOs need to lobby for the achievement of each underlying condition to have having political, social and economic environments conducive to welfare:</a:t>
            </a:r>
          </a:p>
          <a:p>
            <a:r>
              <a:rPr lang="en-US" dirty="0" smtClean="0"/>
              <a:t>Good business environment</a:t>
            </a:r>
          </a:p>
          <a:p>
            <a:r>
              <a:rPr lang="en-US" dirty="0" smtClean="0"/>
              <a:t>Productivity gains</a:t>
            </a:r>
          </a:p>
          <a:p>
            <a:r>
              <a:rPr lang="en-US" dirty="0" smtClean="0"/>
              <a:t>Competitiveness</a:t>
            </a:r>
          </a:p>
          <a:p>
            <a:r>
              <a:rPr lang="en-US" dirty="0" smtClean="0"/>
              <a:t>Which in turn have a positive effect on Exports increase</a:t>
            </a:r>
          </a:p>
          <a:p>
            <a:r>
              <a:rPr lang="en-US" dirty="0" smtClean="0"/>
              <a:t>Which in turn have a positive effect on Better account balance</a:t>
            </a:r>
          </a:p>
          <a:p>
            <a:r>
              <a:rPr lang="en-US" dirty="0" smtClean="0"/>
              <a:t>Which in turn have a positive effect on stability and growth</a:t>
            </a:r>
          </a:p>
        </p:txBody>
      </p:sp>
      <p:sp>
        <p:nvSpPr>
          <p:cNvPr id="4" name="Marcador de número de diapositiva 3"/>
          <p:cNvSpPr>
            <a:spLocks noGrp="1"/>
          </p:cNvSpPr>
          <p:nvPr>
            <p:ph type="sldNum" sz="quarter" idx="10"/>
          </p:nvPr>
        </p:nvSpPr>
        <p:spPr/>
        <p:txBody>
          <a:bodyPr/>
          <a:lstStyle/>
          <a:p>
            <a:fld id="{491BB93F-D445-47D8-A284-AD967FE4B214}" type="slidenum">
              <a:rPr lang="en-GB" smtClean="0"/>
              <a:t>5</a:t>
            </a:fld>
            <a:endParaRPr lang="en-GB" dirty="0"/>
          </a:p>
        </p:txBody>
      </p:sp>
    </p:spTree>
    <p:extLst>
      <p:ext uri="{BB962C8B-B14F-4D97-AF65-F5344CB8AC3E}">
        <p14:creationId xmlns:p14="http://schemas.microsoft.com/office/powerpoint/2010/main" val="202310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9</a:t>
            </a:fld>
            <a:endParaRPr lang="en-GB" dirty="0"/>
          </a:p>
        </p:txBody>
      </p:sp>
    </p:spTree>
    <p:extLst>
      <p:ext uri="{BB962C8B-B14F-4D97-AF65-F5344CB8AC3E}">
        <p14:creationId xmlns:p14="http://schemas.microsoft.com/office/powerpoint/2010/main" val="406074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18</a:t>
            </a:fld>
            <a:endParaRPr lang="en-GB" dirty="0"/>
          </a:p>
        </p:txBody>
      </p:sp>
    </p:spTree>
    <p:extLst>
      <p:ext uri="{BB962C8B-B14F-4D97-AF65-F5344CB8AC3E}">
        <p14:creationId xmlns:p14="http://schemas.microsoft.com/office/powerpoint/2010/main" val="257943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Economic area:</a:t>
            </a:r>
          </a:p>
          <a:p>
            <a:endParaRPr lang="en-US" dirty="0" smtClean="0"/>
          </a:p>
          <a:p>
            <a:pPr marL="171450" lvl="0" indent="-171450">
              <a:buFont typeface="Arial" panose="020B0604020202020204" pitchFamily="34" charset="0"/>
              <a:buChar char="•"/>
            </a:pPr>
            <a:r>
              <a:rPr lang="en-US" dirty="0" smtClean="0"/>
              <a:t>Real GDP growth rate: The growth rate of the Ecuadorian economy has shown an evident downward trend in recent years (Figure 6).</a:t>
            </a:r>
            <a:r>
              <a:rPr lang="en-US" baseline="0" dirty="0" smtClean="0"/>
              <a:t> </a:t>
            </a:r>
            <a:r>
              <a:rPr lang="en-US" dirty="0" smtClean="0"/>
              <a:t>There is an important correlation between the growth of the economy and the variation in the price of oil, which shows that the country remains highly dependent and vulnerable to fluctuations in international crude oil markets.</a:t>
            </a:r>
            <a:r>
              <a:rPr lang="en-US" baseline="0" dirty="0" smtClean="0"/>
              <a:t> </a:t>
            </a:r>
            <a:r>
              <a:rPr lang="en-US" dirty="0" smtClean="0"/>
              <a:t>Likewise, the slowdown of the economy has meant that per capita income growth is reduced.</a:t>
            </a:r>
          </a:p>
          <a:p>
            <a:endParaRPr lang="en-US" dirty="0" smtClean="0"/>
          </a:p>
          <a:p>
            <a:pPr marL="171450" indent="-171450">
              <a:buFont typeface="Arial" panose="020B0604020202020204" pitchFamily="34" charset="0"/>
              <a:buChar char="•"/>
            </a:pPr>
            <a:r>
              <a:rPr lang="en-US" dirty="0" smtClean="0"/>
              <a:t>Total exports: Ecuador's exports and imports have maintained an increasing trend in recent years; However, the growth rate</a:t>
            </a:r>
            <a:r>
              <a:rPr lang="en-US" baseline="0" dirty="0" smtClean="0"/>
              <a:t> o</a:t>
            </a:r>
            <a:r>
              <a:rPr lang="en-US" dirty="0" smtClean="0"/>
              <a:t>f these variables has been considerably reduced. When analyzing exports by type of product, it is observed that exports of primary goods maintained a growing trend in recent years. In contrast, exports of processed goods suffered a significant reduction after 2013, which meant that exports of manufactured goods in 2014 are 21% lower than those of 2012.</a:t>
            </a:r>
          </a:p>
          <a:p>
            <a:endParaRPr lang="en-US" dirty="0" smtClean="0"/>
          </a:p>
          <a:p>
            <a:endParaRPr lang="en-US" dirty="0" smtClean="0"/>
          </a:p>
          <a:p>
            <a:r>
              <a:rPr lang="en-US" dirty="0" smtClean="0"/>
              <a:t>Social area:</a:t>
            </a:r>
          </a:p>
          <a:p>
            <a:endParaRPr lang="en-US" dirty="0" smtClean="0"/>
          </a:p>
          <a:p>
            <a:pPr marL="171450" indent="-171450">
              <a:buFont typeface="Arial" panose="020B0604020202020204" pitchFamily="34" charset="0"/>
              <a:buChar char="•"/>
            </a:pPr>
            <a:r>
              <a:rPr lang="en-US" dirty="0" smtClean="0"/>
              <a:t>Secondary enrollment rate: The lack of economic resources is the main reason for not attending educational institutions. However, this reason has lost</a:t>
            </a:r>
            <a:r>
              <a:rPr lang="en-US" baseline="0" dirty="0" smtClean="0"/>
              <a:t> </a:t>
            </a:r>
            <a:r>
              <a:rPr lang="en-US" dirty="0" smtClean="0"/>
              <a:t>weight in recent years, falling from about 55% in 2004 to about 31% in 2013. Other high-profile reasons were: lack of interest (15.5%), Illness or disability (12.5%) and work (9.6%).</a:t>
            </a:r>
          </a:p>
          <a:p>
            <a:endParaRPr lang="en-US" dirty="0" smtClean="0"/>
          </a:p>
          <a:p>
            <a:pPr marL="171450" indent="-171450">
              <a:buFont typeface="Arial" panose="020B0604020202020204" pitchFamily="34" charset="0"/>
              <a:buChar char="•"/>
            </a:pPr>
            <a:r>
              <a:rPr lang="en-US" dirty="0" smtClean="0"/>
              <a:t>Access to health insurance.</a:t>
            </a:r>
            <a:endParaRPr lang="es-PE"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22</a:t>
            </a:fld>
            <a:endParaRPr lang="en-GB" dirty="0"/>
          </a:p>
        </p:txBody>
      </p:sp>
    </p:spTree>
    <p:extLst>
      <p:ext uri="{BB962C8B-B14F-4D97-AF65-F5344CB8AC3E}">
        <p14:creationId xmlns:p14="http://schemas.microsoft.com/office/powerpoint/2010/main" val="124055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Political area:</a:t>
            </a:r>
          </a:p>
          <a:p>
            <a:endParaRPr lang="en-US" dirty="0" smtClean="0"/>
          </a:p>
          <a:p>
            <a:pPr marL="171450" indent="-171450">
              <a:buFont typeface="Arial" panose="020B0604020202020204" pitchFamily="34" charset="0"/>
              <a:buChar char="•"/>
            </a:pPr>
            <a:r>
              <a:rPr lang="en-US" dirty="0" smtClean="0"/>
              <a:t>Corruption Perceptions Index: The Corruption Perceptions Index in the public sector, estimated by Transparency International, is measured in 175 nations. Ecuador's rating according to this index, in the 2014 report, was the lowest among CAN member countries, placing it in position 110 in the world. </a:t>
            </a:r>
          </a:p>
          <a:p>
            <a:endParaRPr lang="en-US" dirty="0" smtClean="0"/>
          </a:p>
          <a:p>
            <a:endParaRPr lang="en-US" dirty="0" smtClean="0"/>
          </a:p>
          <a:p>
            <a:pPr marL="171450" indent="-171450">
              <a:buFont typeface="Arial" panose="020B0604020202020204" pitchFamily="34" charset="0"/>
              <a:buChar char="•"/>
            </a:pPr>
            <a:r>
              <a:rPr lang="en-US" dirty="0" smtClean="0"/>
              <a:t>Government efficiency index: The perception of efficiency of the Government</a:t>
            </a:r>
            <a:r>
              <a:rPr lang="en-US" baseline="0" dirty="0" smtClean="0"/>
              <a:t> </a:t>
            </a:r>
            <a:r>
              <a:rPr lang="en-US" dirty="0" smtClean="0"/>
              <a:t>has increased in recent years.</a:t>
            </a:r>
            <a:r>
              <a:rPr lang="en-US" baseline="0" dirty="0" smtClean="0"/>
              <a:t> H</a:t>
            </a:r>
            <a:r>
              <a:rPr lang="en-US" dirty="0" smtClean="0"/>
              <a:t>owever, in spite of the best rating obtained, Ecuador maintains a lower position than the other member countries of the CAN.</a:t>
            </a:r>
          </a:p>
          <a:p>
            <a:endParaRPr lang="en-US" dirty="0" smtClean="0"/>
          </a:p>
          <a:p>
            <a:endParaRPr lang="en-US" dirty="0" smtClean="0"/>
          </a:p>
          <a:p>
            <a:r>
              <a:rPr lang="en-US" dirty="0" smtClean="0"/>
              <a:t>Environmental area:</a:t>
            </a:r>
          </a:p>
          <a:p>
            <a:endParaRPr lang="en-US" dirty="0" smtClean="0"/>
          </a:p>
          <a:p>
            <a:pPr marL="171450" indent="-171450">
              <a:buFont typeface="Arial" panose="020B0604020202020204" pitchFamily="34" charset="0"/>
              <a:buChar char="•"/>
            </a:pPr>
            <a:r>
              <a:rPr lang="en-US" dirty="0" smtClean="0"/>
              <a:t>What is the environmental problem that most affects you?: For the entrepreneurs interviewed, the main environmental problem is pollution (54.6%), followed by climate warming (26.8%) and waste management ( 18.6%). However, there are marked differences in perception depending on the size and condition of the establishment. Thus, for midsize companies, the burden of the problem of waste management is greater than for small ones, as for formal ones compared with informal ones.</a:t>
            </a:r>
            <a:endParaRPr lang="es-PE" dirty="0"/>
          </a:p>
        </p:txBody>
      </p:sp>
      <p:sp>
        <p:nvSpPr>
          <p:cNvPr id="4" name="Marcador de número de diapositiva 3"/>
          <p:cNvSpPr>
            <a:spLocks noGrp="1"/>
          </p:cNvSpPr>
          <p:nvPr>
            <p:ph type="sldNum" sz="quarter" idx="10"/>
          </p:nvPr>
        </p:nvSpPr>
        <p:spPr/>
        <p:txBody>
          <a:bodyPr/>
          <a:lstStyle/>
          <a:p>
            <a:fld id="{491BB93F-D445-47D8-A284-AD967FE4B214}" type="slidenum">
              <a:rPr lang="en-GB" smtClean="0"/>
              <a:t>23</a:t>
            </a:fld>
            <a:endParaRPr lang="en-GB" dirty="0"/>
          </a:p>
        </p:txBody>
      </p:sp>
    </p:spTree>
    <p:extLst>
      <p:ext uri="{BB962C8B-B14F-4D97-AF65-F5344CB8AC3E}">
        <p14:creationId xmlns:p14="http://schemas.microsoft.com/office/powerpoint/2010/main" val="2056578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www.itcilo.org</a:t>
            </a:r>
            <a:endParaRPr lang="en-GB" dirty="0" smtClean="0"/>
          </a:p>
        </p:txBody>
      </p:sp>
      <p:sp>
        <p:nvSpPr>
          <p:cNvPr id="6" name="Footer Placeholder 5"/>
          <p:cNvSpPr>
            <a:spLocks noGrp="1"/>
          </p:cNvSpPr>
          <p:nvPr>
            <p:ph type="ftr" sz="quarter" idx="11"/>
          </p:nvPr>
        </p:nvSpPr>
        <p:spPr/>
        <p:txBody>
          <a:bodyPr/>
          <a:lstStyle/>
          <a:p>
            <a:r>
              <a:rPr lang="it-IT" smtClean="0"/>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it-IT" smtClean="0"/>
              <a:t>www.itcilo.org</a:t>
            </a:r>
            <a:endParaRPr lang="en-GB" dirty="0" smtClean="0"/>
          </a:p>
        </p:txBody>
      </p:sp>
      <p:sp>
        <p:nvSpPr>
          <p:cNvPr id="5" name="Footer Placeholder 4"/>
          <p:cNvSpPr>
            <a:spLocks noGrp="1"/>
          </p:cNvSpPr>
          <p:nvPr>
            <p:ph type="ftr" sz="quarter" idx="11"/>
          </p:nvPr>
        </p:nvSpPr>
        <p:spPr/>
        <p:txBody>
          <a:bodyPr/>
          <a:lstStyle/>
          <a:p>
            <a:r>
              <a:rPr lang="it-IT" smtClean="0"/>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it-IT" smtClean="0"/>
              <a:t>www.itcilo.org</a:t>
            </a:r>
            <a:endParaRPr lang="en-GB" dirty="0" smtClean="0"/>
          </a:p>
        </p:txBody>
      </p:sp>
      <p:sp>
        <p:nvSpPr>
          <p:cNvPr id="5" name="Footer Placeholder 4"/>
          <p:cNvSpPr>
            <a:spLocks noGrp="1"/>
          </p:cNvSpPr>
          <p:nvPr>
            <p:ph type="ftr" sz="quarter" idx="11"/>
          </p:nvPr>
        </p:nvSpPr>
        <p:spPr/>
        <p:txBody>
          <a:bodyPr/>
          <a:lstStyle/>
          <a:p>
            <a:r>
              <a:rPr lang="it-IT" smtClean="0"/>
              <a:t>International Training Centre</a:t>
            </a:r>
            <a:endParaRPr lang="en-GB" dirty="0"/>
          </a:p>
        </p:txBody>
      </p:sp>
      <p:sp>
        <p:nvSpPr>
          <p:cNvPr id="6" name="Slide Number Placeholder 5"/>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a:lstStyle>
            <a:lvl1pPr algn="ct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a:lstStyle>
            <a:lvl1pPr>
              <a:defRPr>
                <a:solidFill>
                  <a:schemeClr val="tx1">
                    <a:lumMod val="50000"/>
                  </a:schemeClr>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r>
              <a:rPr lang="it-IT" smtClean="0"/>
              <a:t>www.itcilo.org</a:t>
            </a:r>
            <a:endParaRPr lang="en-GB" dirty="0" smtClean="0"/>
          </a:p>
        </p:txBody>
      </p:sp>
      <p:sp>
        <p:nvSpPr>
          <p:cNvPr id="8" name="Footer Placeholder 7"/>
          <p:cNvSpPr>
            <a:spLocks noGrp="1"/>
          </p:cNvSpPr>
          <p:nvPr>
            <p:ph type="ftr" sz="quarter" idx="11"/>
          </p:nvPr>
        </p:nvSpPr>
        <p:spPr/>
        <p:txBody>
          <a:bodyPr/>
          <a:lstStyle/>
          <a:p>
            <a:r>
              <a:rPr lang="it-IT" smtClean="0"/>
              <a:t>International Training Centre</a:t>
            </a:r>
            <a:endParaRPr lang="en-GB" dirty="0"/>
          </a:p>
        </p:txBody>
      </p:sp>
      <p:sp>
        <p:nvSpPr>
          <p:cNvPr id="9" name="Slide Number Placeholder 8"/>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it-IT" smtClean="0"/>
              <a:t>www.itcilo.org</a:t>
            </a:r>
            <a:endParaRPr lang="en-GB" dirty="0" smtClean="0"/>
          </a:p>
        </p:txBody>
      </p:sp>
      <p:sp>
        <p:nvSpPr>
          <p:cNvPr id="4" name="Footer Placeholder 3"/>
          <p:cNvSpPr>
            <a:spLocks noGrp="1"/>
          </p:cNvSpPr>
          <p:nvPr>
            <p:ph type="ftr" sz="quarter" idx="11"/>
          </p:nvPr>
        </p:nvSpPr>
        <p:spPr/>
        <p:txBody>
          <a:bodyPr/>
          <a:lstStyle/>
          <a:p>
            <a:r>
              <a:rPr lang="it-IT" smtClean="0"/>
              <a:t>International Training Centre</a:t>
            </a:r>
            <a:endParaRPr lang="en-GB" dirty="0"/>
          </a:p>
        </p:txBody>
      </p:sp>
      <p:sp>
        <p:nvSpPr>
          <p:cNvPr id="5" name="Slide Number Placeholder 4"/>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www.itcilo.org</a:t>
            </a:r>
            <a:endParaRPr lang="en-GB" dirty="0" smtClean="0"/>
          </a:p>
        </p:txBody>
      </p:sp>
      <p:sp>
        <p:nvSpPr>
          <p:cNvPr id="3" name="Footer Placeholder 2"/>
          <p:cNvSpPr>
            <a:spLocks noGrp="1"/>
          </p:cNvSpPr>
          <p:nvPr>
            <p:ph type="ftr" sz="quarter" idx="11"/>
          </p:nvPr>
        </p:nvSpPr>
        <p:spPr/>
        <p:txBody>
          <a:bodyPr/>
          <a:lstStyle/>
          <a:p>
            <a:r>
              <a:rPr lang="it-IT" smtClean="0"/>
              <a:t>International Training Centre</a:t>
            </a:r>
            <a:endParaRPr lang="en-GB" dirty="0"/>
          </a:p>
        </p:txBody>
      </p:sp>
      <p:sp>
        <p:nvSpPr>
          <p:cNvPr id="4" name="Slide Number Placeholder 3"/>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www.itcilo.org</a:t>
            </a:r>
            <a:endParaRPr lang="en-GB" dirty="0" smtClean="0"/>
          </a:p>
        </p:txBody>
      </p:sp>
      <p:sp>
        <p:nvSpPr>
          <p:cNvPr id="6" name="Footer Placeholder 5"/>
          <p:cNvSpPr>
            <a:spLocks noGrp="1"/>
          </p:cNvSpPr>
          <p:nvPr>
            <p:ph type="ftr" sz="quarter" idx="11"/>
          </p:nvPr>
        </p:nvSpPr>
        <p:spPr/>
        <p:txBody>
          <a:bodyPr/>
          <a:lstStyle/>
          <a:p>
            <a:r>
              <a:rPr lang="it-IT" smtClean="0"/>
              <a:t>International Training Centre</a:t>
            </a:r>
            <a:endParaRPr lang="en-GB" dirty="0"/>
          </a:p>
        </p:txBody>
      </p:sp>
      <p:sp>
        <p:nvSpPr>
          <p:cNvPr id="7" name="Slide Number Placeholder 6"/>
          <p:cNvSpPr>
            <a:spLocks noGrp="1"/>
          </p:cNvSpPr>
          <p:nvPr>
            <p:ph type="sldNum" sz="quarter" idx="12"/>
          </p:nvPr>
        </p:nvSpPr>
        <p:spPr/>
        <p:txBody>
          <a:bodyPr/>
          <a:lstStyle/>
          <a:p>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www.itcilo.org</a:t>
            </a:r>
            <a:endParaRPr lang="en-GB"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r>
              <a:rPr lang="it-IT" smtClean="0"/>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A8831E-AEAD-4287-9ADF-D5A5FA1CF4F8}" type="slidenum">
              <a:rPr lang="en-GB" smtClean="0">
                <a:solidFill>
                  <a:schemeClr val="accent4">
                    <a:lumMod val="50000"/>
                  </a:schemeClr>
                </a:solidFill>
              </a:rPr>
              <a:pPr/>
              <a:t>‹#›</a:t>
            </a:fld>
            <a:endParaRPr lang="en-GB"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5507650"/>
            <a:ext cx="7956924" cy="810478"/>
          </a:xfrm>
          <a:prstGeom prst="rect">
            <a:avLst/>
          </a:prstGeom>
          <a:noFill/>
        </p:spPr>
        <p:txBody>
          <a:bodyPr wrap="square" rtlCol="0">
            <a:spAutoFit/>
          </a:bodyPr>
          <a:lstStyle/>
          <a:p>
            <a:pPr algn="ctr"/>
            <a:r>
              <a:rPr lang="en-US" sz="2800" dirty="0" smtClean="0">
                <a:solidFill>
                  <a:schemeClr val="bg1"/>
                </a:solidFill>
                <a:latin typeface="Arial" panose="020B0604020202020204" pitchFamily="34" charset="0"/>
                <a:cs typeface="Arial" panose="020B0604020202020204" pitchFamily="34" charset="0"/>
              </a:rPr>
              <a:t>Lobbying and advocacy </a:t>
            </a:r>
          </a:p>
          <a:p>
            <a:pPr algn="ctr"/>
            <a:r>
              <a:rPr lang="en-US" sz="2800" baseline="30000" dirty="0" smtClean="0">
                <a:solidFill>
                  <a:schemeClr val="bg1"/>
                </a:solidFill>
                <a:latin typeface="Arial" panose="020B0604020202020204" pitchFamily="34" charset="0"/>
                <a:cs typeface="Arial" panose="020B0604020202020204" pitchFamily="34" charset="0"/>
              </a:rPr>
              <a:t>Assessment of the business environment</a:t>
            </a:r>
            <a:endParaRPr lang="en-US" sz="2800" baseline="30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sp>
        <p:nvSpPr>
          <p:cNvPr id="6" name="object 15"/>
          <p:cNvSpPr txBox="1">
            <a:spLocks/>
          </p:cNvSpPr>
          <p:nvPr/>
        </p:nvSpPr>
        <p:spPr>
          <a:xfrm>
            <a:off x="179512" y="312291"/>
            <a:ext cx="6724650" cy="990600"/>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a:lnSpc>
                <a:spcPts val="4070"/>
              </a:lnSpc>
              <a:spcBef>
                <a:spcPts val="0"/>
              </a:spcBef>
              <a:defRPr/>
            </a:pPr>
            <a:r>
              <a:rPr lang="en-US" spc="-220" dirty="0" smtClean="0">
                <a:solidFill>
                  <a:srgbClr val="92D050"/>
                </a:solidFill>
              </a:rPr>
              <a:t>Employers’</a:t>
            </a:r>
            <a:r>
              <a:rPr lang="en-US" spc="90" dirty="0" smtClean="0">
                <a:solidFill>
                  <a:srgbClr val="92D050"/>
                </a:solidFill>
              </a:rPr>
              <a:t> </a:t>
            </a:r>
            <a:r>
              <a:rPr lang="en-US" spc="-170" dirty="0" smtClean="0">
                <a:solidFill>
                  <a:srgbClr val="92D050"/>
                </a:solidFill>
              </a:rPr>
              <a:t>Activities</a:t>
            </a:r>
            <a:r>
              <a:rPr lang="en-US" spc="90" dirty="0" smtClean="0">
                <a:solidFill>
                  <a:srgbClr val="92D050"/>
                </a:solidFill>
              </a:rPr>
              <a:t> </a:t>
            </a:r>
            <a:r>
              <a:rPr lang="en-US" b="0" spc="-80" dirty="0" smtClean="0">
                <a:solidFill>
                  <a:schemeClr val="bg1"/>
                </a:solidFill>
              </a:rPr>
              <a:t>Programme</a:t>
            </a:r>
            <a:r>
              <a:rPr lang="en-US" dirty="0" smtClean="0">
                <a:solidFill>
                  <a:schemeClr val="bg1"/>
                </a:solidFill>
              </a:rPr>
              <a:t/>
            </a:r>
            <a:br>
              <a:rPr lang="en-US" dirty="0" smtClean="0">
                <a:solidFill>
                  <a:schemeClr val="bg1"/>
                </a:solidFill>
              </a:rPr>
            </a:br>
            <a:r>
              <a:rPr lang="en-US" sz="2000" dirty="0" smtClean="0">
                <a:solidFill>
                  <a:schemeClr val="bg1"/>
                </a:solidFill>
              </a:rPr>
              <a:t>Effective </a:t>
            </a:r>
            <a:r>
              <a:rPr lang="en-US" sz="2000" dirty="0">
                <a:solidFill>
                  <a:schemeClr val="bg1"/>
                </a:solidFill>
              </a:rPr>
              <a:t>Employers</a:t>
            </a:r>
            <a:r>
              <a:rPr lang="en-US" sz="2000" dirty="0" smtClean="0">
                <a:solidFill>
                  <a:schemeClr val="bg1"/>
                </a:solidFill>
              </a:rPr>
              <a:t>’ and Business </a:t>
            </a:r>
            <a:r>
              <a:rPr lang="en-US" sz="2000" dirty="0">
                <a:solidFill>
                  <a:schemeClr val="bg1"/>
                </a:solidFill>
              </a:rPr>
              <a:t>Organizations</a:t>
            </a:r>
            <a:endParaRPr lang="en-US" sz="2000" spc="-165"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5301208"/>
            <a:ext cx="936104" cy="9361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6199" y="4864571"/>
            <a:ext cx="1847950" cy="1809378"/>
          </a:xfrm>
          <a:prstGeom prst="rect">
            <a:avLst/>
          </a:prstGeom>
        </p:spPr>
      </p:pic>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407256"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36880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78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1800" dirty="0" smtClean="0"/>
              <a:t>Do you agree </a:t>
            </a:r>
            <a:r>
              <a:rPr lang="es-PE" sz="1800" dirty="0" err="1" smtClean="0"/>
              <a:t>with</a:t>
            </a:r>
            <a:r>
              <a:rPr lang="es-PE" sz="1800" dirty="0" smtClean="0"/>
              <a:t> </a:t>
            </a:r>
            <a:r>
              <a:rPr lang="es-PE" sz="1800" dirty="0" err="1" smtClean="0"/>
              <a:t>Kazakh</a:t>
            </a:r>
            <a:r>
              <a:rPr lang="es-PE" sz="1800" dirty="0" smtClean="0"/>
              <a:t> business leaders? For discussion</a:t>
            </a:r>
            <a:endParaRPr lang="es-PE" sz="1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187" y="2132856"/>
            <a:ext cx="877161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98346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dirty="0"/>
          </a:p>
        </p:txBody>
      </p:sp>
      <p:pic>
        <p:nvPicPr>
          <p:cNvPr id="4" name="Imagen 3"/>
          <p:cNvPicPr>
            <a:picLocks noChangeAspect="1"/>
          </p:cNvPicPr>
          <p:nvPr/>
        </p:nvPicPr>
        <p:blipFill rotWithShape="1">
          <a:blip r:embed="rId2"/>
          <a:srcRect l="21399" t="14506" r="22274" b="9749"/>
          <a:stretch/>
        </p:blipFill>
        <p:spPr>
          <a:xfrm>
            <a:off x="0" y="0"/>
            <a:ext cx="9144000" cy="6857999"/>
          </a:xfrm>
          <a:prstGeom prst="rect">
            <a:avLst/>
          </a:prstGeom>
        </p:spPr>
      </p:pic>
    </p:spTree>
    <p:extLst>
      <p:ext uri="{BB962C8B-B14F-4D97-AF65-F5344CB8AC3E}">
        <p14:creationId xmlns:p14="http://schemas.microsoft.com/office/powerpoint/2010/main" val="40862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1800" dirty="0" smtClean="0"/>
              <a:t>Do you agree </a:t>
            </a:r>
            <a:r>
              <a:rPr lang="es-PE" sz="1800" dirty="0" err="1" smtClean="0"/>
              <a:t>with</a:t>
            </a:r>
            <a:r>
              <a:rPr lang="es-PE" sz="1800" dirty="0" smtClean="0"/>
              <a:t> </a:t>
            </a:r>
            <a:r>
              <a:rPr lang="es-PE" sz="1800" dirty="0" err="1" smtClean="0"/>
              <a:t>Bolivian</a:t>
            </a:r>
            <a:r>
              <a:rPr lang="es-PE" sz="1800" dirty="0" smtClean="0"/>
              <a:t> business leaders? For discussion</a:t>
            </a:r>
            <a:endParaRPr lang="es-PE" sz="1800" dirty="0"/>
          </a:p>
        </p:txBody>
      </p:sp>
      <p:pic>
        <p:nvPicPr>
          <p:cNvPr id="4" name="Imagen 3"/>
          <p:cNvPicPr>
            <a:picLocks noChangeAspect="1"/>
          </p:cNvPicPr>
          <p:nvPr/>
        </p:nvPicPr>
        <p:blipFill rotWithShape="1">
          <a:blip r:embed="rId2"/>
          <a:srcRect l="21345" t="17118" r="24119" b="49300"/>
          <a:stretch/>
        </p:blipFill>
        <p:spPr>
          <a:xfrm>
            <a:off x="25093" y="1916832"/>
            <a:ext cx="9089410" cy="3820148"/>
          </a:xfrm>
          <a:prstGeom prst="rect">
            <a:avLst/>
          </a:prstGeom>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3647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260648"/>
            <a:ext cx="6336704" cy="504056"/>
          </a:xfrm>
        </p:spPr>
        <p:txBody>
          <a:bodyPr/>
          <a:lstStyle/>
          <a:p>
            <a:r>
              <a:rPr lang="es-PE" sz="2400" dirty="0" err="1" smtClean="0"/>
              <a:t>World</a:t>
            </a:r>
            <a:r>
              <a:rPr lang="es-PE" sz="2400" dirty="0" smtClean="0"/>
              <a:t> Bank: </a:t>
            </a:r>
            <a:r>
              <a:rPr lang="es-PE" sz="2400" dirty="0"/>
              <a:t>E</a:t>
            </a:r>
            <a:r>
              <a:rPr lang="es-PE" sz="2400" dirty="0" smtClean="0"/>
              <a:t>ase of </a:t>
            </a:r>
            <a:r>
              <a:rPr lang="es-PE" sz="2400" dirty="0"/>
              <a:t>D</a:t>
            </a:r>
            <a:r>
              <a:rPr lang="es-PE" sz="2400" dirty="0" smtClean="0"/>
              <a:t>oing </a:t>
            </a:r>
            <a:r>
              <a:rPr lang="es-PE" sz="2400" dirty="0"/>
              <a:t>B</a:t>
            </a:r>
            <a:r>
              <a:rPr lang="es-PE" sz="2400" dirty="0" smtClean="0"/>
              <a:t>usiness</a:t>
            </a:r>
            <a:endParaRPr lang="es-PE" sz="2400" dirty="0"/>
          </a:p>
        </p:txBody>
      </p:sp>
      <p:sp>
        <p:nvSpPr>
          <p:cNvPr id="3" name="Marcador de contenido 2"/>
          <p:cNvSpPr>
            <a:spLocks noGrp="1"/>
          </p:cNvSpPr>
          <p:nvPr>
            <p:ph idx="1"/>
          </p:nvPr>
        </p:nvSpPr>
        <p:spPr/>
        <p:txBody>
          <a:bodyPr>
            <a:normAutofit/>
          </a:bodyPr>
          <a:lstStyle/>
          <a:p>
            <a:pPr marL="0" indent="0">
              <a:buNone/>
            </a:pPr>
            <a:r>
              <a:rPr lang="en-US" sz="2400" b="1" i="1" dirty="0">
                <a:solidFill>
                  <a:schemeClr val="accent4">
                    <a:lumMod val="25000"/>
                  </a:schemeClr>
                </a:solidFill>
              </a:rPr>
              <a:t>Measurement of “</a:t>
            </a:r>
            <a:r>
              <a:rPr lang="en-US" sz="2400" dirty="0">
                <a:solidFill>
                  <a:schemeClr val="accent4">
                    <a:lumMod val="25000"/>
                  </a:schemeClr>
                </a:solidFill>
              </a:rPr>
              <a:t>regulations that affect domestic small and medium-size enterprises, operating in the largest business city of an economy</a:t>
            </a:r>
            <a:r>
              <a:rPr lang="en-US" sz="2400" dirty="0" smtClean="0">
                <a:solidFill>
                  <a:schemeClr val="accent4">
                    <a:lumMod val="25000"/>
                  </a:schemeClr>
                </a:solidFill>
              </a:rPr>
              <a:t>” (</a:t>
            </a:r>
            <a:r>
              <a:rPr lang="en-US" sz="2400" dirty="0">
                <a:solidFill>
                  <a:schemeClr val="accent4">
                    <a:lumMod val="25000"/>
                  </a:schemeClr>
                </a:solidFill>
              </a:rPr>
              <a:t>WB, 2015).</a:t>
            </a:r>
            <a:r>
              <a:rPr lang="it-IT" sz="2400" dirty="0">
                <a:solidFill>
                  <a:schemeClr val="accent4">
                    <a:lumMod val="25000"/>
                  </a:schemeClr>
                </a:solidFill>
              </a:rPr>
              <a:t> </a:t>
            </a:r>
            <a:endParaRPr lang="it-IT" sz="2400" dirty="0" smtClean="0">
              <a:solidFill>
                <a:schemeClr val="accent4">
                  <a:lumMod val="25000"/>
                </a:schemeClr>
              </a:solidFill>
            </a:endParaRPr>
          </a:p>
          <a:p>
            <a:pPr marL="0" indent="0">
              <a:buNone/>
            </a:pPr>
            <a:endParaRPr lang="it-IT" sz="2400" dirty="0">
              <a:solidFill>
                <a:schemeClr val="accent4">
                  <a:lumMod val="25000"/>
                </a:schemeClr>
              </a:solidFill>
            </a:endParaRPr>
          </a:p>
          <a:p>
            <a:pPr marL="0" indent="0">
              <a:buNone/>
            </a:pPr>
            <a:endParaRPr lang="it-IT" sz="2400" dirty="0">
              <a:solidFill>
                <a:schemeClr val="accent4">
                  <a:lumMod val="25000"/>
                </a:scheme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4005412" cy="275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extBox 5"/>
          <p:cNvSpPr txBox="1"/>
          <p:nvPr/>
        </p:nvSpPr>
        <p:spPr>
          <a:xfrm>
            <a:off x="611560" y="6381328"/>
            <a:ext cx="5337808" cy="369332"/>
          </a:xfrm>
          <a:prstGeom prst="rect">
            <a:avLst/>
          </a:prstGeom>
          <a:noFill/>
        </p:spPr>
        <p:txBody>
          <a:bodyPr wrap="none" rtlCol="0">
            <a:spAutoFit/>
          </a:bodyPr>
          <a:lstStyle/>
          <a:p>
            <a:r>
              <a:rPr lang="en-GB" dirty="0" smtClean="0">
                <a:solidFill>
                  <a:schemeClr val="accent1"/>
                </a:solidFill>
              </a:rPr>
              <a:t>For more information</a:t>
            </a:r>
            <a:r>
              <a:rPr lang="en-GB" dirty="0">
                <a:solidFill>
                  <a:schemeClr val="accent1"/>
                </a:solidFill>
              </a:rPr>
              <a:t>: http://www.doingbusiness.org</a:t>
            </a:r>
            <a:r>
              <a:rPr lang="en-GB" dirty="0" smtClean="0">
                <a:solidFill>
                  <a:schemeClr val="accent1"/>
                </a:solidFill>
              </a:rPr>
              <a:t>/ </a:t>
            </a:r>
            <a:endParaRPr lang="en-GB" dirty="0">
              <a:solidFill>
                <a:schemeClr val="accent1"/>
              </a:solidFill>
            </a:endParaRPr>
          </a:p>
        </p:txBody>
      </p:sp>
    </p:spTree>
    <p:extLst>
      <p:ext uri="{BB962C8B-B14F-4D97-AF65-F5344CB8AC3E}">
        <p14:creationId xmlns:p14="http://schemas.microsoft.com/office/powerpoint/2010/main" val="203898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000" dirty="0" smtClean="0"/>
              <a:t>Ease of </a:t>
            </a:r>
            <a:r>
              <a:rPr lang="es-PE" sz="2000" dirty="0"/>
              <a:t>D</a:t>
            </a:r>
            <a:r>
              <a:rPr lang="es-PE" sz="2000" dirty="0" smtClean="0"/>
              <a:t>oing </a:t>
            </a:r>
            <a:r>
              <a:rPr lang="es-PE" sz="2000" dirty="0"/>
              <a:t>B</a:t>
            </a:r>
            <a:r>
              <a:rPr lang="es-PE" sz="2000" dirty="0" smtClean="0"/>
              <a:t>usiness Ranking: Key features</a:t>
            </a:r>
            <a:endParaRPr lang="es-PE" sz="2000" dirty="0"/>
          </a:p>
        </p:txBody>
      </p:sp>
      <p:sp>
        <p:nvSpPr>
          <p:cNvPr id="3" name="Marcador de contenido 2"/>
          <p:cNvSpPr>
            <a:spLocks noGrp="1"/>
          </p:cNvSpPr>
          <p:nvPr>
            <p:ph idx="1"/>
          </p:nvPr>
        </p:nvSpPr>
        <p:spPr>
          <a:xfrm>
            <a:off x="539552" y="1700808"/>
            <a:ext cx="8229600" cy="4857403"/>
          </a:xfrm>
        </p:spPr>
        <p:txBody>
          <a:bodyPr>
            <a:normAutofit/>
          </a:bodyPr>
          <a:lstStyle/>
          <a:p>
            <a:r>
              <a:rPr lang="en-US" sz="2400" dirty="0">
                <a:solidFill>
                  <a:schemeClr val="accent4">
                    <a:lumMod val="25000"/>
                  </a:schemeClr>
                </a:solidFill>
              </a:rPr>
              <a:t>Since 2005</a:t>
            </a:r>
          </a:p>
          <a:p>
            <a:r>
              <a:rPr lang="en-US" sz="2400" dirty="0">
                <a:solidFill>
                  <a:schemeClr val="accent4">
                    <a:lumMod val="25000"/>
                  </a:schemeClr>
                </a:solidFill>
              </a:rPr>
              <a:t>Compares 189 economies </a:t>
            </a:r>
          </a:p>
          <a:p>
            <a:r>
              <a:rPr lang="en-US" sz="2400" dirty="0">
                <a:solidFill>
                  <a:schemeClr val="accent4">
                    <a:lumMod val="25000"/>
                  </a:schemeClr>
                </a:solidFill>
              </a:rPr>
              <a:t>Based on the work of Djankov and other World Bank economists</a:t>
            </a:r>
          </a:p>
          <a:p>
            <a:r>
              <a:rPr lang="en-US" sz="2400" dirty="0">
                <a:solidFill>
                  <a:schemeClr val="accent4">
                    <a:lumMod val="25000"/>
                  </a:schemeClr>
                </a:solidFill>
              </a:rPr>
              <a:t>Is a weighted average of many different components.</a:t>
            </a:r>
          </a:p>
          <a:p>
            <a:r>
              <a:rPr lang="en-US" sz="2400" dirty="0" smtClean="0">
                <a:solidFill>
                  <a:schemeClr val="accent4">
                    <a:lumMod val="25000"/>
                  </a:schemeClr>
                </a:solidFill>
              </a:rPr>
              <a:t>10 </a:t>
            </a:r>
            <a:r>
              <a:rPr lang="en-US" sz="2400" dirty="0">
                <a:solidFill>
                  <a:schemeClr val="accent4">
                    <a:lumMod val="25000"/>
                  </a:schemeClr>
                </a:solidFill>
              </a:rPr>
              <a:t>sets of indicators</a:t>
            </a:r>
          </a:p>
        </p:txBody>
      </p:sp>
      <p:sp>
        <p:nvSpPr>
          <p:cNvPr id="4"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12306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Ease of </a:t>
            </a:r>
            <a:r>
              <a:rPr lang="es-PE" sz="2600" dirty="0"/>
              <a:t>D</a:t>
            </a:r>
            <a:r>
              <a:rPr lang="es-PE" sz="2600" dirty="0" smtClean="0"/>
              <a:t>oing </a:t>
            </a:r>
            <a:r>
              <a:rPr lang="es-PE" sz="2600" dirty="0"/>
              <a:t>B</a:t>
            </a:r>
            <a:r>
              <a:rPr lang="es-PE" sz="2600" dirty="0" smtClean="0"/>
              <a:t>usiness Ranking</a:t>
            </a:r>
            <a:endParaRPr lang="es-PE" sz="2600" dirty="0"/>
          </a:p>
        </p:txBody>
      </p:sp>
      <p:pic>
        <p:nvPicPr>
          <p:cNvPr id="4" name="Picture 3"/>
          <p:cNvPicPr>
            <a:picLocks noChangeAspect="1"/>
          </p:cNvPicPr>
          <p:nvPr/>
        </p:nvPicPr>
        <p:blipFill rotWithShape="1">
          <a:blip r:embed="rId2"/>
          <a:srcRect b="33535"/>
          <a:stretch/>
        </p:blipFill>
        <p:spPr>
          <a:xfrm>
            <a:off x="127728" y="1772817"/>
            <a:ext cx="8816535" cy="3240360"/>
          </a:xfrm>
          <a:prstGeom prst="rect">
            <a:avLst/>
          </a:prstGeom>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4959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000" dirty="0" smtClean="0"/>
              <a:t>Ease of </a:t>
            </a:r>
            <a:r>
              <a:rPr lang="es-PE" sz="2000" dirty="0"/>
              <a:t>D</a:t>
            </a:r>
            <a:r>
              <a:rPr lang="es-PE" sz="2000" dirty="0" smtClean="0"/>
              <a:t>oing </a:t>
            </a:r>
            <a:r>
              <a:rPr lang="es-PE" sz="2000" dirty="0"/>
              <a:t>B</a:t>
            </a:r>
            <a:r>
              <a:rPr lang="es-PE" sz="2000" dirty="0" smtClean="0"/>
              <a:t>usiness Ranking in Kazakhstan</a:t>
            </a:r>
            <a:endParaRPr lang="es-PE" sz="2000"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1" y="1311756"/>
            <a:ext cx="7818120" cy="4277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20"/>
          <p:cNvSpPr>
            <a:spLocks noChangeArrowheads="1"/>
          </p:cNvSpPr>
          <p:nvPr/>
        </p:nvSpPr>
        <p:spPr bwMode="auto">
          <a:xfrm>
            <a:off x="8388424" y="6082637"/>
            <a:ext cx="636588" cy="762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35192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000" dirty="0" smtClean="0"/>
              <a:t>Ease of Doing Business Ranking in Bolivia</a:t>
            </a:r>
            <a:endParaRPr lang="es-PE" sz="2000" dirty="0"/>
          </a:p>
        </p:txBody>
      </p:sp>
      <p:pic>
        <p:nvPicPr>
          <p:cNvPr id="4" name="Imagen 3"/>
          <p:cNvPicPr>
            <a:picLocks noChangeAspect="1"/>
          </p:cNvPicPr>
          <p:nvPr/>
        </p:nvPicPr>
        <p:blipFill rotWithShape="1">
          <a:blip r:embed="rId2"/>
          <a:srcRect l="12273" t="12453" r="12728" b="23554"/>
          <a:stretch/>
        </p:blipFill>
        <p:spPr>
          <a:xfrm>
            <a:off x="467544" y="1268760"/>
            <a:ext cx="7920880" cy="4681182"/>
          </a:xfrm>
          <a:prstGeom prst="rect">
            <a:avLst/>
          </a:prstGeom>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97332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Advocacy and Lobbying</a:t>
            </a:r>
            <a:endParaRPr lang="en-GB" dirty="0"/>
          </a:p>
        </p:txBody>
      </p:sp>
      <p:sp>
        <p:nvSpPr>
          <p:cNvPr id="3" name="Content Placeholder 2"/>
          <p:cNvSpPr>
            <a:spLocks noGrp="1"/>
          </p:cNvSpPr>
          <p:nvPr>
            <p:ph idx="1"/>
          </p:nvPr>
        </p:nvSpPr>
        <p:spPr/>
        <p:txBody>
          <a:bodyPr/>
          <a:lstStyle/>
          <a:p>
            <a:r>
              <a:rPr lang="en-GB" dirty="0" smtClean="0"/>
              <a:t>Advocacy and Lobbying campaigns have one common goal:</a:t>
            </a:r>
          </a:p>
          <a:p>
            <a:pPr marL="0" indent="0">
              <a:buNone/>
            </a:pPr>
            <a:r>
              <a:rPr lang="en-GB" dirty="0"/>
              <a:t> </a:t>
            </a:r>
            <a:endParaRPr lang="en-GB" dirty="0" smtClean="0"/>
          </a:p>
          <a:p>
            <a:pPr marL="0" indent="0" algn="ctr">
              <a:buNone/>
            </a:pPr>
            <a:r>
              <a:rPr lang="en-GB" b="1" dirty="0" smtClean="0">
                <a:solidFill>
                  <a:schemeClr val="accent1"/>
                </a:solidFill>
              </a:rPr>
              <a:t>To improve the business environment</a:t>
            </a:r>
          </a:p>
          <a:p>
            <a:pPr marL="0" indent="0">
              <a:buNone/>
            </a:pPr>
            <a:endParaRPr lang="en-GB" dirty="0"/>
          </a:p>
          <a:p>
            <a:pPr marL="0" indent="0" algn="ctr">
              <a:buNone/>
            </a:pPr>
            <a:r>
              <a:rPr lang="en-GB" dirty="0" smtClean="0"/>
              <a:t>But what its is? How to assess it? Is data available to me in order to do evidence-based advocacy and lobbying?</a:t>
            </a:r>
            <a:endParaRPr lang="en-GB" dirty="0"/>
          </a:p>
        </p:txBody>
      </p:sp>
    </p:spTree>
    <p:extLst>
      <p:ext uri="{BB962C8B-B14F-4D97-AF65-F5344CB8AC3E}">
        <p14:creationId xmlns:p14="http://schemas.microsoft.com/office/powerpoint/2010/main" val="3147519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1800" dirty="0" smtClean="0"/>
              <a:t>ILO Enabling environment for sustainable enterprises (EESE)</a:t>
            </a:r>
            <a:endParaRPr lang="es-PE" sz="1800" dirty="0"/>
          </a:p>
        </p:txBody>
      </p:sp>
      <p:sp>
        <p:nvSpPr>
          <p:cNvPr id="3" name="Marcador de contenido 2"/>
          <p:cNvSpPr>
            <a:spLocks noGrp="1"/>
          </p:cNvSpPr>
          <p:nvPr>
            <p:ph idx="1"/>
          </p:nvPr>
        </p:nvSpPr>
        <p:spPr>
          <a:xfrm>
            <a:off x="539552" y="1576362"/>
            <a:ext cx="8229600" cy="4857403"/>
          </a:xfrm>
        </p:spPr>
        <p:txBody>
          <a:bodyPr>
            <a:normAutofit/>
          </a:bodyPr>
          <a:lstStyle/>
          <a:p>
            <a:r>
              <a:rPr lang="en-US" sz="2000" dirty="0">
                <a:solidFill>
                  <a:schemeClr val="accent4">
                    <a:lumMod val="25000"/>
                  </a:schemeClr>
                </a:solidFill>
              </a:rPr>
              <a:t>The ILO has devised its own assessment tool, Enabling Environment for Sustainable Enterprises (EESE), as a basis for providing evidence-based recommendations on how to improve the business-enabling environment. This tool focuses on the political, economic, social and environmental aspects of doing business.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753" y="3501008"/>
            <a:ext cx="58705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6" name="TextBox 5"/>
          <p:cNvSpPr txBox="1"/>
          <p:nvPr/>
        </p:nvSpPr>
        <p:spPr>
          <a:xfrm>
            <a:off x="611560" y="6381328"/>
            <a:ext cx="7057317" cy="369332"/>
          </a:xfrm>
          <a:prstGeom prst="rect">
            <a:avLst/>
          </a:prstGeom>
          <a:noFill/>
        </p:spPr>
        <p:txBody>
          <a:bodyPr wrap="none" rtlCol="0">
            <a:spAutoFit/>
          </a:bodyPr>
          <a:lstStyle/>
          <a:p>
            <a:r>
              <a:rPr lang="en-GB" dirty="0" smtClean="0">
                <a:solidFill>
                  <a:schemeClr val="accent1"/>
                </a:solidFill>
              </a:rPr>
              <a:t>For more information: </a:t>
            </a:r>
            <a:r>
              <a:rPr lang="en-GB" dirty="0">
                <a:solidFill>
                  <a:schemeClr val="accent1"/>
                </a:solidFill>
              </a:rPr>
              <a:t>www.ilo.org/eese and http://eese-toolkit.itcilo.org</a:t>
            </a:r>
          </a:p>
        </p:txBody>
      </p:sp>
    </p:spTree>
    <p:extLst>
      <p:ext uri="{BB962C8B-B14F-4D97-AF65-F5344CB8AC3E}">
        <p14:creationId xmlns:p14="http://schemas.microsoft.com/office/powerpoint/2010/main" val="49415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fontAlgn="auto">
              <a:spcBef>
                <a:spcPts val="0"/>
              </a:spcBef>
              <a:spcAft>
                <a:spcPts val="0"/>
              </a:spcAft>
            </a:pPr>
            <a:r>
              <a:rPr lang="en-US" sz="1800" dirty="0"/>
              <a:t>We grouped the 17 pillars 4 areas  and 5 “contexts”</a:t>
            </a:r>
          </a:p>
        </p:txBody>
      </p:sp>
      <p:sp>
        <p:nvSpPr>
          <p:cNvPr id="5" name="object 17"/>
          <p:cNvSpPr/>
          <p:nvPr/>
        </p:nvSpPr>
        <p:spPr>
          <a:xfrm>
            <a:off x="3005963" y="928804"/>
            <a:ext cx="3060065" cy="3059937"/>
          </a:xfrm>
          <a:custGeom>
            <a:avLst/>
            <a:gdLst/>
            <a:ahLst/>
            <a:cxnLst/>
            <a:rect l="l" t="t" r="r" b="b"/>
            <a:pathLst>
              <a:path w="3060065" h="3059937">
                <a:moveTo>
                  <a:pt x="0" y="1529968"/>
                </a:moveTo>
                <a:lnTo>
                  <a:pt x="5072" y="1655443"/>
                </a:lnTo>
                <a:lnTo>
                  <a:pt x="20025" y="1778126"/>
                </a:lnTo>
                <a:lnTo>
                  <a:pt x="44467" y="1897622"/>
                </a:lnTo>
                <a:lnTo>
                  <a:pt x="78003" y="2013539"/>
                </a:lnTo>
                <a:lnTo>
                  <a:pt x="120239" y="2125481"/>
                </a:lnTo>
                <a:lnTo>
                  <a:pt x="170781" y="2233056"/>
                </a:lnTo>
                <a:lnTo>
                  <a:pt x="229235" y="2335870"/>
                </a:lnTo>
                <a:lnTo>
                  <a:pt x="295208" y="2433528"/>
                </a:lnTo>
                <a:lnTo>
                  <a:pt x="368306" y="2525637"/>
                </a:lnTo>
                <a:lnTo>
                  <a:pt x="448135" y="2611802"/>
                </a:lnTo>
                <a:lnTo>
                  <a:pt x="534300" y="2691631"/>
                </a:lnTo>
                <a:lnTo>
                  <a:pt x="626409" y="2764729"/>
                </a:lnTo>
                <a:lnTo>
                  <a:pt x="724067" y="2830702"/>
                </a:lnTo>
                <a:lnTo>
                  <a:pt x="826881" y="2889156"/>
                </a:lnTo>
                <a:lnTo>
                  <a:pt x="934456" y="2939698"/>
                </a:lnTo>
                <a:lnTo>
                  <a:pt x="1046398" y="2981934"/>
                </a:lnTo>
                <a:lnTo>
                  <a:pt x="1162315" y="3015470"/>
                </a:lnTo>
                <a:lnTo>
                  <a:pt x="1281811" y="3039912"/>
                </a:lnTo>
                <a:lnTo>
                  <a:pt x="1404494" y="3054865"/>
                </a:lnTo>
                <a:lnTo>
                  <a:pt x="1529968" y="3059937"/>
                </a:lnTo>
                <a:lnTo>
                  <a:pt x="1655461" y="3054865"/>
                </a:lnTo>
                <a:lnTo>
                  <a:pt x="1778160" y="3039912"/>
                </a:lnTo>
                <a:lnTo>
                  <a:pt x="1897671" y="3015470"/>
                </a:lnTo>
                <a:lnTo>
                  <a:pt x="2013601" y="2981934"/>
                </a:lnTo>
                <a:lnTo>
                  <a:pt x="2125555" y="2939698"/>
                </a:lnTo>
                <a:lnTo>
                  <a:pt x="2233140" y="2889156"/>
                </a:lnTo>
                <a:lnTo>
                  <a:pt x="2335962" y="2830702"/>
                </a:lnTo>
                <a:lnTo>
                  <a:pt x="2433627" y="2764729"/>
                </a:lnTo>
                <a:lnTo>
                  <a:pt x="2525742" y="2691631"/>
                </a:lnTo>
                <a:lnTo>
                  <a:pt x="2611913" y="2611802"/>
                </a:lnTo>
                <a:lnTo>
                  <a:pt x="2691746" y="2525637"/>
                </a:lnTo>
                <a:lnTo>
                  <a:pt x="2764847" y="2433528"/>
                </a:lnTo>
                <a:lnTo>
                  <a:pt x="2830823" y="2335870"/>
                </a:lnTo>
                <a:lnTo>
                  <a:pt x="2889280" y="2233056"/>
                </a:lnTo>
                <a:lnTo>
                  <a:pt x="2939823" y="2125481"/>
                </a:lnTo>
                <a:lnTo>
                  <a:pt x="2982060" y="2013539"/>
                </a:lnTo>
                <a:lnTo>
                  <a:pt x="3015596" y="1897622"/>
                </a:lnTo>
                <a:lnTo>
                  <a:pt x="3040038" y="1778126"/>
                </a:lnTo>
                <a:lnTo>
                  <a:pt x="3054992" y="1655443"/>
                </a:lnTo>
                <a:lnTo>
                  <a:pt x="3060065" y="1529968"/>
                </a:lnTo>
                <a:lnTo>
                  <a:pt x="3054992" y="1404476"/>
                </a:lnTo>
                <a:lnTo>
                  <a:pt x="3040038" y="1281780"/>
                </a:lnTo>
                <a:lnTo>
                  <a:pt x="3015596" y="1162273"/>
                </a:lnTo>
                <a:lnTo>
                  <a:pt x="2982060" y="1046349"/>
                </a:lnTo>
                <a:lnTo>
                  <a:pt x="2939823" y="934402"/>
                </a:lnTo>
                <a:lnTo>
                  <a:pt x="2889280" y="826825"/>
                </a:lnTo>
                <a:lnTo>
                  <a:pt x="2830823" y="724011"/>
                </a:lnTo>
                <a:lnTo>
                  <a:pt x="2764847" y="626354"/>
                </a:lnTo>
                <a:lnTo>
                  <a:pt x="2691746" y="534249"/>
                </a:lnTo>
                <a:lnTo>
                  <a:pt x="2611913" y="448087"/>
                </a:lnTo>
                <a:lnTo>
                  <a:pt x="2525742" y="368264"/>
                </a:lnTo>
                <a:lnTo>
                  <a:pt x="2433627" y="295172"/>
                </a:lnTo>
                <a:lnTo>
                  <a:pt x="2335962" y="229205"/>
                </a:lnTo>
                <a:lnTo>
                  <a:pt x="2233140" y="170757"/>
                </a:lnTo>
                <a:lnTo>
                  <a:pt x="2125555" y="120221"/>
                </a:lnTo>
                <a:lnTo>
                  <a:pt x="2013601" y="77991"/>
                </a:lnTo>
                <a:lnTo>
                  <a:pt x="1897671" y="44460"/>
                </a:lnTo>
                <a:lnTo>
                  <a:pt x="1778160" y="20022"/>
                </a:lnTo>
                <a:lnTo>
                  <a:pt x="1655461" y="5071"/>
                </a:lnTo>
                <a:lnTo>
                  <a:pt x="1529968" y="0"/>
                </a:lnTo>
                <a:lnTo>
                  <a:pt x="1404494" y="5071"/>
                </a:lnTo>
                <a:lnTo>
                  <a:pt x="1281811" y="20022"/>
                </a:lnTo>
                <a:lnTo>
                  <a:pt x="1162315" y="44460"/>
                </a:lnTo>
                <a:lnTo>
                  <a:pt x="1046398" y="77991"/>
                </a:lnTo>
                <a:lnTo>
                  <a:pt x="934456" y="120221"/>
                </a:lnTo>
                <a:lnTo>
                  <a:pt x="826881" y="170757"/>
                </a:lnTo>
                <a:lnTo>
                  <a:pt x="724067" y="229205"/>
                </a:lnTo>
                <a:lnTo>
                  <a:pt x="626409" y="295172"/>
                </a:lnTo>
                <a:lnTo>
                  <a:pt x="534300" y="368264"/>
                </a:lnTo>
                <a:lnTo>
                  <a:pt x="448135" y="448087"/>
                </a:lnTo>
                <a:lnTo>
                  <a:pt x="368306" y="534249"/>
                </a:lnTo>
                <a:lnTo>
                  <a:pt x="295208" y="626354"/>
                </a:lnTo>
                <a:lnTo>
                  <a:pt x="229235" y="724011"/>
                </a:lnTo>
                <a:lnTo>
                  <a:pt x="170781" y="826825"/>
                </a:lnTo>
                <a:lnTo>
                  <a:pt x="120239" y="934402"/>
                </a:lnTo>
                <a:lnTo>
                  <a:pt x="78003" y="1046349"/>
                </a:lnTo>
                <a:lnTo>
                  <a:pt x="44467" y="1162273"/>
                </a:lnTo>
                <a:lnTo>
                  <a:pt x="20025" y="1281780"/>
                </a:lnTo>
                <a:lnTo>
                  <a:pt x="5072" y="1404476"/>
                </a:lnTo>
                <a:lnTo>
                  <a:pt x="0" y="1529968"/>
                </a:lnTo>
                <a:close/>
              </a:path>
            </a:pathLst>
          </a:custGeom>
          <a:solidFill>
            <a:srgbClr val="006FC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sp>
        <p:nvSpPr>
          <p:cNvPr id="6" name="object 18"/>
          <p:cNvSpPr/>
          <p:nvPr/>
        </p:nvSpPr>
        <p:spPr>
          <a:xfrm>
            <a:off x="4203827" y="2101850"/>
            <a:ext cx="3059938" cy="3059938"/>
          </a:xfrm>
          <a:custGeom>
            <a:avLst/>
            <a:gdLst/>
            <a:ahLst/>
            <a:cxnLst/>
            <a:rect l="l" t="t" r="r" b="b"/>
            <a:pathLst>
              <a:path w="3059938" h="3059938">
                <a:moveTo>
                  <a:pt x="0" y="1529969"/>
                </a:moveTo>
                <a:lnTo>
                  <a:pt x="5071" y="1655443"/>
                </a:lnTo>
                <a:lnTo>
                  <a:pt x="20022" y="1778126"/>
                </a:lnTo>
                <a:lnTo>
                  <a:pt x="44460" y="1897622"/>
                </a:lnTo>
                <a:lnTo>
                  <a:pt x="77991" y="2013539"/>
                </a:lnTo>
                <a:lnTo>
                  <a:pt x="120221" y="2125481"/>
                </a:lnTo>
                <a:lnTo>
                  <a:pt x="170757" y="2233056"/>
                </a:lnTo>
                <a:lnTo>
                  <a:pt x="229205" y="2335870"/>
                </a:lnTo>
                <a:lnTo>
                  <a:pt x="295172" y="2433528"/>
                </a:lnTo>
                <a:lnTo>
                  <a:pt x="368264" y="2525637"/>
                </a:lnTo>
                <a:lnTo>
                  <a:pt x="448087" y="2611802"/>
                </a:lnTo>
                <a:lnTo>
                  <a:pt x="534249" y="2691631"/>
                </a:lnTo>
                <a:lnTo>
                  <a:pt x="626354" y="2764729"/>
                </a:lnTo>
                <a:lnTo>
                  <a:pt x="724011" y="2830702"/>
                </a:lnTo>
                <a:lnTo>
                  <a:pt x="826825" y="2889156"/>
                </a:lnTo>
                <a:lnTo>
                  <a:pt x="934402" y="2939698"/>
                </a:lnTo>
                <a:lnTo>
                  <a:pt x="1046349" y="2981934"/>
                </a:lnTo>
                <a:lnTo>
                  <a:pt x="1162273" y="3015470"/>
                </a:lnTo>
                <a:lnTo>
                  <a:pt x="1281780" y="3039912"/>
                </a:lnTo>
                <a:lnTo>
                  <a:pt x="1404476" y="3054865"/>
                </a:lnTo>
                <a:lnTo>
                  <a:pt x="1529969" y="3059938"/>
                </a:lnTo>
                <a:lnTo>
                  <a:pt x="1655461" y="3054865"/>
                </a:lnTo>
                <a:lnTo>
                  <a:pt x="1778157" y="3039912"/>
                </a:lnTo>
                <a:lnTo>
                  <a:pt x="1897664" y="3015470"/>
                </a:lnTo>
                <a:lnTo>
                  <a:pt x="2013588" y="2981934"/>
                </a:lnTo>
                <a:lnTo>
                  <a:pt x="2125535" y="2939698"/>
                </a:lnTo>
                <a:lnTo>
                  <a:pt x="2233112" y="2889156"/>
                </a:lnTo>
                <a:lnTo>
                  <a:pt x="2335926" y="2830702"/>
                </a:lnTo>
                <a:lnTo>
                  <a:pt x="2433583" y="2764729"/>
                </a:lnTo>
                <a:lnTo>
                  <a:pt x="2525688" y="2691631"/>
                </a:lnTo>
                <a:lnTo>
                  <a:pt x="2611850" y="2611802"/>
                </a:lnTo>
                <a:lnTo>
                  <a:pt x="2691673" y="2525637"/>
                </a:lnTo>
                <a:lnTo>
                  <a:pt x="2764765" y="2433528"/>
                </a:lnTo>
                <a:lnTo>
                  <a:pt x="2830732" y="2335870"/>
                </a:lnTo>
                <a:lnTo>
                  <a:pt x="2889180" y="2233056"/>
                </a:lnTo>
                <a:lnTo>
                  <a:pt x="2939716" y="2125481"/>
                </a:lnTo>
                <a:lnTo>
                  <a:pt x="2981946" y="2013539"/>
                </a:lnTo>
                <a:lnTo>
                  <a:pt x="3015477" y="1897622"/>
                </a:lnTo>
                <a:lnTo>
                  <a:pt x="3039915" y="1778126"/>
                </a:lnTo>
                <a:lnTo>
                  <a:pt x="3054866" y="1655443"/>
                </a:lnTo>
                <a:lnTo>
                  <a:pt x="3059938" y="1529969"/>
                </a:lnTo>
                <a:lnTo>
                  <a:pt x="3054866" y="1404476"/>
                </a:lnTo>
                <a:lnTo>
                  <a:pt x="3039915" y="1281780"/>
                </a:lnTo>
                <a:lnTo>
                  <a:pt x="3015477" y="1162273"/>
                </a:lnTo>
                <a:lnTo>
                  <a:pt x="2981946" y="1046349"/>
                </a:lnTo>
                <a:lnTo>
                  <a:pt x="2939716" y="934402"/>
                </a:lnTo>
                <a:lnTo>
                  <a:pt x="2889180" y="826825"/>
                </a:lnTo>
                <a:lnTo>
                  <a:pt x="2830732" y="724011"/>
                </a:lnTo>
                <a:lnTo>
                  <a:pt x="2764765" y="626354"/>
                </a:lnTo>
                <a:lnTo>
                  <a:pt x="2691673" y="534249"/>
                </a:lnTo>
                <a:lnTo>
                  <a:pt x="2611850" y="448087"/>
                </a:lnTo>
                <a:lnTo>
                  <a:pt x="2525688" y="368264"/>
                </a:lnTo>
                <a:lnTo>
                  <a:pt x="2433583" y="295172"/>
                </a:lnTo>
                <a:lnTo>
                  <a:pt x="2335926" y="229205"/>
                </a:lnTo>
                <a:lnTo>
                  <a:pt x="2233112" y="170757"/>
                </a:lnTo>
                <a:lnTo>
                  <a:pt x="2125535" y="120221"/>
                </a:lnTo>
                <a:lnTo>
                  <a:pt x="2013588" y="77991"/>
                </a:lnTo>
                <a:lnTo>
                  <a:pt x="1897664" y="44460"/>
                </a:lnTo>
                <a:lnTo>
                  <a:pt x="1778157" y="20022"/>
                </a:lnTo>
                <a:lnTo>
                  <a:pt x="1655461" y="5071"/>
                </a:lnTo>
                <a:lnTo>
                  <a:pt x="1529969" y="0"/>
                </a:lnTo>
                <a:lnTo>
                  <a:pt x="1404476" y="5071"/>
                </a:lnTo>
                <a:lnTo>
                  <a:pt x="1281780" y="20022"/>
                </a:lnTo>
                <a:lnTo>
                  <a:pt x="1162273" y="44460"/>
                </a:lnTo>
                <a:lnTo>
                  <a:pt x="1046349" y="77991"/>
                </a:lnTo>
                <a:lnTo>
                  <a:pt x="934402" y="120221"/>
                </a:lnTo>
                <a:lnTo>
                  <a:pt x="826825" y="170757"/>
                </a:lnTo>
                <a:lnTo>
                  <a:pt x="724011" y="229205"/>
                </a:lnTo>
                <a:lnTo>
                  <a:pt x="626354" y="295172"/>
                </a:lnTo>
                <a:lnTo>
                  <a:pt x="534249" y="368264"/>
                </a:lnTo>
                <a:lnTo>
                  <a:pt x="448087" y="448087"/>
                </a:lnTo>
                <a:lnTo>
                  <a:pt x="368264" y="534249"/>
                </a:lnTo>
                <a:lnTo>
                  <a:pt x="295172" y="626354"/>
                </a:lnTo>
                <a:lnTo>
                  <a:pt x="229205" y="724011"/>
                </a:lnTo>
                <a:lnTo>
                  <a:pt x="170757" y="826825"/>
                </a:lnTo>
                <a:lnTo>
                  <a:pt x="120221" y="934402"/>
                </a:lnTo>
                <a:lnTo>
                  <a:pt x="77991" y="1046349"/>
                </a:lnTo>
                <a:lnTo>
                  <a:pt x="44460" y="1162273"/>
                </a:lnTo>
                <a:lnTo>
                  <a:pt x="20022" y="1281780"/>
                </a:lnTo>
                <a:lnTo>
                  <a:pt x="5071" y="1404476"/>
                </a:lnTo>
                <a:lnTo>
                  <a:pt x="0" y="1529969"/>
                </a:lnTo>
                <a:close/>
              </a:path>
            </a:pathLst>
          </a:custGeom>
          <a:solidFill>
            <a:sysClr val="window" lastClr="FFFFFF">
              <a:lumMod val="65000"/>
            </a:sysClr>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sp>
        <p:nvSpPr>
          <p:cNvPr id="7" name="object 19"/>
          <p:cNvSpPr/>
          <p:nvPr/>
        </p:nvSpPr>
        <p:spPr>
          <a:xfrm>
            <a:off x="2956560" y="3384677"/>
            <a:ext cx="3060065" cy="3060026"/>
          </a:xfrm>
          <a:custGeom>
            <a:avLst/>
            <a:gdLst/>
            <a:ahLst/>
            <a:cxnLst/>
            <a:rect l="l" t="t" r="r" b="b"/>
            <a:pathLst>
              <a:path w="3060065" h="3060026">
                <a:moveTo>
                  <a:pt x="0" y="1529969"/>
                </a:moveTo>
                <a:lnTo>
                  <a:pt x="5072" y="1655459"/>
                </a:lnTo>
                <a:lnTo>
                  <a:pt x="20025" y="1778156"/>
                </a:lnTo>
                <a:lnTo>
                  <a:pt x="44467" y="1897665"/>
                </a:lnTo>
                <a:lnTo>
                  <a:pt x="78003" y="2013592"/>
                </a:lnTo>
                <a:lnTo>
                  <a:pt x="120239" y="2125544"/>
                </a:lnTo>
                <a:lnTo>
                  <a:pt x="170781" y="2233126"/>
                </a:lnTo>
                <a:lnTo>
                  <a:pt x="229235" y="2335946"/>
                </a:lnTo>
                <a:lnTo>
                  <a:pt x="295208" y="2433608"/>
                </a:lnTo>
                <a:lnTo>
                  <a:pt x="368306" y="2525721"/>
                </a:lnTo>
                <a:lnTo>
                  <a:pt x="448135" y="2611889"/>
                </a:lnTo>
                <a:lnTo>
                  <a:pt x="534300" y="2691720"/>
                </a:lnTo>
                <a:lnTo>
                  <a:pt x="626409" y="2764819"/>
                </a:lnTo>
                <a:lnTo>
                  <a:pt x="724067" y="2830793"/>
                </a:lnTo>
                <a:lnTo>
                  <a:pt x="826881" y="2889247"/>
                </a:lnTo>
                <a:lnTo>
                  <a:pt x="934456" y="2939789"/>
                </a:lnTo>
                <a:lnTo>
                  <a:pt x="1046398" y="2982025"/>
                </a:lnTo>
                <a:lnTo>
                  <a:pt x="1162315" y="3015560"/>
                </a:lnTo>
                <a:lnTo>
                  <a:pt x="1281811" y="3040001"/>
                </a:lnTo>
                <a:lnTo>
                  <a:pt x="1404494" y="3054954"/>
                </a:lnTo>
                <a:lnTo>
                  <a:pt x="1529968" y="3060026"/>
                </a:lnTo>
                <a:lnTo>
                  <a:pt x="1655461" y="3054954"/>
                </a:lnTo>
                <a:lnTo>
                  <a:pt x="1778160" y="3040001"/>
                </a:lnTo>
                <a:lnTo>
                  <a:pt x="1897671" y="3015560"/>
                </a:lnTo>
                <a:lnTo>
                  <a:pt x="2013601" y="2982025"/>
                </a:lnTo>
                <a:lnTo>
                  <a:pt x="2125555" y="2939789"/>
                </a:lnTo>
                <a:lnTo>
                  <a:pt x="2233140" y="2889247"/>
                </a:lnTo>
                <a:lnTo>
                  <a:pt x="2335962" y="2830793"/>
                </a:lnTo>
                <a:lnTo>
                  <a:pt x="2433627" y="2764819"/>
                </a:lnTo>
                <a:lnTo>
                  <a:pt x="2525742" y="2691720"/>
                </a:lnTo>
                <a:lnTo>
                  <a:pt x="2611913" y="2611889"/>
                </a:lnTo>
                <a:lnTo>
                  <a:pt x="2691746" y="2525721"/>
                </a:lnTo>
                <a:lnTo>
                  <a:pt x="2764847" y="2433608"/>
                </a:lnTo>
                <a:lnTo>
                  <a:pt x="2830823" y="2335946"/>
                </a:lnTo>
                <a:lnTo>
                  <a:pt x="2889280" y="2233126"/>
                </a:lnTo>
                <a:lnTo>
                  <a:pt x="2939823" y="2125544"/>
                </a:lnTo>
                <a:lnTo>
                  <a:pt x="2982060" y="2013592"/>
                </a:lnTo>
                <a:lnTo>
                  <a:pt x="3015596" y="1897665"/>
                </a:lnTo>
                <a:lnTo>
                  <a:pt x="3040038" y="1778156"/>
                </a:lnTo>
                <a:lnTo>
                  <a:pt x="3054992" y="1655459"/>
                </a:lnTo>
                <a:lnTo>
                  <a:pt x="3060065" y="1529969"/>
                </a:lnTo>
                <a:lnTo>
                  <a:pt x="3054992" y="1404494"/>
                </a:lnTo>
                <a:lnTo>
                  <a:pt x="3040038" y="1281811"/>
                </a:lnTo>
                <a:lnTo>
                  <a:pt x="3015596" y="1162315"/>
                </a:lnTo>
                <a:lnTo>
                  <a:pt x="2982060" y="1046398"/>
                </a:lnTo>
                <a:lnTo>
                  <a:pt x="2939823" y="934456"/>
                </a:lnTo>
                <a:lnTo>
                  <a:pt x="2889280" y="826881"/>
                </a:lnTo>
                <a:lnTo>
                  <a:pt x="2830823" y="724067"/>
                </a:lnTo>
                <a:lnTo>
                  <a:pt x="2764847" y="626409"/>
                </a:lnTo>
                <a:lnTo>
                  <a:pt x="2691746" y="534300"/>
                </a:lnTo>
                <a:lnTo>
                  <a:pt x="2611913" y="448135"/>
                </a:lnTo>
                <a:lnTo>
                  <a:pt x="2525742" y="368306"/>
                </a:lnTo>
                <a:lnTo>
                  <a:pt x="2433627" y="295208"/>
                </a:lnTo>
                <a:lnTo>
                  <a:pt x="2335962" y="229235"/>
                </a:lnTo>
                <a:lnTo>
                  <a:pt x="2233140" y="170781"/>
                </a:lnTo>
                <a:lnTo>
                  <a:pt x="2125555" y="120239"/>
                </a:lnTo>
                <a:lnTo>
                  <a:pt x="2013601" y="78003"/>
                </a:lnTo>
                <a:lnTo>
                  <a:pt x="1897671" y="44467"/>
                </a:lnTo>
                <a:lnTo>
                  <a:pt x="1778160" y="20025"/>
                </a:lnTo>
                <a:lnTo>
                  <a:pt x="1655461" y="5072"/>
                </a:lnTo>
                <a:lnTo>
                  <a:pt x="1529968" y="0"/>
                </a:lnTo>
                <a:lnTo>
                  <a:pt x="1404494" y="5072"/>
                </a:lnTo>
                <a:lnTo>
                  <a:pt x="1281811" y="20025"/>
                </a:lnTo>
                <a:lnTo>
                  <a:pt x="1162315" y="44467"/>
                </a:lnTo>
                <a:lnTo>
                  <a:pt x="1046398" y="78003"/>
                </a:lnTo>
                <a:lnTo>
                  <a:pt x="934456" y="120239"/>
                </a:lnTo>
                <a:lnTo>
                  <a:pt x="826881" y="170781"/>
                </a:lnTo>
                <a:lnTo>
                  <a:pt x="724067" y="229235"/>
                </a:lnTo>
                <a:lnTo>
                  <a:pt x="626409" y="295208"/>
                </a:lnTo>
                <a:lnTo>
                  <a:pt x="534300" y="368306"/>
                </a:lnTo>
                <a:lnTo>
                  <a:pt x="448135" y="448135"/>
                </a:lnTo>
                <a:lnTo>
                  <a:pt x="368306" y="534300"/>
                </a:lnTo>
                <a:lnTo>
                  <a:pt x="295208" y="626409"/>
                </a:lnTo>
                <a:lnTo>
                  <a:pt x="229235" y="724067"/>
                </a:lnTo>
                <a:lnTo>
                  <a:pt x="170781" y="826881"/>
                </a:lnTo>
                <a:lnTo>
                  <a:pt x="120239" y="934456"/>
                </a:lnTo>
                <a:lnTo>
                  <a:pt x="78003" y="1046398"/>
                </a:lnTo>
                <a:lnTo>
                  <a:pt x="44467" y="1162315"/>
                </a:lnTo>
                <a:lnTo>
                  <a:pt x="20025" y="1281811"/>
                </a:lnTo>
                <a:lnTo>
                  <a:pt x="5072" y="1404494"/>
                </a:lnTo>
                <a:lnTo>
                  <a:pt x="0" y="1529969"/>
                </a:lnTo>
                <a:close/>
              </a:path>
            </a:pathLst>
          </a:custGeom>
          <a:solidFill>
            <a:srgbClr val="FF00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sp>
        <p:nvSpPr>
          <p:cNvPr id="8" name="object 20"/>
          <p:cNvSpPr/>
          <p:nvPr/>
        </p:nvSpPr>
        <p:spPr>
          <a:xfrm>
            <a:off x="1618296" y="2244724"/>
            <a:ext cx="3059938" cy="3059938"/>
          </a:xfrm>
          <a:custGeom>
            <a:avLst/>
            <a:gdLst/>
            <a:ahLst/>
            <a:cxnLst/>
            <a:rect l="l" t="t" r="r" b="b"/>
            <a:pathLst>
              <a:path w="3059938" h="3059938">
                <a:moveTo>
                  <a:pt x="0" y="1529969"/>
                </a:moveTo>
                <a:lnTo>
                  <a:pt x="5072" y="1655443"/>
                </a:lnTo>
                <a:lnTo>
                  <a:pt x="20025" y="1778126"/>
                </a:lnTo>
                <a:lnTo>
                  <a:pt x="44467" y="1897622"/>
                </a:lnTo>
                <a:lnTo>
                  <a:pt x="78003" y="2013539"/>
                </a:lnTo>
                <a:lnTo>
                  <a:pt x="120239" y="2125481"/>
                </a:lnTo>
                <a:lnTo>
                  <a:pt x="170781" y="2233056"/>
                </a:lnTo>
                <a:lnTo>
                  <a:pt x="229235" y="2335870"/>
                </a:lnTo>
                <a:lnTo>
                  <a:pt x="295208" y="2433528"/>
                </a:lnTo>
                <a:lnTo>
                  <a:pt x="368306" y="2525637"/>
                </a:lnTo>
                <a:lnTo>
                  <a:pt x="448135" y="2611802"/>
                </a:lnTo>
                <a:lnTo>
                  <a:pt x="534300" y="2691631"/>
                </a:lnTo>
                <a:lnTo>
                  <a:pt x="626409" y="2764729"/>
                </a:lnTo>
                <a:lnTo>
                  <a:pt x="724067" y="2830702"/>
                </a:lnTo>
                <a:lnTo>
                  <a:pt x="826881" y="2889156"/>
                </a:lnTo>
                <a:lnTo>
                  <a:pt x="934456" y="2939698"/>
                </a:lnTo>
                <a:lnTo>
                  <a:pt x="1046398" y="2981934"/>
                </a:lnTo>
                <a:lnTo>
                  <a:pt x="1162315" y="3015470"/>
                </a:lnTo>
                <a:lnTo>
                  <a:pt x="1281811" y="3039912"/>
                </a:lnTo>
                <a:lnTo>
                  <a:pt x="1404494" y="3054865"/>
                </a:lnTo>
                <a:lnTo>
                  <a:pt x="1529969" y="3059938"/>
                </a:lnTo>
                <a:lnTo>
                  <a:pt x="1655461" y="3054865"/>
                </a:lnTo>
                <a:lnTo>
                  <a:pt x="1778157" y="3039912"/>
                </a:lnTo>
                <a:lnTo>
                  <a:pt x="1897664" y="3015470"/>
                </a:lnTo>
                <a:lnTo>
                  <a:pt x="2013588" y="2981934"/>
                </a:lnTo>
                <a:lnTo>
                  <a:pt x="2125535" y="2939698"/>
                </a:lnTo>
                <a:lnTo>
                  <a:pt x="2233112" y="2889156"/>
                </a:lnTo>
                <a:lnTo>
                  <a:pt x="2335926" y="2830702"/>
                </a:lnTo>
                <a:lnTo>
                  <a:pt x="2433583" y="2764729"/>
                </a:lnTo>
                <a:lnTo>
                  <a:pt x="2525688" y="2691631"/>
                </a:lnTo>
                <a:lnTo>
                  <a:pt x="2611850" y="2611802"/>
                </a:lnTo>
                <a:lnTo>
                  <a:pt x="2691673" y="2525637"/>
                </a:lnTo>
                <a:lnTo>
                  <a:pt x="2764765" y="2433528"/>
                </a:lnTo>
                <a:lnTo>
                  <a:pt x="2830732" y="2335870"/>
                </a:lnTo>
                <a:lnTo>
                  <a:pt x="2889180" y="2233056"/>
                </a:lnTo>
                <a:lnTo>
                  <a:pt x="2939716" y="2125481"/>
                </a:lnTo>
                <a:lnTo>
                  <a:pt x="2981946" y="2013539"/>
                </a:lnTo>
                <a:lnTo>
                  <a:pt x="3015477" y="1897622"/>
                </a:lnTo>
                <a:lnTo>
                  <a:pt x="3039915" y="1778126"/>
                </a:lnTo>
                <a:lnTo>
                  <a:pt x="3054866" y="1655443"/>
                </a:lnTo>
                <a:lnTo>
                  <a:pt x="3059938" y="1529969"/>
                </a:lnTo>
                <a:lnTo>
                  <a:pt x="3054866" y="1404476"/>
                </a:lnTo>
                <a:lnTo>
                  <a:pt x="3039915" y="1281780"/>
                </a:lnTo>
                <a:lnTo>
                  <a:pt x="3015477" y="1162273"/>
                </a:lnTo>
                <a:lnTo>
                  <a:pt x="2981946" y="1046349"/>
                </a:lnTo>
                <a:lnTo>
                  <a:pt x="2939716" y="934402"/>
                </a:lnTo>
                <a:lnTo>
                  <a:pt x="2889180" y="826825"/>
                </a:lnTo>
                <a:lnTo>
                  <a:pt x="2830732" y="724011"/>
                </a:lnTo>
                <a:lnTo>
                  <a:pt x="2764765" y="626354"/>
                </a:lnTo>
                <a:lnTo>
                  <a:pt x="2691673" y="534249"/>
                </a:lnTo>
                <a:lnTo>
                  <a:pt x="2611850" y="448087"/>
                </a:lnTo>
                <a:lnTo>
                  <a:pt x="2525688" y="368264"/>
                </a:lnTo>
                <a:lnTo>
                  <a:pt x="2433583" y="295172"/>
                </a:lnTo>
                <a:lnTo>
                  <a:pt x="2335926" y="229205"/>
                </a:lnTo>
                <a:lnTo>
                  <a:pt x="2233112" y="170757"/>
                </a:lnTo>
                <a:lnTo>
                  <a:pt x="2125535" y="120221"/>
                </a:lnTo>
                <a:lnTo>
                  <a:pt x="2013588" y="77991"/>
                </a:lnTo>
                <a:lnTo>
                  <a:pt x="1897664" y="44460"/>
                </a:lnTo>
                <a:lnTo>
                  <a:pt x="1778157" y="20022"/>
                </a:lnTo>
                <a:lnTo>
                  <a:pt x="1655461" y="5071"/>
                </a:lnTo>
                <a:lnTo>
                  <a:pt x="1529969" y="0"/>
                </a:lnTo>
                <a:lnTo>
                  <a:pt x="1404494" y="5071"/>
                </a:lnTo>
                <a:lnTo>
                  <a:pt x="1281811" y="20022"/>
                </a:lnTo>
                <a:lnTo>
                  <a:pt x="1162315" y="44460"/>
                </a:lnTo>
                <a:lnTo>
                  <a:pt x="1046398" y="77991"/>
                </a:lnTo>
                <a:lnTo>
                  <a:pt x="934456" y="120221"/>
                </a:lnTo>
                <a:lnTo>
                  <a:pt x="826881" y="170757"/>
                </a:lnTo>
                <a:lnTo>
                  <a:pt x="724067" y="229205"/>
                </a:lnTo>
                <a:lnTo>
                  <a:pt x="626409" y="295172"/>
                </a:lnTo>
                <a:lnTo>
                  <a:pt x="534300" y="368264"/>
                </a:lnTo>
                <a:lnTo>
                  <a:pt x="448135" y="448087"/>
                </a:lnTo>
                <a:lnTo>
                  <a:pt x="368306" y="534249"/>
                </a:lnTo>
                <a:lnTo>
                  <a:pt x="295208" y="626354"/>
                </a:lnTo>
                <a:lnTo>
                  <a:pt x="229235" y="724011"/>
                </a:lnTo>
                <a:lnTo>
                  <a:pt x="170781" y="826825"/>
                </a:lnTo>
                <a:lnTo>
                  <a:pt x="120239" y="934402"/>
                </a:lnTo>
                <a:lnTo>
                  <a:pt x="78003" y="1046349"/>
                </a:lnTo>
                <a:lnTo>
                  <a:pt x="44467" y="1162273"/>
                </a:lnTo>
                <a:lnTo>
                  <a:pt x="20025" y="1281780"/>
                </a:lnTo>
                <a:lnTo>
                  <a:pt x="5072" y="1404476"/>
                </a:lnTo>
                <a:lnTo>
                  <a:pt x="0" y="1529969"/>
                </a:lnTo>
                <a:close/>
              </a:path>
            </a:pathLst>
          </a:custGeom>
          <a:solidFill>
            <a:srgbClr val="00AF5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prstClr val="black"/>
              </a:solidFill>
              <a:effectLst/>
              <a:uLnTx/>
              <a:uFillTx/>
            </a:endParaRPr>
          </a:p>
        </p:txBody>
      </p:sp>
      <p:sp>
        <p:nvSpPr>
          <p:cNvPr id="9" name="object 13"/>
          <p:cNvSpPr txBox="1"/>
          <p:nvPr/>
        </p:nvSpPr>
        <p:spPr>
          <a:xfrm>
            <a:off x="3944239" y="1406423"/>
            <a:ext cx="1107158" cy="254304"/>
          </a:xfrm>
          <a:prstGeom prst="rect">
            <a:avLst/>
          </a:prstGeom>
        </p:spPr>
        <p:txBody>
          <a:bodyPr wrap="square" lIns="0" tIns="0" rIns="0" bIns="0" rtlCol="0">
            <a:noAutofit/>
          </a:bodyPr>
          <a:lstStyle/>
          <a:p>
            <a:pPr marL="12700">
              <a:lnSpc>
                <a:spcPts val="1935"/>
              </a:lnSpc>
              <a:spcBef>
                <a:spcPts val="96"/>
              </a:spcBef>
            </a:pPr>
            <a:r>
              <a:rPr sz="2700" b="1" spc="-19" baseline="3034" dirty="0" smtClean="0">
                <a:solidFill>
                  <a:srgbClr val="FFFFFF"/>
                </a:solidFill>
                <a:latin typeface="Calibri Light"/>
                <a:cs typeface="Calibri Light"/>
              </a:rPr>
              <a:t>E</a:t>
            </a:r>
            <a:r>
              <a:rPr sz="2700" b="1" spc="-14" baseline="3034" dirty="0" smtClean="0">
                <a:solidFill>
                  <a:srgbClr val="FFFFFF"/>
                </a:solidFill>
                <a:latin typeface="Calibri Light"/>
                <a:cs typeface="Calibri Light"/>
              </a:rPr>
              <a:t>C</a:t>
            </a:r>
            <a:r>
              <a:rPr sz="2700" b="1" baseline="3034" dirty="0" smtClean="0">
                <a:solidFill>
                  <a:srgbClr val="FFFFFF"/>
                </a:solidFill>
                <a:latin typeface="Calibri Light"/>
                <a:cs typeface="Calibri Light"/>
              </a:rPr>
              <a:t>ONOMIC</a:t>
            </a:r>
            <a:endParaRPr b="1" dirty="0">
              <a:solidFill>
                <a:prstClr val="black"/>
              </a:solidFill>
              <a:latin typeface="Calibri Light"/>
              <a:cs typeface="Calibri Light"/>
            </a:endParaRPr>
          </a:p>
        </p:txBody>
      </p:sp>
      <p:sp>
        <p:nvSpPr>
          <p:cNvPr id="10" name="object 8"/>
          <p:cNvSpPr txBox="1"/>
          <p:nvPr/>
        </p:nvSpPr>
        <p:spPr>
          <a:xfrm>
            <a:off x="5580112" y="3120517"/>
            <a:ext cx="1476372" cy="528319"/>
          </a:xfrm>
          <a:prstGeom prst="rect">
            <a:avLst/>
          </a:prstGeom>
        </p:spPr>
        <p:txBody>
          <a:bodyPr wrap="square" lIns="0" tIns="0" rIns="0" bIns="0" rtlCol="0">
            <a:noAutofit/>
          </a:bodyPr>
          <a:lstStyle/>
          <a:p>
            <a:pPr marL="250444">
              <a:lnSpc>
                <a:spcPts val="1935"/>
              </a:lnSpc>
              <a:spcBef>
                <a:spcPts val="96"/>
              </a:spcBef>
            </a:pPr>
            <a:r>
              <a:rPr sz="2700" b="1" baseline="3034" dirty="0" smtClean="0">
                <a:solidFill>
                  <a:srgbClr val="FFFFFF"/>
                </a:solidFill>
                <a:effectLst>
                  <a:outerShdw blurRad="38100" dist="38100" dir="2700000" algn="tl">
                    <a:srgbClr val="000000">
                      <a:alpha val="43137"/>
                    </a:srgbClr>
                  </a:outerShdw>
                </a:effectLst>
                <a:latin typeface="Calibri Light"/>
                <a:cs typeface="Calibri Light"/>
              </a:rPr>
              <a:t>POLI</a:t>
            </a:r>
            <a:r>
              <a:rPr sz="2700" b="1" spc="4" baseline="3034" dirty="0" smtClean="0">
                <a:solidFill>
                  <a:srgbClr val="FFFFFF"/>
                </a:solidFill>
                <a:effectLst>
                  <a:outerShdw blurRad="38100" dist="38100" dir="2700000" algn="tl">
                    <a:srgbClr val="000000">
                      <a:alpha val="43137"/>
                    </a:srgbClr>
                  </a:outerShdw>
                </a:effectLst>
                <a:latin typeface="Calibri Light"/>
                <a:cs typeface="Calibri Light"/>
              </a:rPr>
              <a:t>T</a:t>
            </a:r>
            <a:r>
              <a:rPr sz="2700" b="1" baseline="3034" dirty="0" smtClean="0">
                <a:solidFill>
                  <a:srgbClr val="FFFFFF"/>
                </a:solidFill>
                <a:effectLst>
                  <a:outerShdw blurRad="38100" dist="38100" dir="2700000" algn="tl">
                    <a:srgbClr val="000000">
                      <a:alpha val="43137"/>
                    </a:srgbClr>
                  </a:outerShdw>
                </a:effectLst>
                <a:latin typeface="Calibri Light"/>
                <a:cs typeface="Calibri Light"/>
              </a:rPr>
              <a:t>IC</a:t>
            </a:r>
            <a:r>
              <a:rPr sz="2700" b="1" spc="4" baseline="3034" dirty="0" smtClean="0">
                <a:solidFill>
                  <a:srgbClr val="FFFFFF"/>
                </a:solidFill>
                <a:effectLst>
                  <a:outerShdw blurRad="38100" dist="38100" dir="2700000" algn="tl">
                    <a:srgbClr val="000000">
                      <a:alpha val="43137"/>
                    </a:srgbClr>
                  </a:outerShdw>
                </a:effectLst>
                <a:latin typeface="Calibri Light"/>
                <a:cs typeface="Calibri Light"/>
              </a:rPr>
              <a:t>A</a:t>
            </a:r>
            <a:r>
              <a:rPr sz="2700" b="1" baseline="3034" dirty="0" smtClean="0">
                <a:solidFill>
                  <a:srgbClr val="FFFFFF"/>
                </a:solidFill>
                <a:effectLst>
                  <a:outerShdw blurRad="38100" dist="38100" dir="2700000" algn="tl">
                    <a:srgbClr val="000000">
                      <a:alpha val="43137"/>
                    </a:srgbClr>
                  </a:outerShdw>
                </a:effectLst>
                <a:latin typeface="Calibri Light"/>
                <a:cs typeface="Calibri Light"/>
              </a:rPr>
              <a:t>L</a:t>
            </a:r>
            <a:r>
              <a:rPr sz="2700" b="1" spc="-19" baseline="3034" dirty="0" smtClean="0">
                <a:solidFill>
                  <a:srgbClr val="FFFFFF"/>
                </a:solidFill>
                <a:effectLst>
                  <a:outerShdw blurRad="38100" dist="38100" dir="2700000" algn="tl">
                    <a:srgbClr val="000000">
                      <a:alpha val="43137"/>
                    </a:srgbClr>
                  </a:outerShdw>
                </a:effectLst>
                <a:latin typeface="Calibri Light"/>
                <a:cs typeface="Calibri Light"/>
              </a:rPr>
              <a:t> </a:t>
            </a:r>
            <a:r>
              <a:rPr lang="it-IT" sz="2700" b="1" baseline="3034" dirty="0">
                <a:solidFill>
                  <a:srgbClr val="FFFFFF"/>
                </a:solidFill>
                <a:effectLst>
                  <a:outerShdw blurRad="38100" dist="38100" dir="2700000" algn="tl">
                    <a:srgbClr val="000000">
                      <a:alpha val="43137"/>
                    </a:srgbClr>
                  </a:outerShdw>
                </a:effectLst>
                <a:latin typeface="Calibri Light"/>
                <a:cs typeface="Calibri Light"/>
              </a:rPr>
              <a:t> </a:t>
            </a:r>
            <a:r>
              <a:rPr lang="it-IT" sz="2700" b="1" baseline="3034" dirty="0" smtClean="0">
                <a:solidFill>
                  <a:srgbClr val="FFFFFF"/>
                </a:solidFill>
                <a:effectLst>
                  <a:outerShdw blurRad="38100" dist="38100" dir="2700000" algn="tl">
                    <a:srgbClr val="000000">
                      <a:alpha val="43137"/>
                    </a:srgbClr>
                  </a:outerShdw>
                </a:effectLst>
                <a:latin typeface="Calibri Light"/>
                <a:cs typeface="Calibri Light"/>
              </a:rPr>
              <a:t>/</a:t>
            </a:r>
            <a:endParaRPr b="1" dirty="0">
              <a:solidFill>
                <a:prstClr val="black"/>
              </a:solidFill>
              <a:effectLst>
                <a:outerShdw blurRad="38100" dist="38100" dir="2700000" algn="tl">
                  <a:srgbClr val="000000">
                    <a:alpha val="43137"/>
                  </a:srgbClr>
                </a:outerShdw>
              </a:effectLst>
              <a:latin typeface="Calibri Light"/>
              <a:cs typeface="Calibri Light"/>
            </a:endParaRPr>
          </a:p>
          <a:p>
            <a:pPr marL="12700" marR="517">
              <a:lnSpc>
                <a:spcPts val="2160"/>
              </a:lnSpc>
              <a:spcBef>
                <a:spcPts val="11"/>
              </a:spcBef>
            </a:pPr>
            <a:r>
              <a:rPr sz="2700" b="1" baseline="1517" dirty="0" smtClean="0">
                <a:solidFill>
                  <a:srgbClr val="FFFFFF"/>
                </a:solidFill>
                <a:effectLst>
                  <a:outerShdw blurRad="38100" dist="38100" dir="2700000" algn="tl">
                    <a:srgbClr val="000000">
                      <a:alpha val="43137"/>
                    </a:srgbClr>
                  </a:outerShdw>
                </a:effectLst>
                <a:latin typeface="Calibri Light"/>
                <a:cs typeface="Calibri Light"/>
              </a:rPr>
              <a:t>I</a:t>
            </a:r>
            <a:r>
              <a:rPr sz="2700" b="1" spc="4" baseline="1517" dirty="0" smtClean="0">
                <a:solidFill>
                  <a:srgbClr val="FFFFFF"/>
                </a:solidFill>
                <a:effectLst>
                  <a:outerShdw blurRad="38100" dist="38100" dir="2700000" algn="tl">
                    <a:srgbClr val="000000">
                      <a:alpha val="43137"/>
                    </a:srgbClr>
                  </a:outerShdw>
                </a:effectLst>
                <a:latin typeface="Calibri Light"/>
                <a:cs typeface="Calibri Light"/>
              </a:rPr>
              <a:t>N</a:t>
            </a:r>
            <a:r>
              <a:rPr sz="2700" b="1" spc="-9" baseline="1517" dirty="0" smtClean="0">
                <a:solidFill>
                  <a:srgbClr val="FFFFFF"/>
                </a:solidFill>
                <a:effectLst>
                  <a:outerShdw blurRad="38100" dist="38100" dir="2700000" algn="tl">
                    <a:srgbClr val="000000">
                      <a:alpha val="43137"/>
                    </a:srgbClr>
                  </a:outerShdw>
                </a:effectLst>
                <a:latin typeface="Calibri Light"/>
                <a:cs typeface="Calibri Light"/>
              </a:rPr>
              <a:t>S</a:t>
            </a:r>
            <a:r>
              <a:rPr sz="2700" b="1" spc="4" baseline="1517" dirty="0" smtClean="0">
                <a:solidFill>
                  <a:srgbClr val="FFFFFF"/>
                </a:solidFill>
                <a:effectLst>
                  <a:outerShdw blurRad="38100" dist="38100" dir="2700000" algn="tl">
                    <a:srgbClr val="000000">
                      <a:alpha val="43137"/>
                    </a:srgbClr>
                  </a:outerShdw>
                </a:effectLst>
                <a:latin typeface="Calibri Light"/>
                <a:cs typeface="Calibri Light"/>
              </a:rPr>
              <a:t>T</a:t>
            </a:r>
            <a:r>
              <a:rPr sz="2700" b="1" baseline="1517" dirty="0" smtClean="0">
                <a:solidFill>
                  <a:srgbClr val="FFFFFF"/>
                </a:solidFill>
                <a:effectLst>
                  <a:outerShdw blurRad="38100" dist="38100" dir="2700000" algn="tl">
                    <a:srgbClr val="000000">
                      <a:alpha val="43137"/>
                    </a:srgbClr>
                  </a:outerShdw>
                </a:effectLst>
                <a:latin typeface="Calibri Light"/>
                <a:cs typeface="Calibri Light"/>
              </a:rPr>
              <a:t>I</a:t>
            </a:r>
            <a:r>
              <a:rPr sz="2700" b="1" spc="9" baseline="1517" dirty="0" smtClean="0">
                <a:solidFill>
                  <a:srgbClr val="FFFFFF"/>
                </a:solidFill>
                <a:effectLst>
                  <a:outerShdw blurRad="38100" dist="38100" dir="2700000" algn="tl">
                    <a:srgbClr val="000000">
                      <a:alpha val="43137"/>
                    </a:srgbClr>
                  </a:outerShdw>
                </a:effectLst>
                <a:latin typeface="Calibri Light"/>
                <a:cs typeface="Calibri Light"/>
              </a:rPr>
              <a:t>T</a:t>
            </a:r>
            <a:r>
              <a:rPr sz="2700" b="1" baseline="1517" dirty="0" smtClean="0">
                <a:solidFill>
                  <a:srgbClr val="FFFFFF"/>
                </a:solidFill>
                <a:effectLst>
                  <a:outerShdw blurRad="38100" dist="38100" dir="2700000" algn="tl">
                    <a:srgbClr val="000000">
                      <a:alpha val="43137"/>
                    </a:srgbClr>
                  </a:outerShdw>
                </a:effectLst>
                <a:latin typeface="Calibri Light"/>
                <a:cs typeface="Calibri Light"/>
              </a:rPr>
              <a:t>UT</a:t>
            </a:r>
            <a:r>
              <a:rPr sz="2700" b="1" spc="4" baseline="1517" dirty="0" smtClean="0">
                <a:solidFill>
                  <a:srgbClr val="FFFFFF"/>
                </a:solidFill>
                <a:effectLst>
                  <a:outerShdw blurRad="38100" dist="38100" dir="2700000" algn="tl">
                    <a:srgbClr val="000000">
                      <a:alpha val="43137"/>
                    </a:srgbClr>
                  </a:outerShdw>
                </a:effectLst>
                <a:latin typeface="Calibri Light"/>
                <a:cs typeface="Calibri Light"/>
              </a:rPr>
              <a:t>I</a:t>
            </a:r>
            <a:r>
              <a:rPr sz="2700" b="1" baseline="1517" dirty="0" smtClean="0">
                <a:solidFill>
                  <a:srgbClr val="FFFFFF"/>
                </a:solidFill>
                <a:effectLst>
                  <a:outerShdw blurRad="38100" dist="38100" dir="2700000" algn="tl">
                    <a:srgbClr val="000000">
                      <a:alpha val="43137"/>
                    </a:srgbClr>
                  </a:outerShdw>
                </a:effectLst>
                <a:latin typeface="Calibri Light"/>
                <a:cs typeface="Calibri Light"/>
              </a:rPr>
              <a:t>ON</a:t>
            </a:r>
            <a:r>
              <a:rPr sz="2700" b="1" spc="4" baseline="1517" dirty="0" smtClean="0">
                <a:solidFill>
                  <a:srgbClr val="FFFFFF"/>
                </a:solidFill>
                <a:effectLst>
                  <a:outerShdw blurRad="38100" dist="38100" dir="2700000" algn="tl">
                    <a:srgbClr val="000000">
                      <a:alpha val="43137"/>
                    </a:srgbClr>
                  </a:outerShdw>
                </a:effectLst>
                <a:latin typeface="Calibri Light"/>
                <a:cs typeface="Calibri Light"/>
              </a:rPr>
              <a:t>A</a:t>
            </a:r>
            <a:r>
              <a:rPr sz="2700" b="1" baseline="1517" dirty="0" smtClean="0">
                <a:solidFill>
                  <a:srgbClr val="FFFFFF"/>
                </a:solidFill>
                <a:effectLst>
                  <a:outerShdw blurRad="38100" dist="38100" dir="2700000" algn="tl">
                    <a:srgbClr val="000000">
                      <a:alpha val="43137"/>
                    </a:srgbClr>
                  </a:outerShdw>
                </a:effectLst>
                <a:latin typeface="Calibri Light"/>
                <a:cs typeface="Calibri Light"/>
              </a:rPr>
              <a:t>L</a:t>
            </a:r>
            <a:endParaRPr b="1" dirty="0">
              <a:solidFill>
                <a:prstClr val="black"/>
              </a:solidFill>
              <a:effectLst>
                <a:outerShdw blurRad="38100" dist="38100" dir="2700000" algn="tl">
                  <a:srgbClr val="000000">
                    <a:alpha val="43137"/>
                  </a:srgbClr>
                </a:outerShdw>
              </a:effectLst>
              <a:latin typeface="Calibri Light"/>
              <a:cs typeface="Calibri Light"/>
            </a:endParaRPr>
          </a:p>
        </p:txBody>
      </p:sp>
      <p:sp>
        <p:nvSpPr>
          <p:cNvPr id="11" name="object 2"/>
          <p:cNvSpPr txBox="1"/>
          <p:nvPr/>
        </p:nvSpPr>
        <p:spPr>
          <a:xfrm>
            <a:off x="4236778" y="5606211"/>
            <a:ext cx="716222" cy="254304"/>
          </a:xfrm>
          <a:prstGeom prst="rect">
            <a:avLst/>
          </a:prstGeom>
        </p:spPr>
        <p:txBody>
          <a:bodyPr wrap="square" lIns="0" tIns="0" rIns="0" bIns="0" rtlCol="0">
            <a:noAutofit/>
          </a:bodyPr>
          <a:lstStyle/>
          <a:p>
            <a:pPr marL="12700">
              <a:lnSpc>
                <a:spcPts val="1935"/>
              </a:lnSpc>
              <a:spcBef>
                <a:spcPts val="96"/>
              </a:spcBef>
            </a:pPr>
            <a:r>
              <a:rPr sz="2700" b="1" baseline="3034" dirty="0" smtClean="0">
                <a:solidFill>
                  <a:srgbClr val="FFFFFF"/>
                </a:solidFill>
                <a:effectLst>
                  <a:outerShdw blurRad="38100" dist="38100" dir="2700000" algn="tl">
                    <a:srgbClr val="000000">
                      <a:alpha val="43137"/>
                    </a:srgbClr>
                  </a:outerShdw>
                </a:effectLst>
                <a:latin typeface="Calibri Light"/>
                <a:cs typeface="Calibri Light"/>
              </a:rPr>
              <a:t>SO</a:t>
            </a:r>
            <a:r>
              <a:rPr sz="2700" b="1" spc="-4" baseline="3034" dirty="0" smtClean="0">
                <a:solidFill>
                  <a:srgbClr val="FFFFFF"/>
                </a:solidFill>
                <a:effectLst>
                  <a:outerShdw blurRad="38100" dist="38100" dir="2700000" algn="tl">
                    <a:srgbClr val="000000">
                      <a:alpha val="43137"/>
                    </a:srgbClr>
                  </a:outerShdw>
                </a:effectLst>
                <a:latin typeface="Calibri Light"/>
                <a:cs typeface="Calibri Light"/>
              </a:rPr>
              <a:t>C</a:t>
            </a:r>
            <a:r>
              <a:rPr sz="2700" b="1" baseline="3034" dirty="0" smtClean="0">
                <a:solidFill>
                  <a:srgbClr val="FFFFFF"/>
                </a:solidFill>
                <a:effectLst>
                  <a:outerShdw blurRad="38100" dist="38100" dir="2700000" algn="tl">
                    <a:srgbClr val="000000">
                      <a:alpha val="43137"/>
                    </a:srgbClr>
                  </a:outerShdw>
                </a:effectLst>
                <a:latin typeface="Calibri Light"/>
                <a:cs typeface="Calibri Light"/>
              </a:rPr>
              <a:t>I</a:t>
            </a:r>
            <a:r>
              <a:rPr sz="2700" b="1" spc="4" baseline="3034" dirty="0" smtClean="0">
                <a:solidFill>
                  <a:srgbClr val="FFFFFF"/>
                </a:solidFill>
                <a:effectLst>
                  <a:outerShdw blurRad="38100" dist="38100" dir="2700000" algn="tl">
                    <a:srgbClr val="000000">
                      <a:alpha val="43137"/>
                    </a:srgbClr>
                  </a:outerShdw>
                </a:effectLst>
                <a:latin typeface="Calibri Light"/>
                <a:cs typeface="Calibri Light"/>
              </a:rPr>
              <a:t>A</a:t>
            </a:r>
            <a:r>
              <a:rPr sz="2700" b="1" baseline="3034" dirty="0" smtClean="0">
                <a:solidFill>
                  <a:srgbClr val="FFFFFF"/>
                </a:solidFill>
                <a:effectLst>
                  <a:outerShdw blurRad="38100" dist="38100" dir="2700000" algn="tl">
                    <a:srgbClr val="000000">
                      <a:alpha val="43137"/>
                    </a:srgbClr>
                  </a:outerShdw>
                </a:effectLst>
                <a:latin typeface="Calibri Light"/>
                <a:cs typeface="Calibri Light"/>
              </a:rPr>
              <a:t>L</a:t>
            </a:r>
            <a:endParaRPr b="1" dirty="0">
              <a:solidFill>
                <a:prstClr val="black"/>
              </a:solidFill>
              <a:effectLst>
                <a:outerShdw blurRad="38100" dist="38100" dir="2700000" algn="tl">
                  <a:srgbClr val="000000">
                    <a:alpha val="43137"/>
                  </a:srgbClr>
                </a:outerShdw>
              </a:effectLst>
              <a:latin typeface="Calibri Light"/>
              <a:cs typeface="Calibri Light"/>
            </a:endParaRPr>
          </a:p>
        </p:txBody>
      </p:sp>
      <p:sp>
        <p:nvSpPr>
          <p:cNvPr id="12" name="object 7"/>
          <p:cNvSpPr txBox="1"/>
          <p:nvPr/>
        </p:nvSpPr>
        <p:spPr>
          <a:xfrm>
            <a:off x="1758823" y="3523488"/>
            <a:ext cx="1898777" cy="391794"/>
          </a:xfrm>
          <a:prstGeom prst="rect">
            <a:avLst/>
          </a:prstGeom>
        </p:spPr>
        <p:txBody>
          <a:bodyPr wrap="square" lIns="0" tIns="0" rIns="0" bIns="0" rtlCol="0">
            <a:noAutofit/>
          </a:bodyPr>
          <a:lstStyle/>
          <a:p>
            <a:pPr marL="12700">
              <a:lnSpc>
                <a:spcPts val="1935"/>
              </a:lnSpc>
              <a:spcBef>
                <a:spcPts val="96"/>
              </a:spcBef>
            </a:pPr>
            <a:r>
              <a:rPr sz="2700" b="1" baseline="3034" dirty="0" smtClean="0">
                <a:solidFill>
                  <a:srgbClr val="FFFFFF"/>
                </a:solidFill>
                <a:effectLst>
                  <a:outerShdw blurRad="38100" dist="38100" dir="2700000" algn="tl">
                    <a:srgbClr val="000000">
                      <a:alpha val="43137"/>
                    </a:srgbClr>
                  </a:outerShdw>
                </a:effectLst>
                <a:latin typeface="Calibri Light"/>
                <a:cs typeface="Calibri Light"/>
              </a:rPr>
              <a:t>ENVI</a:t>
            </a:r>
            <a:r>
              <a:rPr sz="2700" b="1" spc="-9" baseline="3034" dirty="0" smtClean="0">
                <a:solidFill>
                  <a:srgbClr val="FFFFFF"/>
                </a:solidFill>
                <a:effectLst>
                  <a:outerShdw blurRad="38100" dist="38100" dir="2700000" algn="tl">
                    <a:srgbClr val="000000">
                      <a:alpha val="43137"/>
                    </a:srgbClr>
                  </a:outerShdw>
                </a:effectLst>
                <a:latin typeface="Calibri Light"/>
                <a:cs typeface="Calibri Light"/>
              </a:rPr>
              <a:t>R</a:t>
            </a:r>
            <a:r>
              <a:rPr sz="2700" b="1" baseline="3034" dirty="0" smtClean="0">
                <a:solidFill>
                  <a:srgbClr val="FFFFFF"/>
                </a:solidFill>
                <a:effectLst>
                  <a:outerShdw blurRad="38100" dist="38100" dir="2700000" algn="tl">
                    <a:srgbClr val="000000">
                      <a:alpha val="43137"/>
                    </a:srgbClr>
                  </a:outerShdw>
                </a:effectLst>
                <a:latin typeface="Calibri Light"/>
                <a:cs typeface="Calibri Light"/>
              </a:rPr>
              <a:t>ON</a:t>
            </a:r>
            <a:r>
              <a:rPr sz="2700" b="1" spc="4" baseline="3034" dirty="0" smtClean="0">
                <a:solidFill>
                  <a:srgbClr val="FFFFFF"/>
                </a:solidFill>
                <a:effectLst>
                  <a:outerShdw blurRad="38100" dist="38100" dir="2700000" algn="tl">
                    <a:srgbClr val="000000">
                      <a:alpha val="43137"/>
                    </a:srgbClr>
                  </a:outerShdw>
                </a:effectLst>
                <a:latin typeface="Calibri Light"/>
                <a:cs typeface="Calibri Light"/>
              </a:rPr>
              <a:t>M</a:t>
            </a:r>
            <a:r>
              <a:rPr sz="2700" b="1" baseline="3034" dirty="0" smtClean="0">
                <a:solidFill>
                  <a:srgbClr val="FFFFFF"/>
                </a:solidFill>
                <a:effectLst>
                  <a:outerShdw blurRad="38100" dist="38100" dir="2700000" algn="tl">
                    <a:srgbClr val="000000">
                      <a:alpha val="43137"/>
                    </a:srgbClr>
                  </a:outerShdw>
                </a:effectLst>
                <a:latin typeface="Calibri Light"/>
                <a:cs typeface="Calibri Light"/>
              </a:rPr>
              <a:t>EN</a:t>
            </a:r>
            <a:r>
              <a:rPr sz="2700" b="1" spc="-139" baseline="3034" dirty="0" smtClean="0">
                <a:solidFill>
                  <a:srgbClr val="FFFFFF"/>
                </a:solidFill>
                <a:effectLst>
                  <a:outerShdw blurRad="38100" dist="38100" dir="2700000" algn="tl">
                    <a:srgbClr val="000000">
                      <a:alpha val="43137"/>
                    </a:srgbClr>
                  </a:outerShdw>
                </a:effectLst>
                <a:latin typeface="Calibri Light"/>
                <a:cs typeface="Calibri Light"/>
              </a:rPr>
              <a:t>T</a:t>
            </a:r>
            <a:r>
              <a:rPr sz="2700" b="1" spc="4" baseline="3034" dirty="0" smtClean="0">
                <a:solidFill>
                  <a:srgbClr val="FFFFFF"/>
                </a:solidFill>
                <a:effectLst>
                  <a:outerShdw blurRad="38100" dist="38100" dir="2700000" algn="tl">
                    <a:srgbClr val="000000">
                      <a:alpha val="43137"/>
                    </a:srgbClr>
                  </a:outerShdw>
                </a:effectLst>
                <a:latin typeface="Calibri Light"/>
                <a:cs typeface="Calibri Light"/>
              </a:rPr>
              <a:t>A</a:t>
            </a:r>
            <a:r>
              <a:rPr sz="2700" b="1" baseline="3034" dirty="0" smtClean="0">
                <a:solidFill>
                  <a:srgbClr val="FFFFFF"/>
                </a:solidFill>
                <a:effectLst>
                  <a:outerShdw blurRad="38100" dist="38100" dir="2700000" algn="tl">
                    <a:srgbClr val="000000">
                      <a:alpha val="43137"/>
                    </a:srgbClr>
                  </a:outerShdw>
                </a:effectLst>
                <a:latin typeface="Calibri Light"/>
                <a:cs typeface="Calibri Light"/>
              </a:rPr>
              <a:t>L</a:t>
            </a:r>
            <a:endParaRPr b="1" dirty="0">
              <a:solidFill>
                <a:prstClr val="black"/>
              </a:solidFill>
              <a:effectLst>
                <a:outerShdw blurRad="38100" dist="38100" dir="2700000" algn="tl">
                  <a:srgbClr val="000000">
                    <a:alpha val="43137"/>
                  </a:srgbClr>
                </a:outerShdw>
              </a:effectLst>
              <a:latin typeface="Calibri Light"/>
              <a:cs typeface="Calibri Light"/>
            </a:endParaRPr>
          </a:p>
        </p:txBody>
      </p:sp>
      <p:sp>
        <p:nvSpPr>
          <p:cNvPr id="13" name="object 12"/>
          <p:cNvSpPr txBox="1"/>
          <p:nvPr/>
        </p:nvSpPr>
        <p:spPr>
          <a:xfrm>
            <a:off x="296934" y="1775528"/>
            <a:ext cx="2435916" cy="444576"/>
          </a:xfrm>
          <a:prstGeom prst="rect">
            <a:avLst/>
          </a:prstGeom>
        </p:spPr>
        <p:txBody>
          <a:bodyPr wrap="square" lIns="0" tIns="0" rIns="0" bIns="0" rtlCol="0">
            <a:noAutofit/>
          </a:bodyPr>
          <a:lstStyle/>
          <a:p>
            <a:pPr marL="12700" marR="30336">
              <a:lnSpc>
                <a:spcPts val="1630"/>
              </a:lnSpc>
              <a:spcBef>
                <a:spcPts val="81"/>
              </a:spcBef>
            </a:pPr>
            <a:r>
              <a:rPr sz="2250" b="1" baseline="3640" dirty="0" smtClean="0">
                <a:solidFill>
                  <a:srgbClr val="00AF50"/>
                </a:solidFill>
                <a:cs typeface="Calibri"/>
              </a:rPr>
              <a:t>ENV</a:t>
            </a:r>
            <a:r>
              <a:rPr sz="2250" b="1" spc="-4" baseline="3640" dirty="0" smtClean="0">
                <a:solidFill>
                  <a:srgbClr val="00AF50"/>
                </a:solidFill>
                <a:cs typeface="Calibri"/>
              </a:rPr>
              <a:t>I</a:t>
            </a:r>
            <a:r>
              <a:rPr sz="2250" b="1" spc="-14" baseline="3640" dirty="0" smtClean="0">
                <a:solidFill>
                  <a:srgbClr val="00AF50"/>
                </a:solidFill>
                <a:cs typeface="Calibri"/>
              </a:rPr>
              <a:t>R</a:t>
            </a:r>
            <a:r>
              <a:rPr sz="2250" b="1" spc="4" baseline="3640" dirty="0" smtClean="0">
                <a:solidFill>
                  <a:srgbClr val="00AF50"/>
                </a:solidFill>
                <a:cs typeface="Calibri"/>
              </a:rPr>
              <a:t>O</a:t>
            </a:r>
            <a:r>
              <a:rPr sz="2250" b="1" baseline="3640" dirty="0" smtClean="0">
                <a:solidFill>
                  <a:srgbClr val="00AF50"/>
                </a:solidFill>
                <a:cs typeface="Calibri"/>
              </a:rPr>
              <a:t>N</a:t>
            </a:r>
            <a:r>
              <a:rPr sz="2250" b="1" spc="-4" baseline="3640" dirty="0" smtClean="0">
                <a:solidFill>
                  <a:srgbClr val="00AF50"/>
                </a:solidFill>
                <a:cs typeface="Calibri"/>
              </a:rPr>
              <a:t>M</a:t>
            </a:r>
            <a:r>
              <a:rPr sz="2250" b="1" baseline="3640" dirty="0" smtClean="0">
                <a:solidFill>
                  <a:srgbClr val="00AF50"/>
                </a:solidFill>
                <a:cs typeface="Calibri"/>
              </a:rPr>
              <a:t>EN</a:t>
            </a:r>
            <a:r>
              <a:rPr sz="2250" b="1" spc="-125" baseline="3640" dirty="0" smtClean="0">
                <a:solidFill>
                  <a:srgbClr val="00AF50"/>
                </a:solidFill>
                <a:cs typeface="Calibri"/>
              </a:rPr>
              <a:t>T</a:t>
            </a:r>
            <a:r>
              <a:rPr sz="2250" b="1" baseline="3640" dirty="0" smtClean="0">
                <a:solidFill>
                  <a:srgbClr val="00AF50"/>
                </a:solidFill>
                <a:cs typeface="Calibri"/>
              </a:rPr>
              <a:t>AL</a:t>
            </a:r>
            <a:endParaRPr sz="1500" dirty="0">
              <a:solidFill>
                <a:prstClr val="black"/>
              </a:solidFill>
              <a:cs typeface="Calibri"/>
            </a:endParaRPr>
          </a:p>
          <a:p>
            <a:pPr marL="12700">
              <a:lnSpc>
                <a:spcPts val="1800"/>
              </a:lnSpc>
              <a:spcBef>
                <a:spcPts val="8"/>
              </a:spcBef>
            </a:pPr>
            <a:r>
              <a:rPr sz="2250" baseline="2002" dirty="0" smtClean="0">
                <a:solidFill>
                  <a:srgbClr val="00AF50"/>
                </a:solidFill>
                <a:latin typeface="Wingdings"/>
                <a:cs typeface="Wingdings"/>
              </a:rPr>
              <a:t></a:t>
            </a:r>
            <a:r>
              <a:rPr sz="2250" baseline="1932" dirty="0" smtClean="0">
                <a:solidFill>
                  <a:srgbClr val="00AF50"/>
                </a:solidFill>
                <a:latin typeface="Times New Roman"/>
                <a:cs typeface="Times New Roman"/>
              </a:rPr>
              <a:t>  </a:t>
            </a:r>
            <a:r>
              <a:rPr sz="2250" baseline="1820" dirty="0" smtClean="0">
                <a:solidFill>
                  <a:srgbClr val="00AF50"/>
                </a:solidFill>
                <a:cs typeface="Calibri"/>
              </a:rPr>
              <a:t>E</a:t>
            </a:r>
            <a:r>
              <a:rPr sz="2250" spc="-25" baseline="1820" dirty="0" smtClean="0">
                <a:solidFill>
                  <a:srgbClr val="00AF50"/>
                </a:solidFill>
                <a:cs typeface="Calibri"/>
              </a:rPr>
              <a:t>n</a:t>
            </a:r>
            <a:r>
              <a:rPr sz="2250" spc="-4" baseline="1820" dirty="0" smtClean="0">
                <a:solidFill>
                  <a:srgbClr val="00AF50"/>
                </a:solidFill>
                <a:cs typeface="Calibri"/>
              </a:rPr>
              <a:t>v</a:t>
            </a:r>
            <a:r>
              <a:rPr sz="2250" baseline="1820" dirty="0" smtClean="0">
                <a:solidFill>
                  <a:srgbClr val="00AF50"/>
                </a:solidFill>
                <a:cs typeface="Calibri"/>
              </a:rPr>
              <a:t>i</a:t>
            </a:r>
            <a:r>
              <a:rPr sz="2250" spc="-14" baseline="1820" dirty="0" smtClean="0">
                <a:solidFill>
                  <a:srgbClr val="00AF50"/>
                </a:solidFill>
                <a:cs typeface="Calibri"/>
              </a:rPr>
              <a:t>r</a:t>
            </a:r>
            <a:r>
              <a:rPr sz="2250" baseline="1820" dirty="0" smtClean="0">
                <a:solidFill>
                  <a:srgbClr val="00AF50"/>
                </a:solidFill>
                <a:cs typeface="Calibri"/>
              </a:rPr>
              <a:t>onme</a:t>
            </a:r>
            <a:r>
              <a:rPr sz="2250" spc="-9" baseline="1820" dirty="0" smtClean="0">
                <a:solidFill>
                  <a:srgbClr val="00AF50"/>
                </a:solidFill>
                <a:cs typeface="Calibri"/>
              </a:rPr>
              <a:t>n</a:t>
            </a:r>
            <a:r>
              <a:rPr sz="2250" spc="-25" baseline="1820" dirty="0" smtClean="0">
                <a:solidFill>
                  <a:srgbClr val="00AF50"/>
                </a:solidFill>
                <a:cs typeface="Calibri"/>
              </a:rPr>
              <a:t>t</a:t>
            </a:r>
            <a:r>
              <a:rPr sz="2250" baseline="1820" dirty="0" smtClean="0">
                <a:solidFill>
                  <a:srgbClr val="00AF50"/>
                </a:solidFill>
                <a:cs typeface="Calibri"/>
              </a:rPr>
              <a:t>al</a:t>
            </a:r>
            <a:r>
              <a:rPr sz="2250" spc="-9" baseline="1820" dirty="0" smtClean="0">
                <a:solidFill>
                  <a:srgbClr val="00AF50"/>
                </a:solidFill>
                <a:cs typeface="Calibri"/>
              </a:rPr>
              <a:t> </a:t>
            </a:r>
            <a:r>
              <a:rPr sz="2250" baseline="1820" dirty="0" smtClean="0">
                <a:solidFill>
                  <a:srgbClr val="00AF50"/>
                </a:solidFill>
                <a:cs typeface="Calibri"/>
              </a:rPr>
              <a:t>mana</a:t>
            </a:r>
            <a:r>
              <a:rPr sz="2250" spc="-4" baseline="1820" dirty="0" smtClean="0">
                <a:solidFill>
                  <a:srgbClr val="00AF50"/>
                </a:solidFill>
                <a:cs typeface="Calibri"/>
              </a:rPr>
              <a:t>g</a:t>
            </a:r>
            <a:r>
              <a:rPr sz="2250" baseline="1820" dirty="0" smtClean="0">
                <a:solidFill>
                  <a:srgbClr val="00AF50"/>
                </a:solidFill>
                <a:cs typeface="Calibri"/>
              </a:rPr>
              <a:t>e</a:t>
            </a:r>
            <a:r>
              <a:rPr sz="2250" spc="-4" baseline="1820" dirty="0" smtClean="0">
                <a:solidFill>
                  <a:srgbClr val="00AF50"/>
                </a:solidFill>
                <a:cs typeface="Calibri"/>
              </a:rPr>
              <a:t>m</a:t>
            </a:r>
            <a:r>
              <a:rPr sz="2250" baseline="1820" dirty="0" smtClean="0">
                <a:solidFill>
                  <a:srgbClr val="00AF50"/>
                </a:solidFill>
                <a:cs typeface="Calibri"/>
              </a:rPr>
              <a:t>e</a:t>
            </a:r>
            <a:r>
              <a:rPr sz="2250" spc="-14" baseline="1820" dirty="0" smtClean="0">
                <a:solidFill>
                  <a:srgbClr val="00AF50"/>
                </a:solidFill>
                <a:cs typeface="Calibri"/>
              </a:rPr>
              <a:t>n</a:t>
            </a:r>
            <a:r>
              <a:rPr sz="2250" baseline="1820" dirty="0" smtClean="0">
                <a:solidFill>
                  <a:srgbClr val="00AF50"/>
                </a:solidFill>
                <a:cs typeface="Calibri"/>
              </a:rPr>
              <a:t>t</a:t>
            </a:r>
            <a:endParaRPr sz="1500" dirty="0">
              <a:solidFill>
                <a:prstClr val="black"/>
              </a:solidFill>
              <a:cs typeface="Calibri"/>
            </a:endParaRPr>
          </a:p>
        </p:txBody>
      </p:sp>
      <p:sp>
        <p:nvSpPr>
          <p:cNvPr id="14" name="object 5"/>
          <p:cNvSpPr txBox="1"/>
          <p:nvPr/>
        </p:nvSpPr>
        <p:spPr>
          <a:xfrm>
            <a:off x="415027" y="4873922"/>
            <a:ext cx="620104" cy="215900"/>
          </a:xfrm>
          <a:prstGeom prst="rect">
            <a:avLst/>
          </a:prstGeom>
        </p:spPr>
        <p:txBody>
          <a:bodyPr wrap="square" lIns="0" tIns="0" rIns="0" bIns="0" rtlCol="0">
            <a:noAutofit/>
          </a:bodyPr>
          <a:lstStyle/>
          <a:p>
            <a:pPr marL="12700">
              <a:lnSpc>
                <a:spcPts val="1630"/>
              </a:lnSpc>
              <a:spcBef>
                <a:spcPts val="81"/>
              </a:spcBef>
            </a:pPr>
            <a:r>
              <a:rPr sz="2250" b="1" baseline="3640" dirty="0" smtClean="0">
                <a:solidFill>
                  <a:srgbClr val="FF0000"/>
                </a:solidFill>
                <a:cs typeface="Calibri"/>
              </a:rPr>
              <a:t>S</a:t>
            </a:r>
            <a:r>
              <a:rPr sz="2250" b="1" spc="4" baseline="3640" dirty="0" smtClean="0">
                <a:solidFill>
                  <a:srgbClr val="FF0000"/>
                </a:solidFill>
                <a:cs typeface="Calibri"/>
              </a:rPr>
              <a:t>O</a:t>
            </a:r>
            <a:r>
              <a:rPr sz="2250" b="1" baseline="3640" dirty="0" smtClean="0">
                <a:solidFill>
                  <a:srgbClr val="FF0000"/>
                </a:solidFill>
                <a:cs typeface="Calibri"/>
              </a:rPr>
              <a:t>C</a:t>
            </a:r>
            <a:r>
              <a:rPr sz="2250" b="1" spc="-4" baseline="3640" dirty="0" smtClean="0">
                <a:solidFill>
                  <a:srgbClr val="FF0000"/>
                </a:solidFill>
                <a:cs typeface="Calibri"/>
              </a:rPr>
              <a:t>I</a:t>
            </a:r>
            <a:r>
              <a:rPr sz="2250" b="1" baseline="3640" dirty="0" smtClean="0">
                <a:solidFill>
                  <a:srgbClr val="FF0000"/>
                </a:solidFill>
                <a:cs typeface="Calibri"/>
              </a:rPr>
              <a:t>AL</a:t>
            </a:r>
            <a:endParaRPr sz="1500" dirty="0">
              <a:solidFill>
                <a:prstClr val="black"/>
              </a:solidFill>
              <a:cs typeface="Calibri"/>
            </a:endParaRPr>
          </a:p>
        </p:txBody>
      </p:sp>
      <p:sp>
        <p:nvSpPr>
          <p:cNvPr id="15" name="object 3"/>
          <p:cNvSpPr txBox="1"/>
          <p:nvPr/>
        </p:nvSpPr>
        <p:spPr>
          <a:xfrm>
            <a:off x="618681" y="5161788"/>
            <a:ext cx="1792421" cy="901801"/>
          </a:xfrm>
          <a:prstGeom prst="rect">
            <a:avLst/>
          </a:prstGeom>
        </p:spPr>
        <p:txBody>
          <a:bodyPr wrap="square" lIns="0" tIns="0" rIns="0" bIns="0" rtlCol="0">
            <a:noAutofit/>
          </a:bodyPr>
          <a:lstStyle/>
          <a:p>
            <a:pPr marL="12700" marR="28575">
              <a:lnSpc>
                <a:spcPts val="1630"/>
              </a:lnSpc>
              <a:spcBef>
                <a:spcPts val="81"/>
              </a:spcBef>
            </a:pPr>
            <a:r>
              <a:rPr sz="2250" baseline="3640" dirty="0" smtClean="0">
                <a:solidFill>
                  <a:srgbClr val="FF0000"/>
                </a:solidFill>
                <a:cs typeface="Calibri"/>
              </a:rPr>
              <a:t>Social</a:t>
            </a:r>
            <a:r>
              <a:rPr sz="2250" spc="4" baseline="3640" dirty="0" smtClean="0">
                <a:solidFill>
                  <a:srgbClr val="FF0000"/>
                </a:solidFill>
                <a:cs typeface="Calibri"/>
              </a:rPr>
              <a:t> </a:t>
            </a:r>
            <a:r>
              <a:rPr sz="2250" baseline="3640" dirty="0" smtClean="0">
                <a:solidFill>
                  <a:srgbClr val="FF0000"/>
                </a:solidFill>
                <a:cs typeface="Calibri"/>
              </a:rPr>
              <a:t>i</a:t>
            </a:r>
            <a:r>
              <a:rPr sz="2250" spc="4" baseline="3640" dirty="0" smtClean="0">
                <a:solidFill>
                  <a:srgbClr val="FF0000"/>
                </a:solidFill>
                <a:cs typeface="Calibri"/>
              </a:rPr>
              <a:t>n</a:t>
            </a:r>
            <a:r>
              <a:rPr sz="2250" baseline="3640" dirty="0" smtClean="0">
                <a:solidFill>
                  <a:srgbClr val="FF0000"/>
                </a:solidFill>
                <a:cs typeface="Calibri"/>
              </a:rPr>
              <a:t>c</a:t>
            </a:r>
            <a:r>
              <a:rPr sz="2250" spc="4" baseline="3640" dirty="0" smtClean="0">
                <a:solidFill>
                  <a:srgbClr val="FF0000"/>
                </a:solidFill>
                <a:cs typeface="Calibri"/>
              </a:rPr>
              <a:t>l</a:t>
            </a:r>
            <a:r>
              <a:rPr sz="2250" baseline="3640" dirty="0" smtClean="0">
                <a:solidFill>
                  <a:srgbClr val="FF0000"/>
                </a:solidFill>
                <a:cs typeface="Calibri"/>
              </a:rPr>
              <a:t>us</a:t>
            </a:r>
            <a:r>
              <a:rPr sz="2250" spc="4" baseline="3640" dirty="0" smtClean="0">
                <a:solidFill>
                  <a:srgbClr val="FF0000"/>
                </a:solidFill>
                <a:cs typeface="Calibri"/>
              </a:rPr>
              <a:t>i</a:t>
            </a:r>
            <a:r>
              <a:rPr sz="2250" baseline="3640" dirty="0" smtClean="0">
                <a:solidFill>
                  <a:srgbClr val="FF0000"/>
                </a:solidFill>
                <a:cs typeface="Calibri"/>
              </a:rPr>
              <a:t>on</a:t>
            </a:r>
            <a:endParaRPr sz="1500" dirty="0">
              <a:solidFill>
                <a:prstClr val="black"/>
              </a:solidFill>
              <a:cs typeface="Calibri"/>
            </a:endParaRPr>
          </a:p>
          <a:p>
            <a:pPr marL="12700">
              <a:lnSpc>
                <a:spcPts val="1800"/>
              </a:lnSpc>
              <a:spcBef>
                <a:spcPts val="8"/>
              </a:spcBef>
            </a:pPr>
            <a:r>
              <a:rPr sz="2250" spc="-25" baseline="1820" dirty="0" smtClean="0">
                <a:solidFill>
                  <a:srgbClr val="FF0000"/>
                </a:solidFill>
                <a:cs typeface="Calibri"/>
              </a:rPr>
              <a:t>E</a:t>
            </a:r>
            <a:r>
              <a:rPr sz="2250" baseline="1820" dirty="0" smtClean="0">
                <a:solidFill>
                  <a:srgbClr val="FF0000"/>
                </a:solidFill>
                <a:cs typeface="Calibri"/>
              </a:rPr>
              <a:t>du</a:t>
            </a:r>
            <a:r>
              <a:rPr sz="2250" spc="-9" baseline="1820" dirty="0" smtClean="0">
                <a:solidFill>
                  <a:srgbClr val="FF0000"/>
                </a:solidFill>
                <a:cs typeface="Calibri"/>
              </a:rPr>
              <a:t>ca</a:t>
            </a:r>
            <a:r>
              <a:rPr sz="2250" baseline="1820" dirty="0" smtClean="0">
                <a:solidFill>
                  <a:srgbClr val="FF0000"/>
                </a:solidFill>
                <a:cs typeface="Calibri"/>
              </a:rPr>
              <a:t>t</a:t>
            </a:r>
            <a:r>
              <a:rPr sz="2250" spc="4" baseline="1820" dirty="0" smtClean="0">
                <a:solidFill>
                  <a:srgbClr val="FF0000"/>
                </a:solidFill>
                <a:cs typeface="Calibri"/>
              </a:rPr>
              <a:t>i</a:t>
            </a:r>
            <a:r>
              <a:rPr sz="2250" baseline="1820" dirty="0" smtClean="0">
                <a:solidFill>
                  <a:srgbClr val="FF0000"/>
                </a:solidFill>
                <a:cs typeface="Calibri"/>
              </a:rPr>
              <a:t>on</a:t>
            </a:r>
            <a:r>
              <a:rPr sz="2250" spc="-24" baseline="1820" dirty="0" smtClean="0">
                <a:solidFill>
                  <a:srgbClr val="FF0000"/>
                </a:solidFill>
                <a:cs typeface="Calibri"/>
              </a:rPr>
              <a:t> </a:t>
            </a:r>
            <a:r>
              <a:rPr sz="2250" baseline="1820" dirty="0" smtClean="0">
                <a:solidFill>
                  <a:srgbClr val="FF0000"/>
                </a:solidFill>
                <a:cs typeface="Calibri"/>
              </a:rPr>
              <a:t>a</a:t>
            </a:r>
            <a:r>
              <a:rPr sz="2250" spc="4" baseline="1820" dirty="0" smtClean="0">
                <a:solidFill>
                  <a:srgbClr val="FF0000"/>
                </a:solidFill>
                <a:cs typeface="Calibri"/>
              </a:rPr>
              <a:t>n</a:t>
            </a:r>
            <a:r>
              <a:rPr sz="2250" baseline="1820" dirty="0" smtClean="0">
                <a:solidFill>
                  <a:srgbClr val="FF0000"/>
                </a:solidFill>
                <a:cs typeface="Calibri"/>
              </a:rPr>
              <a:t>d</a:t>
            </a:r>
            <a:r>
              <a:rPr sz="2250" spc="-14" baseline="1820" dirty="0" smtClean="0">
                <a:solidFill>
                  <a:srgbClr val="FF0000"/>
                </a:solidFill>
                <a:cs typeface="Calibri"/>
              </a:rPr>
              <a:t> </a:t>
            </a:r>
            <a:r>
              <a:rPr sz="2250" baseline="1820" dirty="0" smtClean="0">
                <a:solidFill>
                  <a:srgbClr val="FF0000"/>
                </a:solidFill>
                <a:cs typeface="Calibri"/>
              </a:rPr>
              <a:t>t</a:t>
            </a:r>
            <a:r>
              <a:rPr sz="2250" spc="-29" baseline="1820" dirty="0" smtClean="0">
                <a:solidFill>
                  <a:srgbClr val="FF0000"/>
                </a:solidFill>
                <a:cs typeface="Calibri"/>
              </a:rPr>
              <a:t>r</a:t>
            </a:r>
            <a:r>
              <a:rPr sz="2250" baseline="1820" dirty="0" smtClean="0">
                <a:solidFill>
                  <a:srgbClr val="FF0000"/>
                </a:solidFill>
                <a:cs typeface="Calibri"/>
              </a:rPr>
              <a:t>a</a:t>
            </a:r>
            <a:r>
              <a:rPr sz="2250" spc="4" baseline="1820" dirty="0" smtClean="0">
                <a:solidFill>
                  <a:srgbClr val="FF0000"/>
                </a:solidFill>
                <a:cs typeface="Calibri"/>
              </a:rPr>
              <a:t>i</a:t>
            </a:r>
            <a:r>
              <a:rPr sz="2250" baseline="1820" dirty="0" smtClean="0">
                <a:solidFill>
                  <a:srgbClr val="FF0000"/>
                </a:solidFill>
                <a:cs typeface="Calibri"/>
              </a:rPr>
              <a:t>ni</a:t>
            </a:r>
            <a:r>
              <a:rPr sz="2250" spc="4" baseline="1820" dirty="0" smtClean="0">
                <a:solidFill>
                  <a:srgbClr val="FF0000"/>
                </a:solidFill>
                <a:cs typeface="Calibri"/>
              </a:rPr>
              <a:t>n</a:t>
            </a:r>
            <a:r>
              <a:rPr sz="2250" baseline="1820" dirty="0" smtClean="0">
                <a:solidFill>
                  <a:srgbClr val="FF0000"/>
                </a:solidFill>
                <a:cs typeface="Calibri"/>
              </a:rPr>
              <a:t>g</a:t>
            </a:r>
            <a:endParaRPr sz="1500" dirty="0">
              <a:solidFill>
                <a:prstClr val="black"/>
              </a:solidFill>
              <a:cs typeface="Calibri"/>
            </a:endParaRPr>
          </a:p>
          <a:p>
            <a:pPr marL="12700" marR="28575">
              <a:lnSpc>
                <a:spcPts val="1800"/>
              </a:lnSpc>
            </a:pPr>
            <a:r>
              <a:rPr sz="2250" baseline="1820" dirty="0" smtClean="0">
                <a:solidFill>
                  <a:srgbClr val="FF0000"/>
                </a:solidFill>
                <a:cs typeface="Calibri"/>
              </a:rPr>
              <a:t>Social</a:t>
            </a:r>
            <a:r>
              <a:rPr sz="2250" spc="4" baseline="1820" dirty="0" smtClean="0">
                <a:solidFill>
                  <a:srgbClr val="FF0000"/>
                </a:solidFill>
                <a:cs typeface="Calibri"/>
              </a:rPr>
              <a:t> </a:t>
            </a:r>
            <a:r>
              <a:rPr sz="2250" baseline="1820" dirty="0" smtClean="0">
                <a:solidFill>
                  <a:srgbClr val="FF0000"/>
                </a:solidFill>
                <a:cs typeface="Calibri"/>
              </a:rPr>
              <a:t>di</a:t>
            </a:r>
            <a:r>
              <a:rPr sz="2250" spc="4" baseline="1820" dirty="0" smtClean="0">
                <a:solidFill>
                  <a:srgbClr val="FF0000"/>
                </a:solidFill>
                <a:cs typeface="Calibri"/>
              </a:rPr>
              <a:t>a</a:t>
            </a:r>
            <a:r>
              <a:rPr sz="2250" baseline="1820" dirty="0" smtClean="0">
                <a:solidFill>
                  <a:srgbClr val="FF0000"/>
                </a:solidFill>
                <a:cs typeface="Calibri"/>
              </a:rPr>
              <a:t>lo</a:t>
            </a:r>
            <a:r>
              <a:rPr sz="2250" spc="4" baseline="1820" dirty="0" smtClean="0">
                <a:solidFill>
                  <a:srgbClr val="FF0000"/>
                </a:solidFill>
                <a:cs typeface="Calibri"/>
              </a:rPr>
              <a:t>g</a:t>
            </a:r>
            <a:r>
              <a:rPr sz="2250" baseline="1820" dirty="0" smtClean="0">
                <a:solidFill>
                  <a:srgbClr val="FF0000"/>
                </a:solidFill>
                <a:cs typeface="Calibri"/>
              </a:rPr>
              <a:t>ue</a:t>
            </a:r>
            <a:endParaRPr sz="1500" dirty="0">
              <a:solidFill>
                <a:prstClr val="black"/>
              </a:solidFill>
              <a:cs typeface="Calibri"/>
            </a:endParaRPr>
          </a:p>
          <a:p>
            <a:pPr marL="12700" marR="28575">
              <a:lnSpc>
                <a:spcPts val="1800"/>
              </a:lnSpc>
            </a:pPr>
            <a:r>
              <a:rPr sz="2250" spc="-4" baseline="1820" dirty="0" smtClean="0">
                <a:solidFill>
                  <a:srgbClr val="FF0000"/>
                </a:solidFill>
                <a:cs typeface="Calibri"/>
              </a:rPr>
              <a:t>S</a:t>
            </a:r>
            <a:r>
              <a:rPr sz="2250" baseline="1820" dirty="0" smtClean="0">
                <a:solidFill>
                  <a:srgbClr val="FF0000"/>
                </a:solidFill>
                <a:cs typeface="Calibri"/>
              </a:rPr>
              <a:t>ocial</a:t>
            </a:r>
            <a:r>
              <a:rPr sz="2250" spc="4" baseline="1820" dirty="0" smtClean="0">
                <a:solidFill>
                  <a:srgbClr val="FF0000"/>
                </a:solidFill>
                <a:cs typeface="Calibri"/>
              </a:rPr>
              <a:t> </a:t>
            </a:r>
            <a:r>
              <a:rPr sz="2250" baseline="1820" dirty="0" smtClean="0">
                <a:solidFill>
                  <a:srgbClr val="FF0000"/>
                </a:solidFill>
                <a:cs typeface="Calibri"/>
              </a:rPr>
              <a:t>p</a:t>
            </a:r>
            <a:r>
              <a:rPr sz="2250" spc="-19" baseline="1820" dirty="0" smtClean="0">
                <a:solidFill>
                  <a:srgbClr val="FF0000"/>
                </a:solidFill>
                <a:cs typeface="Calibri"/>
              </a:rPr>
              <a:t>r</a:t>
            </a:r>
            <a:r>
              <a:rPr sz="2250" baseline="1820" dirty="0" smtClean="0">
                <a:solidFill>
                  <a:srgbClr val="FF0000"/>
                </a:solidFill>
                <a:cs typeface="Calibri"/>
              </a:rPr>
              <a:t>o</a:t>
            </a:r>
            <a:r>
              <a:rPr sz="2250" spc="-9" baseline="1820" dirty="0" smtClean="0">
                <a:solidFill>
                  <a:srgbClr val="FF0000"/>
                </a:solidFill>
                <a:cs typeface="Calibri"/>
              </a:rPr>
              <a:t>t</a:t>
            </a:r>
            <a:r>
              <a:rPr sz="2250" baseline="1820" dirty="0" smtClean="0">
                <a:solidFill>
                  <a:srgbClr val="FF0000"/>
                </a:solidFill>
                <a:cs typeface="Calibri"/>
              </a:rPr>
              <a:t>ection</a:t>
            </a:r>
            <a:endParaRPr sz="1500" dirty="0">
              <a:solidFill>
                <a:prstClr val="black"/>
              </a:solidFill>
              <a:cs typeface="Calibri"/>
            </a:endParaRPr>
          </a:p>
        </p:txBody>
      </p:sp>
      <p:sp>
        <p:nvSpPr>
          <p:cNvPr id="16" name="object 15"/>
          <p:cNvSpPr txBox="1"/>
          <p:nvPr/>
        </p:nvSpPr>
        <p:spPr>
          <a:xfrm>
            <a:off x="6339141" y="1156524"/>
            <a:ext cx="2619949" cy="902081"/>
          </a:xfrm>
          <a:prstGeom prst="rect">
            <a:avLst/>
          </a:prstGeom>
        </p:spPr>
        <p:txBody>
          <a:bodyPr wrap="square" lIns="0" tIns="0" rIns="0" bIns="0" rtlCol="0">
            <a:noAutofit/>
          </a:bodyPr>
          <a:lstStyle/>
          <a:p>
            <a:pPr marL="941260" marR="16532" algn="ctr">
              <a:lnSpc>
                <a:spcPts val="1630"/>
              </a:lnSpc>
              <a:spcBef>
                <a:spcPts val="81"/>
              </a:spcBef>
            </a:pPr>
            <a:r>
              <a:rPr sz="2250" b="1" baseline="3640" dirty="0" smtClean="0">
                <a:solidFill>
                  <a:srgbClr val="2D75B6"/>
                </a:solidFill>
                <a:cs typeface="Calibri"/>
              </a:rPr>
              <a:t>M</a:t>
            </a:r>
            <a:r>
              <a:rPr sz="2250" b="1" spc="-9" baseline="3640" dirty="0" smtClean="0">
                <a:solidFill>
                  <a:srgbClr val="2D75B6"/>
                </a:solidFill>
                <a:cs typeface="Calibri"/>
              </a:rPr>
              <a:t>A</a:t>
            </a:r>
            <a:r>
              <a:rPr sz="2250" b="1" baseline="3640" dirty="0" smtClean="0">
                <a:solidFill>
                  <a:srgbClr val="2D75B6"/>
                </a:solidFill>
                <a:cs typeface="Calibri"/>
              </a:rPr>
              <a:t>C</a:t>
            </a:r>
            <a:r>
              <a:rPr sz="2250" b="1" spc="-19" baseline="3640" dirty="0" smtClean="0">
                <a:solidFill>
                  <a:srgbClr val="2D75B6"/>
                </a:solidFill>
                <a:cs typeface="Calibri"/>
              </a:rPr>
              <a:t>R</a:t>
            </a:r>
            <a:r>
              <a:rPr sz="2250" b="1" spc="4" baseline="3640" dirty="0" smtClean="0">
                <a:solidFill>
                  <a:srgbClr val="2D75B6"/>
                </a:solidFill>
                <a:cs typeface="Calibri"/>
              </a:rPr>
              <a:t>O</a:t>
            </a:r>
            <a:r>
              <a:rPr sz="2250" b="1" spc="-25" baseline="3640" dirty="0" smtClean="0">
                <a:solidFill>
                  <a:srgbClr val="2D75B6"/>
                </a:solidFill>
                <a:cs typeface="Calibri"/>
              </a:rPr>
              <a:t>E</a:t>
            </a:r>
            <a:r>
              <a:rPr sz="2250" b="1" baseline="3640" dirty="0" smtClean="0">
                <a:solidFill>
                  <a:srgbClr val="2D75B6"/>
                </a:solidFill>
                <a:cs typeface="Calibri"/>
              </a:rPr>
              <a:t>C</a:t>
            </a:r>
            <a:r>
              <a:rPr sz="2250" b="1" spc="4" baseline="3640" dirty="0" smtClean="0">
                <a:solidFill>
                  <a:srgbClr val="2D75B6"/>
                </a:solidFill>
                <a:cs typeface="Calibri"/>
              </a:rPr>
              <a:t>O</a:t>
            </a:r>
            <a:r>
              <a:rPr lang="it-IT" sz="2250" b="1" spc="4" baseline="3640" dirty="0" smtClean="0">
                <a:solidFill>
                  <a:srgbClr val="2D75B6"/>
                </a:solidFill>
                <a:cs typeface="Calibri"/>
              </a:rPr>
              <a:t>NO</a:t>
            </a:r>
            <a:r>
              <a:rPr sz="2250" b="1" baseline="3640" dirty="0" smtClean="0">
                <a:solidFill>
                  <a:srgbClr val="2D75B6"/>
                </a:solidFill>
                <a:cs typeface="Calibri"/>
              </a:rPr>
              <a:t>M</a:t>
            </a:r>
            <a:r>
              <a:rPr sz="2250" b="1" spc="-4" baseline="3640" dirty="0" smtClean="0">
                <a:solidFill>
                  <a:srgbClr val="2D75B6"/>
                </a:solidFill>
                <a:cs typeface="Calibri"/>
              </a:rPr>
              <a:t>I</a:t>
            </a:r>
            <a:r>
              <a:rPr sz="2250" b="1" baseline="3640" dirty="0" smtClean="0">
                <a:solidFill>
                  <a:srgbClr val="2D75B6"/>
                </a:solidFill>
                <a:cs typeface="Calibri"/>
              </a:rPr>
              <a:t>C</a:t>
            </a:r>
            <a:endParaRPr sz="1500" dirty="0">
              <a:solidFill>
                <a:prstClr val="black"/>
              </a:solidFill>
              <a:cs typeface="Calibri"/>
            </a:endParaRPr>
          </a:p>
          <a:p>
            <a:pPr marL="361695">
              <a:lnSpc>
                <a:spcPts val="1800"/>
              </a:lnSpc>
              <a:spcBef>
                <a:spcPts val="8"/>
              </a:spcBef>
            </a:pPr>
            <a:r>
              <a:rPr sz="2250" baseline="2002" dirty="0" smtClean="0">
                <a:solidFill>
                  <a:srgbClr val="2D75B6"/>
                </a:solidFill>
                <a:latin typeface="Wingdings"/>
                <a:cs typeface="Wingdings"/>
              </a:rPr>
              <a:t></a:t>
            </a:r>
            <a:r>
              <a:rPr sz="2250" baseline="1932" dirty="0" smtClean="0">
                <a:solidFill>
                  <a:srgbClr val="2D75B6"/>
                </a:solidFill>
                <a:latin typeface="Times New Roman"/>
                <a:cs typeface="Times New Roman"/>
              </a:rPr>
              <a:t> </a:t>
            </a:r>
            <a:r>
              <a:rPr sz="2250" spc="159" baseline="1932" dirty="0" smtClean="0">
                <a:solidFill>
                  <a:srgbClr val="2D75B6"/>
                </a:solidFill>
                <a:latin typeface="Times New Roman"/>
                <a:cs typeface="Times New Roman"/>
              </a:rPr>
              <a:t> </a:t>
            </a:r>
            <a:r>
              <a:rPr sz="2250" b="1" baseline="1820" dirty="0" smtClean="0">
                <a:solidFill>
                  <a:srgbClr val="2D75B6"/>
                </a:solidFill>
                <a:cs typeface="Calibri"/>
              </a:rPr>
              <a:t>Mac</a:t>
            </a:r>
            <a:r>
              <a:rPr sz="2250" b="1" spc="-29" baseline="1820" dirty="0" smtClean="0">
                <a:solidFill>
                  <a:srgbClr val="2D75B6"/>
                </a:solidFill>
                <a:cs typeface="Calibri"/>
              </a:rPr>
              <a:t>r</a:t>
            </a:r>
            <a:r>
              <a:rPr sz="2250" b="1" baseline="1820" dirty="0" smtClean="0">
                <a:solidFill>
                  <a:srgbClr val="2D75B6"/>
                </a:solidFill>
                <a:cs typeface="Calibri"/>
              </a:rPr>
              <a:t>oe</a:t>
            </a:r>
            <a:r>
              <a:rPr sz="2250" b="1" spc="-14" baseline="1820" dirty="0" smtClean="0">
                <a:solidFill>
                  <a:srgbClr val="2D75B6"/>
                </a:solidFill>
                <a:cs typeface="Calibri"/>
              </a:rPr>
              <a:t>c</a:t>
            </a:r>
            <a:r>
              <a:rPr sz="2250" b="1" baseline="1820" dirty="0" smtClean="0">
                <a:solidFill>
                  <a:srgbClr val="2D75B6"/>
                </a:solidFill>
                <a:cs typeface="Calibri"/>
              </a:rPr>
              <a:t>o</a:t>
            </a:r>
            <a:r>
              <a:rPr sz="2250" b="1" spc="-4" baseline="1820" dirty="0" smtClean="0">
                <a:solidFill>
                  <a:srgbClr val="2D75B6"/>
                </a:solidFill>
                <a:cs typeface="Calibri"/>
              </a:rPr>
              <a:t>n</a:t>
            </a:r>
            <a:r>
              <a:rPr sz="2250" b="1" baseline="1820" dirty="0" smtClean="0">
                <a:solidFill>
                  <a:srgbClr val="2D75B6"/>
                </a:solidFill>
                <a:cs typeface="Calibri"/>
              </a:rPr>
              <a:t>omic</a:t>
            </a:r>
            <a:r>
              <a:rPr sz="2250" b="1" spc="19" baseline="1820" dirty="0" smtClean="0">
                <a:solidFill>
                  <a:srgbClr val="2D75B6"/>
                </a:solidFill>
                <a:cs typeface="Calibri"/>
              </a:rPr>
              <a:t> </a:t>
            </a:r>
            <a:r>
              <a:rPr sz="2250" b="1" baseline="1820" dirty="0" smtClean="0">
                <a:solidFill>
                  <a:srgbClr val="2D75B6"/>
                </a:solidFill>
                <a:cs typeface="Calibri"/>
              </a:rPr>
              <a:t>p</a:t>
            </a:r>
            <a:r>
              <a:rPr sz="2250" b="1" spc="-4" baseline="1820" dirty="0" smtClean="0">
                <a:solidFill>
                  <a:srgbClr val="2D75B6"/>
                </a:solidFill>
                <a:cs typeface="Calibri"/>
              </a:rPr>
              <a:t>o</a:t>
            </a:r>
            <a:r>
              <a:rPr sz="2250" b="1" baseline="1820" dirty="0" smtClean="0">
                <a:solidFill>
                  <a:srgbClr val="2D75B6"/>
                </a:solidFill>
                <a:cs typeface="Calibri"/>
              </a:rPr>
              <a:t>l</a:t>
            </a:r>
            <a:r>
              <a:rPr sz="2250" b="1" spc="4" baseline="1820" dirty="0" smtClean="0">
                <a:solidFill>
                  <a:srgbClr val="2D75B6"/>
                </a:solidFill>
                <a:cs typeface="Calibri"/>
              </a:rPr>
              <a:t>i</a:t>
            </a:r>
            <a:r>
              <a:rPr sz="2250" b="1" baseline="1820" dirty="0" smtClean="0">
                <a:solidFill>
                  <a:srgbClr val="2D75B6"/>
                </a:solidFill>
                <a:cs typeface="Calibri"/>
              </a:rPr>
              <a:t>cy</a:t>
            </a:r>
            <a:endParaRPr sz="1500" dirty="0">
              <a:solidFill>
                <a:prstClr val="black"/>
              </a:solidFill>
              <a:cs typeface="Calibri"/>
            </a:endParaRPr>
          </a:p>
          <a:p>
            <a:pPr marL="12700" marR="2334">
              <a:lnSpc>
                <a:spcPts val="1800"/>
              </a:lnSpc>
            </a:pPr>
            <a:r>
              <a:rPr sz="2250" b="1" spc="-69" baseline="1820" dirty="0" smtClean="0">
                <a:solidFill>
                  <a:srgbClr val="2D75B6"/>
                </a:solidFill>
                <a:cs typeface="Calibri"/>
              </a:rPr>
              <a:t>T</a:t>
            </a:r>
            <a:r>
              <a:rPr sz="2250" b="1" spc="-39" baseline="1820" dirty="0" smtClean="0">
                <a:solidFill>
                  <a:srgbClr val="2D75B6"/>
                </a:solidFill>
                <a:cs typeface="Calibri"/>
              </a:rPr>
              <a:t>r</a:t>
            </a:r>
            <a:r>
              <a:rPr sz="2250" b="1" baseline="1820" dirty="0" smtClean="0">
                <a:solidFill>
                  <a:srgbClr val="2D75B6"/>
                </a:solidFill>
                <a:cs typeface="Calibri"/>
              </a:rPr>
              <a:t>ade</a:t>
            </a:r>
            <a:r>
              <a:rPr sz="2250" b="1" spc="-9" baseline="1820" dirty="0" smtClean="0">
                <a:solidFill>
                  <a:srgbClr val="2D75B6"/>
                </a:solidFill>
                <a:cs typeface="Calibri"/>
              </a:rPr>
              <a:t> </a:t>
            </a:r>
            <a:r>
              <a:rPr sz="2250" b="1" baseline="1820" dirty="0" smtClean="0">
                <a:solidFill>
                  <a:srgbClr val="2D75B6"/>
                </a:solidFill>
                <a:cs typeface="Calibri"/>
              </a:rPr>
              <a:t>&amp; e</a:t>
            </a:r>
            <a:r>
              <a:rPr sz="2250" b="1" spc="-19" baseline="1820" dirty="0" smtClean="0">
                <a:solidFill>
                  <a:srgbClr val="2D75B6"/>
                </a:solidFill>
                <a:cs typeface="Calibri"/>
              </a:rPr>
              <a:t>c</a:t>
            </a:r>
            <a:r>
              <a:rPr sz="2250" b="1" baseline="1820" dirty="0" smtClean="0">
                <a:solidFill>
                  <a:srgbClr val="2D75B6"/>
                </a:solidFill>
                <a:cs typeface="Calibri"/>
              </a:rPr>
              <a:t>o</a:t>
            </a:r>
            <a:r>
              <a:rPr sz="2250" b="1" spc="-4" baseline="1820" dirty="0" smtClean="0">
                <a:solidFill>
                  <a:srgbClr val="2D75B6"/>
                </a:solidFill>
                <a:cs typeface="Calibri"/>
              </a:rPr>
              <a:t>n</a:t>
            </a:r>
            <a:r>
              <a:rPr sz="2250" b="1" baseline="1820" dirty="0" smtClean="0">
                <a:solidFill>
                  <a:srgbClr val="2D75B6"/>
                </a:solidFill>
                <a:cs typeface="Calibri"/>
              </a:rPr>
              <a:t>omic</a:t>
            </a:r>
            <a:r>
              <a:rPr sz="2250" b="1" spc="9" baseline="1820" dirty="0" smtClean="0">
                <a:solidFill>
                  <a:srgbClr val="2D75B6"/>
                </a:solidFill>
                <a:cs typeface="Calibri"/>
              </a:rPr>
              <a:t> </a:t>
            </a:r>
            <a:r>
              <a:rPr sz="2250" b="1" baseline="1820" dirty="0" smtClean="0">
                <a:solidFill>
                  <a:srgbClr val="2D75B6"/>
                </a:solidFill>
                <a:cs typeface="Calibri"/>
              </a:rPr>
              <a:t>i</a:t>
            </a:r>
            <a:r>
              <a:rPr sz="2250" b="1" spc="-9" baseline="1820" dirty="0" smtClean="0">
                <a:solidFill>
                  <a:srgbClr val="2D75B6"/>
                </a:solidFill>
                <a:cs typeface="Calibri"/>
              </a:rPr>
              <a:t>n</a:t>
            </a:r>
            <a:r>
              <a:rPr sz="2250" b="1" spc="-29" baseline="1820" dirty="0" smtClean="0">
                <a:solidFill>
                  <a:srgbClr val="2D75B6"/>
                </a:solidFill>
                <a:cs typeface="Calibri"/>
              </a:rPr>
              <a:t>t</a:t>
            </a:r>
            <a:r>
              <a:rPr sz="2250" b="1" baseline="1820" dirty="0" smtClean="0">
                <a:solidFill>
                  <a:srgbClr val="2D75B6"/>
                </a:solidFill>
                <a:cs typeface="Calibri"/>
              </a:rPr>
              <a:t>eg</a:t>
            </a:r>
            <a:r>
              <a:rPr sz="2250" b="1" spc="-44" baseline="1820" dirty="0" smtClean="0">
                <a:solidFill>
                  <a:srgbClr val="2D75B6"/>
                </a:solidFill>
                <a:cs typeface="Calibri"/>
              </a:rPr>
              <a:t>r</a:t>
            </a:r>
            <a:r>
              <a:rPr sz="2250" b="1" spc="-9" baseline="1820" dirty="0" smtClean="0">
                <a:solidFill>
                  <a:srgbClr val="2D75B6"/>
                </a:solidFill>
                <a:cs typeface="Calibri"/>
              </a:rPr>
              <a:t>a</a:t>
            </a:r>
            <a:r>
              <a:rPr sz="2250" b="1" spc="-4" baseline="1820" dirty="0" smtClean="0">
                <a:solidFill>
                  <a:srgbClr val="2D75B6"/>
                </a:solidFill>
                <a:cs typeface="Calibri"/>
              </a:rPr>
              <a:t>t</a:t>
            </a:r>
            <a:r>
              <a:rPr sz="2250" b="1" baseline="1820" dirty="0" smtClean="0">
                <a:solidFill>
                  <a:srgbClr val="2D75B6"/>
                </a:solidFill>
                <a:cs typeface="Calibri"/>
              </a:rPr>
              <a:t>ion</a:t>
            </a:r>
            <a:endParaRPr sz="1500" dirty="0">
              <a:solidFill>
                <a:prstClr val="black"/>
              </a:solidFill>
              <a:cs typeface="Calibri"/>
            </a:endParaRPr>
          </a:p>
          <a:p>
            <a:pPr marL="876396" marR="15763" algn="ctr">
              <a:lnSpc>
                <a:spcPts val="1805"/>
              </a:lnSpc>
            </a:pPr>
            <a:r>
              <a:rPr sz="2250" baseline="2002" dirty="0" smtClean="0">
                <a:solidFill>
                  <a:srgbClr val="2D75B6"/>
                </a:solidFill>
                <a:latin typeface="Wingdings"/>
                <a:cs typeface="Wingdings"/>
              </a:rPr>
              <a:t></a:t>
            </a:r>
            <a:r>
              <a:rPr sz="2250" baseline="1932" dirty="0" smtClean="0">
                <a:solidFill>
                  <a:srgbClr val="2D75B6"/>
                </a:solidFill>
                <a:latin typeface="Times New Roman"/>
                <a:cs typeface="Times New Roman"/>
              </a:rPr>
              <a:t> </a:t>
            </a:r>
            <a:r>
              <a:rPr sz="2250" spc="159" baseline="1932" dirty="0" smtClean="0">
                <a:solidFill>
                  <a:srgbClr val="2D75B6"/>
                </a:solidFill>
                <a:latin typeface="Times New Roman"/>
                <a:cs typeface="Times New Roman"/>
              </a:rPr>
              <a:t> </a:t>
            </a:r>
            <a:r>
              <a:rPr sz="2250" b="1" baseline="1820" dirty="0" smtClean="0">
                <a:solidFill>
                  <a:srgbClr val="2D75B6"/>
                </a:solidFill>
                <a:cs typeface="Calibri"/>
              </a:rPr>
              <a:t>Finan</a:t>
            </a:r>
            <a:r>
              <a:rPr sz="2250" b="1" spc="-4" baseline="1820" dirty="0" smtClean="0">
                <a:solidFill>
                  <a:srgbClr val="2D75B6"/>
                </a:solidFill>
                <a:cs typeface="Calibri"/>
              </a:rPr>
              <a:t>c</a:t>
            </a:r>
            <a:r>
              <a:rPr sz="2250" b="1" baseline="1820" dirty="0" smtClean="0">
                <a:solidFill>
                  <a:srgbClr val="2D75B6"/>
                </a:solidFill>
                <a:cs typeface="Calibri"/>
              </a:rPr>
              <a:t>i</a:t>
            </a:r>
            <a:r>
              <a:rPr sz="2250" b="1" spc="4" baseline="1820" dirty="0" smtClean="0">
                <a:solidFill>
                  <a:srgbClr val="2D75B6"/>
                </a:solidFill>
                <a:cs typeface="Calibri"/>
              </a:rPr>
              <a:t>a</a:t>
            </a:r>
            <a:r>
              <a:rPr sz="2250" b="1" baseline="1820" dirty="0" smtClean="0">
                <a:solidFill>
                  <a:srgbClr val="2D75B6"/>
                </a:solidFill>
                <a:cs typeface="Calibri"/>
              </a:rPr>
              <a:t>l</a:t>
            </a:r>
            <a:r>
              <a:rPr sz="2250" b="1" spc="-44" baseline="1820" dirty="0" smtClean="0">
                <a:solidFill>
                  <a:srgbClr val="2D75B6"/>
                </a:solidFill>
                <a:cs typeface="Calibri"/>
              </a:rPr>
              <a:t> </a:t>
            </a:r>
            <a:r>
              <a:rPr sz="2250" b="1" baseline="1820" dirty="0" smtClean="0">
                <a:solidFill>
                  <a:srgbClr val="2D75B6"/>
                </a:solidFill>
                <a:cs typeface="Calibri"/>
              </a:rPr>
              <a:t>access</a:t>
            </a:r>
            <a:endParaRPr sz="1500" dirty="0">
              <a:solidFill>
                <a:prstClr val="black"/>
              </a:solidFill>
              <a:cs typeface="Calibri"/>
            </a:endParaRPr>
          </a:p>
        </p:txBody>
      </p:sp>
      <p:sp>
        <p:nvSpPr>
          <p:cNvPr id="17" name="object 11"/>
          <p:cNvSpPr txBox="1"/>
          <p:nvPr/>
        </p:nvSpPr>
        <p:spPr>
          <a:xfrm>
            <a:off x="7236939" y="2244724"/>
            <a:ext cx="1669534" cy="1130630"/>
          </a:xfrm>
          <a:prstGeom prst="rect">
            <a:avLst/>
          </a:prstGeom>
        </p:spPr>
        <p:txBody>
          <a:bodyPr wrap="square" lIns="0" tIns="0" rIns="0" bIns="0" rtlCol="0">
            <a:noAutofit/>
          </a:bodyPr>
          <a:lstStyle/>
          <a:p>
            <a:pPr marL="184911" marR="1777">
              <a:lnSpc>
                <a:spcPts val="1630"/>
              </a:lnSpc>
              <a:spcBef>
                <a:spcPts val="81"/>
              </a:spcBef>
            </a:pPr>
            <a:r>
              <a:rPr sz="2250" b="1" baseline="3640" dirty="0" smtClean="0">
                <a:solidFill>
                  <a:srgbClr val="006FC0"/>
                </a:solidFill>
                <a:cs typeface="Calibri"/>
              </a:rPr>
              <a:t>M</a:t>
            </a:r>
            <a:r>
              <a:rPr sz="2250" b="1" spc="-4" baseline="3640" dirty="0" smtClean="0">
                <a:solidFill>
                  <a:srgbClr val="006FC0"/>
                </a:solidFill>
                <a:cs typeface="Calibri"/>
              </a:rPr>
              <a:t>I</a:t>
            </a:r>
            <a:r>
              <a:rPr sz="2250" b="1" baseline="3640" dirty="0" smtClean="0">
                <a:solidFill>
                  <a:srgbClr val="006FC0"/>
                </a:solidFill>
                <a:cs typeface="Calibri"/>
              </a:rPr>
              <a:t>C</a:t>
            </a:r>
            <a:r>
              <a:rPr sz="2250" b="1" spc="-19" baseline="3640" dirty="0" smtClean="0">
                <a:solidFill>
                  <a:srgbClr val="006FC0"/>
                </a:solidFill>
                <a:cs typeface="Calibri"/>
              </a:rPr>
              <a:t>R</a:t>
            </a:r>
            <a:r>
              <a:rPr sz="2250" b="1" spc="4" baseline="3640" dirty="0" smtClean="0">
                <a:solidFill>
                  <a:srgbClr val="006FC0"/>
                </a:solidFill>
                <a:cs typeface="Calibri"/>
              </a:rPr>
              <a:t>O</a:t>
            </a:r>
            <a:r>
              <a:rPr sz="2250" b="1" spc="-25" baseline="3640" dirty="0" smtClean="0">
                <a:solidFill>
                  <a:srgbClr val="006FC0"/>
                </a:solidFill>
                <a:cs typeface="Calibri"/>
              </a:rPr>
              <a:t>E</a:t>
            </a:r>
            <a:r>
              <a:rPr sz="2250" b="1" spc="-14" baseline="3640" dirty="0" smtClean="0">
                <a:solidFill>
                  <a:srgbClr val="006FC0"/>
                </a:solidFill>
                <a:cs typeface="Calibri"/>
              </a:rPr>
              <a:t>C</a:t>
            </a:r>
            <a:r>
              <a:rPr sz="2250" b="1" spc="4" baseline="3640" dirty="0" smtClean="0">
                <a:solidFill>
                  <a:srgbClr val="006FC0"/>
                </a:solidFill>
                <a:cs typeface="Calibri"/>
              </a:rPr>
              <a:t>O</a:t>
            </a:r>
            <a:r>
              <a:rPr sz="2250" b="1" baseline="3640" dirty="0" smtClean="0">
                <a:solidFill>
                  <a:srgbClr val="006FC0"/>
                </a:solidFill>
                <a:cs typeface="Calibri"/>
              </a:rPr>
              <a:t>NOM</a:t>
            </a:r>
            <a:r>
              <a:rPr sz="2250" b="1" spc="-4" baseline="3640" dirty="0" smtClean="0">
                <a:solidFill>
                  <a:srgbClr val="006FC0"/>
                </a:solidFill>
                <a:cs typeface="Calibri"/>
              </a:rPr>
              <a:t>I</a:t>
            </a:r>
            <a:r>
              <a:rPr sz="2250" b="1" baseline="3640" dirty="0" smtClean="0">
                <a:solidFill>
                  <a:srgbClr val="006FC0"/>
                </a:solidFill>
                <a:cs typeface="Calibri"/>
              </a:rPr>
              <a:t>C</a:t>
            </a:r>
            <a:endParaRPr sz="1500" dirty="0">
              <a:solidFill>
                <a:prstClr val="black"/>
              </a:solidFill>
              <a:cs typeface="Calibri"/>
            </a:endParaRPr>
          </a:p>
          <a:p>
            <a:pPr marL="27528" marR="15920" algn="ctr">
              <a:lnSpc>
                <a:spcPts val="1800"/>
              </a:lnSpc>
              <a:spcBef>
                <a:spcPts val="8"/>
              </a:spcBef>
            </a:pPr>
            <a:r>
              <a:rPr sz="2250" baseline="2002" dirty="0" smtClean="0">
                <a:solidFill>
                  <a:srgbClr val="006FC0"/>
                </a:solidFill>
                <a:latin typeface="Wingdings"/>
                <a:cs typeface="Wingdings"/>
              </a:rPr>
              <a:t></a:t>
            </a:r>
            <a:r>
              <a:rPr sz="2250" baseline="1932" dirty="0" smtClean="0">
                <a:solidFill>
                  <a:srgbClr val="006FC0"/>
                </a:solidFill>
                <a:latin typeface="Times New Roman"/>
                <a:cs typeface="Times New Roman"/>
              </a:rPr>
              <a:t> </a:t>
            </a:r>
            <a:r>
              <a:rPr sz="2250" spc="159" baseline="1932" dirty="0" smtClean="0">
                <a:solidFill>
                  <a:srgbClr val="006FC0"/>
                </a:solidFill>
                <a:latin typeface="Times New Roman"/>
                <a:cs typeface="Times New Roman"/>
              </a:rPr>
              <a:t> </a:t>
            </a:r>
            <a:r>
              <a:rPr sz="2250" spc="4" baseline="1820" dirty="0" smtClean="0">
                <a:solidFill>
                  <a:srgbClr val="006FC0"/>
                </a:solidFill>
                <a:cs typeface="Calibri"/>
              </a:rPr>
              <a:t>C</a:t>
            </a:r>
            <a:r>
              <a:rPr sz="2250" baseline="1820" dirty="0" smtClean="0">
                <a:solidFill>
                  <a:srgbClr val="006FC0"/>
                </a:solidFill>
                <a:cs typeface="Calibri"/>
              </a:rPr>
              <a:t>o</a:t>
            </a:r>
            <a:r>
              <a:rPr sz="2250" spc="4" baseline="1820" dirty="0" smtClean="0">
                <a:solidFill>
                  <a:srgbClr val="006FC0"/>
                </a:solidFill>
                <a:cs typeface="Calibri"/>
              </a:rPr>
              <a:t>r</a:t>
            </a:r>
            <a:r>
              <a:rPr sz="2250" baseline="1820" dirty="0" smtClean="0">
                <a:solidFill>
                  <a:srgbClr val="006FC0"/>
                </a:solidFill>
                <a:cs typeface="Calibri"/>
              </a:rPr>
              <a:t>po</a:t>
            </a:r>
            <a:r>
              <a:rPr sz="2250" spc="-29" baseline="1820" dirty="0" smtClean="0">
                <a:solidFill>
                  <a:srgbClr val="006FC0"/>
                </a:solidFill>
                <a:cs typeface="Calibri"/>
              </a:rPr>
              <a:t>r</a:t>
            </a:r>
            <a:r>
              <a:rPr sz="2250" spc="-9" baseline="1820" dirty="0" smtClean="0">
                <a:solidFill>
                  <a:srgbClr val="006FC0"/>
                </a:solidFill>
                <a:cs typeface="Calibri"/>
              </a:rPr>
              <a:t>at</a:t>
            </a:r>
            <a:r>
              <a:rPr sz="2250" baseline="1820" dirty="0" smtClean="0">
                <a:solidFill>
                  <a:srgbClr val="006FC0"/>
                </a:solidFill>
                <a:cs typeface="Calibri"/>
              </a:rPr>
              <a:t>e</a:t>
            </a:r>
            <a:r>
              <a:rPr sz="2250" spc="-29" baseline="1820" dirty="0" smtClean="0">
                <a:solidFill>
                  <a:srgbClr val="006FC0"/>
                </a:solidFill>
                <a:cs typeface="Calibri"/>
              </a:rPr>
              <a:t> </a:t>
            </a:r>
            <a:r>
              <a:rPr sz="2250" baseline="1820" dirty="0" smtClean="0">
                <a:solidFill>
                  <a:srgbClr val="006FC0"/>
                </a:solidFill>
                <a:cs typeface="Calibri"/>
              </a:rPr>
              <a:t>c</a:t>
            </a:r>
            <a:r>
              <a:rPr sz="2250" spc="4" baseline="1820" dirty="0" smtClean="0">
                <a:solidFill>
                  <a:srgbClr val="006FC0"/>
                </a:solidFill>
                <a:cs typeface="Calibri"/>
              </a:rPr>
              <a:t>u</a:t>
            </a:r>
            <a:r>
              <a:rPr sz="2250" baseline="1820" dirty="0" smtClean="0">
                <a:solidFill>
                  <a:srgbClr val="006FC0"/>
                </a:solidFill>
                <a:cs typeface="Calibri"/>
              </a:rPr>
              <a:t>l</a:t>
            </a:r>
            <a:r>
              <a:rPr sz="2250" spc="4" baseline="1820" dirty="0" smtClean="0">
                <a:solidFill>
                  <a:srgbClr val="006FC0"/>
                </a:solidFill>
                <a:cs typeface="Calibri"/>
              </a:rPr>
              <a:t>t</a:t>
            </a:r>
            <a:r>
              <a:rPr sz="2250" baseline="1820" dirty="0" smtClean="0">
                <a:solidFill>
                  <a:srgbClr val="006FC0"/>
                </a:solidFill>
                <a:cs typeface="Calibri"/>
              </a:rPr>
              <a:t>u</a:t>
            </a:r>
            <a:r>
              <a:rPr sz="2250" spc="-19" baseline="1820" dirty="0" smtClean="0">
                <a:solidFill>
                  <a:srgbClr val="006FC0"/>
                </a:solidFill>
                <a:cs typeface="Calibri"/>
              </a:rPr>
              <a:t>r</a:t>
            </a:r>
            <a:r>
              <a:rPr sz="2250" baseline="1820" dirty="0" smtClean="0">
                <a:solidFill>
                  <a:srgbClr val="006FC0"/>
                </a:solidFill>
                <a:cs typeface="Calibri"/>
              </a:rPr>
              <a:t>e</a:t>
            </a:r>
            <a:endParaRPr sz="1500" dirty="0">
              <a:solidFill>
                <a:prstClr val="black"/>
              </a:solidFill>
              <a:cs typeface="Calibri"/>
            </a:endParaRPr>
          </a:p>
          <a:p>
            <a:pPr marL="12700">
              <a:lnSpc>
                <a:spcPts val="1800"/>
              </a:lnSpc>
            </a:pPr>
            <a:r>
              <a:rPr sz="2250" baseline="2002" dirty="0" smtClean="0">
                <a:solidFill>
                  <a:srgbClr val="006FC0"/>
                </a:solidFill>
                <a:latin typeface="Wingdings"/>
                <a:cs typeface="Wingdings"/>
              </a:rPr>
              <a:t></a:t>
            </a:r>
            <a:r>
              <a:rPr sz="2250" baseline="1932" dirty="0" smtClean="0">
                <a:solidFill>
                  <a:srgbClr val="006FC0"/>
                </a:solidFill>
                <a:latin typeface="Times New Roman"/>
                <a:cs typeface="Times New Roman"/>
              </a:rPr>
              <a:t> </a:t>
            </a:r>
            <a:r>
              <a:rPr sz="2250" spc="159" baseline="1932" dirty="0" smtClean="0">
                <a:solidFill>
                  <a:srgbClr val="006FC0"/>
                </a:solidFill>
                <a:latin typeface="Times New Roman"/>
                <a:cs typeface="Times New Roman"/>
              </a:rPr>
              <a:t> </a:t>
            </a:r>
            <a:r>
              <a:rPr sz="2250" spc="4" baseline="1820" dirty="0" smtClean="0">
                <a:solidFill>
                  <a:srgbClr val="006FC0"/>
                </a:solidFill>
                <a:cs typeface="Calibri"/>
              </a:rPr>
              <a:t>L</a:t>
            </a:r>
            <a:r>
              <a:rPr sz="2250" baseline="1820" dirty="0" smtClean="0">
                <a:solidFill>
                  <a:srgbClr val="006FC0"/>
                </a:solidFill>
                <a:cs typeface="Calibri"/>
              </a:rPr>
              <a:t>e</a:t>
            </a:r>
            <a:r>
              <a:rPr sz="2250" spc="-25" baseline="1820" dirty="0" smtClean="0">
                <a:solidFill>
                  <a:srgbClr val="006FC0"/>
                </a:solidFill>
                <a:cs typeface="Calibri"/>
              </a:rPr>
              <a:t>g</a:t>
            </a:r>
            <a:r>
              <a:rPr sz="2250" baseline="1820" dirty="0" smtClean="0">
                <a:solidFill>
                  <a:srgbClr val="006FC0"/>
                </a:solidFill>
                <a:cs typeface="Calibri"/>
              </a:rPr>
              <a:t>al</a:t>
            </a:r>
            <a:r>
              <a:rPr sz="2250" spc="-24" baseline="1820" dirty="0" smtClean="0">
                <a:solidFill>
                  <a:srgbClr val="006FC0"/>
                </a:solidFill>
                <a:cs typeface="Calibri"/>
              </a:rPr>
              <a:t> </a:t>
            </a:r>
            <a:r>
              <a:rPr sz="2250" baseline="1820" dirty="0" smtClean="0">
                <a:solidFill>
                  <a:srgbClr val="006FC0"/>
                </a:solidFill>
                <a:cs typeface="Calibri"/>
              </a:rPr>
              <a:t>&amp;</a:t>
            </a:r>
            <a:r>
              <a:rPr sz="2250" spc="4" baseline="1820" dirty="0" smtClean="0">
                <a:solidFill>
                  <a:srgbClr val="006FC0"/>
                </a:solidFill>
                <a:cs typeface="Calibri"/>
              </a:rPr>
              <a:t> </a:t>
            </a:r>
            <a:r>
              <a:rPr sz="2250" spc="-19" baseline="1820" dirty="0" smtClean="0">
                <a:solidFill>
                  <a:srgbClr val="006FC0"/>
                </a:solidFill>
                <a:cs typeface="Calibri"/>
              </a:rPr>
              <a:t>r</a:t>
            </a:r>
            <a:r>
              <a:rPr sz="2250" baseline="1820" dirty="0" smtClean="0">
                <a:solidFill>
                  <a:srgbClr val="006FC0"/>
                </a:solidFill>
                <a:cs typeface="Calibri"/>
              </a:rPr>
              <a:t>egu</a:t>
            </a:r>
            <a:r>
              <a:rPr sz="2250" spc="4" baseline="1820" dirty="0" smtClean="0">
                <a:solidFill>
                  <a:srgbClr val="006FC0"/>
                </a:solidFill>
                <a:cs typeface="Calibri"/>
              </a:rPr>
              <a:t>l</a:t>
            </a:r>
            <a:r>
              <a:rPr sz="2250" spc="-9" baseline="1820" dirty="0" smtClean="0">
                <a:solidFill>
                  <a:srgbClr val="006FC0"/>
                </a:solidFill>
                <a:cs typeface="Calibri"/>
              </a:rPr>
              <a:t>at</a:t>
            </a:r>
            <a:r>
              <a:rPr sz="2250" baseline="1820" dirty="0" smtClean="0">
                <a:solidFill>
                  <a:srgbClr val="006FC0"/>
                </a:solidFill>
                <a:cs typeface="Calibri"/>
              </a:rPr>
              <a:t>o</a:t>
            </a:r>
            <a:r>
              <a:rPr sz="2250" spc="14" baseline="1820" dirty="0" smtClean="0">
                <a:solidFill>
                  <a:srgbClr val="006FC0"/>
                </a:solidFill>
                <a:cs typeface="Calibri"/>
              </a:rPr>
              <a:t>r</a:t>
            </a:r>
            <a:r>
              <a:rPr sz="2250" baseline="1820" dirty="0" smtClean="0">
                <a:solidFill>
                  <a:srgbClr val="006FC0"/>
                </a:solidFill>
                <a:cs typeface="Calibri"/>
              </a:rPr>
              <a:t>y</a:t>
            </a:r>
            <a:endParaRPr sz="1500" dirty="0">
              <a:solidFill>
                <a:prstClr val="black"/>
              </a:solidFill>
              <a:cs typeface="Calibri"/>
            </a:endParaRPr>
          </a:p>
          <a:p>
            <a:pPr marL="630174" marR="1778">
              <a:lnSpc>
                <a:spcPts val="1800"/>
              </a:lnSpc>
            </a:pPr>
            <a:r>
              <a:rPr sz="2250" baseline="1820" dirty="0" smtClean="0">
                <a:solidFill>
                  <a:srgbClr val="006FC0"/>
                </a:solidFill>
                <a:cs typeface="Calibri"/>
              </a:rPr>
              <a:t>e</a:t>
            </a:r>
            <a:r>
              <a:rPr sz="2250" spc="-19" baseline="1820" dirty="0" smtClean="0">
                <a:solidFill>
                  <a:srgbClr val="006FC0"/>
                </a:solidFill>
                <a:cs typeface="Calibri"/>
              </a:rPr>
              <a:t>n</a:t>
            </a:r>
            <a:r>
              <a:rPr sz="2250" spc="-4" baseline="1820" dirty="0" smtClean="0">
                <a:solidFill>
                  <a:srgbClr val="006FC0"/>
                </a:solidFill>
                <a:cs typeface="Calibri"/>
              </a:rPr>
              <a:t>v</a:t>
            </a:r>
            <a:r>
              <a:rPr sz="2250" baseline="1820" dirty="0" smtClean="0">
                <a:solidFill>
                  <a:srgbClr val="006FC0"/>
                </a:solidFill>
                <a:cs typeface="Calibri"/>
              </a:rPr>
              <a:t>i</a:t>
            </a:r>
            <a:r>
              <a:rPr sz="2250" spc="-14" baseline="1820" dirty="0" smtClean="0">
                <a:solidFill>
                  <a:srgbClr val="006FC0"/>
                </a:solidFill>
                <a:cs typeface="Calibri"/>
              </a:rPr>
              <a:t>r</a:t>
            </a:r>
            <a:r>
              <a:rPr sz="2250" baseline="1820" dirty="0" smtClean="0">
                <a:solidFill>
                  <a:srgbClr val="006FC0"/>
                </a:solidFill>
                <a:cs typeface="Calibri"/>
              </a:rPr>
              <a:t>o</a:t>
            </a:r>
            <a:r>
              <a:rPr sz="2250" spc="4" baseline="1820" dirty="0" smtClean="0">
                <a:solidFill>
                  <a:srgbClr val="006FC0"/>
                </a:solidFill>
                <a:cs typeface="Calibri"/>
              </a:rPr>
              <a:t>n</a:t>
            </a:r>
            <a:r>
              <a:rPr sz="2250" baseline="1820" dirty="0" smtClean="0">
                <a:solidFill>
                  <a:srgbClr val="006FC0"/>
                </a:solidFill>
                <a:cs typeface="Calibri"/>
              </a:rPr>
              <a:t>me</a:t>
            </a:r>
            <a:r>
              <a:rPr sz="2250" spc="-9" baseline="1820" dirty="0" smtClean="0">
                <a:solidFill>
                  <a:srgbClr val="006FC0"/>
                </a:solidFill>
                <a:cs typeface="Calibri"/>
              </a:rPr>
              <a:t>n</a:t>
            </a:r>
            <a:r>
              <a:rPr sz="2250" baseline="1820" dirty="0" smtClean="0">
                <a:solidFill>
                  <a:srgbClr val="006FC0"/>
                </a:solidFill>
                <a:cs typeface="Calibri"/>
              </a:rPr>
              <a:t>t</a:t>
            </a:r>
            <a:endParaRPr sz="1500" dirty="0">
              <a:solidFill>
                <a:prstClr val="black"/>
              </a:solidFill>
              <a:cs typeface="Calibri"/>
            </a:endParaRPr>
          </a:p>
          <a:p>
            <a:pPr marL="126563" marR="15932" algn="ctr">
              <a:lnSpc>
                <a:spcPts val="1800"/>
              </a:lnSpc>
            </a:pPr>
            <a:r>
              <a:rPr sz="2250" baseline="2002" dirty="0" smtClean="0">
                <a:solidFill>
                  <a:srgbClr val="006FC0"/>
                </a:solidFill>
                <a:latin typeface="Wingdings"/>
                <a:cs typeface="Wingdings"/>
              </a:rPr>
              <a:t></a:t>
            </a:r>
            <a:r>
              <a:rPr sz="2250" baseline="1932" dirty="0" smtClean="0">
                <a:solidFill>
                  <a:srgbClr val="006FC0"/>
                </a:solidFill>
                <a:latin typeface="Times New Roman"/>
                <a:cs typeface="Times New Roman"/>
              </a:rPr>
              <a:t> </a:t>
            </a:r>
            <a:r>
              <a:rPr sz="2250" spc="159" baseline="1932" dirty="0" smtClean="0">
                <a:solidFill>
                  <a:srgbClr val="006FC0"/>
                </a:solidFill>
                <a:latin typeface="Times New Roman"/>
                <a:cs typeface="Times New Roman"/>
              </a:rPr>
              <a:t> </a:t>
            </a:r>
            <a:r>
              <a:rPr sz="2250" spc="-44" baseline="1820" dirty="0" smtClean="0">
                <a:solidFill>
                  <a:srgbClr val="006FC0"/>
                </a:solidFill>
                <a:cs typeface="Calibri"/>
              </a:rPr>
              <a:t>F</a:t>
            </a:r>
            <a:r>
              <a:rPr sz="2250" baseline="1820" dirty="0" smtClean="0">
                <a:solidFill>
                  <a:srgbClr val="006FC0"/>
                </a:solidFill>
                <a:cs typeface="Calibri"/>
              </a:rPr>
              <a:t>air</a:t>
            </a:r>
            <a:r>
              <a:rPr sz="2250" spc="-9" baseline="1820" dirty="0" smtClean="0">
                <a:solidFill>
                  <a:srgbClr val="006FC0"/>
                </a:solidFill>
                <a:cs typeface="Calibri"/>
              </a:rPr>
              <a:t> c</a:t>
            </a:r>
            <a:r>
              <a:rPr sz="2250" baseline="1820" dirty="0" smtClean="0">
                <a:solidFill>
                  <a:srgbClr val="006FC0"/>
                </a:solidFill>
                <a:cs typeface="Calibri"/>
              </a:rPr>
              <a:t>omp</a:t>
            </a:r>
            <a:r>
              <a:rPr sz="2250" spc="-14" baseline="1820" dirty="0" smtClean="0">
                <a:solidFill>
                  <a:srgbClr val="006FC0"/>
                </a:solidFill>
                <a:cs typeface="Calibri"/>
              </a:rPr>
              <a:t>e</a:t>
            </a:r>
            <a:r>
              <a:rPr sz="2250" baseline="1820" dirty="0" smtClean="0">
                <a:solidFill>
                  <a:srgbClr val="006FC0"/>
                </a:solidFill>
                <a:cs typeface="Calibri"/>
              </a:rPr>
              <a:t>tit</a:t>
            </a:r>
            <a:r>
              <a:rPr sz="2250" spc="4" baseline="1820" dirty="0" smtClean="0">
                <a:solidFill>
                  <a:srgbClr val="006FC0"/>
                </a:solidFill>
                <a:cs typeface="Calibri"/>
              </a:rPr>
              <a:t>i</a:t>
            </a:r>
            <a:r>
              <a:rPr sz="2250" baseline="1820" dirty="0" smtClean="0">
                <a:solidFill>
                  <a:srgbClr val="006FC0"/>
                </a:solidFill>
                <a:cs typeface="Calibri"/>
              </a:rPr>
              <a:t>on</a:t>
            </a:r>
            <a:endParaRPr lang="es-PE" sz="2250" baseline="1820" dirty="0" smtClean="0">
              <a:solidFill>
                <a:srgbClr val="006FC0"/>
              </a:solidFill>
              <a:cs typeface="Calibri"/>
            </a:endParaRPr>
          </a:p>
          <a:p>
            <a:pPr marL="126563" marR="15932" algn="ctr">
              <a:lnSpc>
                <a:spcPts val="1800"/>
              </a:lnSpc>
            </a:pPr>
            <a:endParaRPr sz="1500" dirty="0">
              <a:solidFill>
                <a:prstClr val="black"/>
              </a:solidFill>
              <a:cs typeface="Calibri"/>
            </a:endParaRPr>
          </a:p>
        </p:txBody>
      </p:sp>
      <p:sp>
        <p:nvSpPr>
          <p:cNvPr id="18" name="object 9"/>
          <p:cNvSpPr txBox="1"/>
          <p:nvPr/>
        </p:nvSpPr>
        <p:spPr>
          <a:xfrm>
            <a:off x="7524328" y="3403859"/>
            <a:ext cx="1326444" cy="455919"/>
          </a:xfrm>
          <a:prstGeom prst="rect">
            <a:avLst/>
          </a:prstGeom>
        </p:spPr>
        <p:txBody>
          <a:bodyPr wrap="square" lIns="0" tIns="0" rIns="0" bIns="0" rtlCol="0">
            <a:noAutofit/>
          </a:bodyPr>
          <a:lstStyle/>
          <a:p>
            <a:pPr marL="12700" marR="205">
              <a:lnSpc>
                <a:spcPts val="1720"/>
              </a:lnSpc>
              <a:spcBef>
                <a:spcPts val="86"/>
              </a:spcBef>
            </a:pPr>
            <a:r>
              <a:rPr sz="2250" baseline="2002" dirty="0" smtClean="0">
                <a:solidFill>
                  <a:srgbClr val="006FC0"/>
                </a:solidFill>
                <a:latin typeface="Wingdings"/>
                <a:cs typeface="Wingdings"/>
              </a:rPr>
              <a:t></a:t>
            </a:r>
            <a:r>
              <a:rPr sz="2250" baseline="1932" dirty="0" smtClean="0">
                <a:solidFill>
                  <a:srgbClr val="006FC0"/>
                </a:solidFill>
                <a:latin typeface="Times New Roman"/>
                <a:cs typeface="Times New Roman"/>
              </a:rPr>
              <a:t> </a:t>
            </a:r>
            <a:r>
              <a:rPr sz="2250" spc="159" baseline="1932" dirty="0" smtClean="0">
                <a:solidFill>
                  <a:srgbClr val="006FC0"/>
                </a:solidFill>
                <a:latin typeface="Times New Roman"/>
                <a:cs typeface="Times New Roman"/>
              </a:rPr>
              <a:t> </a:t>
            </a:r>
            <a:r>
              <a:rPr sz="2250" spc="4" baseline="1820" dirty="0" smtClean="0">
                <a:solidFill>
                  <a:srgbClr val="006FC0"/>
                </a:solidFill>
                <a:cs typeface="Calibri"/>
              </a:rPr>
              <a:t>I</a:t>
            </a:r>
            <a:r>
              <a:rPr sz="2250" spc="-9" baseline="1820" dirty="0" smtClean="0">
                <a:solidFill>
                  <a:srgbClr val="006FC0"/>
                </a:solidFill>
                <a:cs typeface="Calibri"/>
              </a:rPr>
              <a:t>n</a:t>
            </a:r>
            <a:r>
              <a:rPr sz="2250" baseline="1820" dirty="0" smtClean="0">
                <a:solidFill>
                  <a:srgbClr val="006FC0"/>
                </a:solidFill>
                <a:cs typeface="Calibri"/>
              </a:rPr>
              <a:t>f</a:t>
            </a:r>
            <a:r>
              <a:rPr sz="2250" spc="-34" baseline="1820" dirty="0" smtClean="0">
                <a:solidFill>
                  <a:srgbClr val="006FC0"/>
                </a:solidFill>
                <a:cs typeface="Calibri"/>
              </a:rPr>
              <a:t>r</a:t>
            </a:r>
            <a:r>
              <a:rPr sz="2250" baseline="1820" dirty="0" smtClean="0">
                <a:solidFill>
                  <a:srgbClr val="006FC0"/>
                </a:solidFill>
                <a:cs typeface="Calibri"/>
              </a:rPr>
              <a:t>a</a:t>
            </a:r>
            <a:r>
              <a:rPr sz="2250" spc="-9" baseline="1820" dirty="0" smtClean="0">
                <a:solidFill>
                  <a:srgbClr val="006FC0"/>
                </a:solidFill>
                <a:cs typeface="Calibri"/>
              </a:rPr>
              <a:t>s</a:t>
            </a:r>
            <a:r>
              <a:rPr sz="2250" baseline="1820" dirty="0" smtClean="0">
                <a:solidFill>
                  <a:srgbClr val="006FC0"/>
                </a:solidFill>
                <a:cs typeface="Calibri"/>
              </a:rPr>
              <a:t>t</a:t>
            </a:r>
            <a:r>
              <a:rPr sz="2250" spc="4" baseline="1820" dirty="0" smtClean="0">
                <a:solidFill>
                  <a:srgbClr val="006FC0"/>
                </a:solidFill>
                <a:cs typeface="Calibri"/>
              </a:rPr>
              <a:t>r</a:t>
            </a:r>
            <a:r>
              <a:rPr sz="2250" baseline="1820" dirty="0" smtClean="0">
                <a:solidFill>
                  <a:srgbClr val="006FC0"/>
                </a:solidFill>
                <a:cs typeface="Calibri"/>
              </a:rPr>
              <a:t>uct</a:t>
            </a:r>
            <a:r>
              <a:rPr sz="2250" spc="4" baseline="1820" dirty="0" smtClean="0">
                <a:solidFill>
                  <a:srgbClr val="006FC0"/>
                </a:solidFill>
                <a:cs typeface="Calibri"/>
              </a:rPr>
              <a:t>u</a:t>
            </a:r>
            <a:r>
              <a:rPr sz="2250" spc="-19" baseline="1820" dirty="0" smtClean="0">
                <a:solidFill>
                  <a:srgbClr val="006FC0"/>
                </a:solidFill>
                <a:cs typeface="Calibri"/>
              </a:rPr>
              <a:t>r</a:t>
            </a:r>
            <a:r>
              <a:rPr sz="2250" baseline="1820" dirty="0" smtClean="0">
                <a:solidFill>
                  <a:srgbClr val="006FC0"/>
                </a:solidFill>
                <a:cs typeface="Calibri"/>
              </a:rPr>
              <a:t>e</a:t>
            </a:r>
            <a:endParaRPr sz="1500" dirty="0">
              <a:solidFill>
                <a:prstClr val="black"/>
              </a:solidFill>
              <a:cs typeface="Calibri"/>
            </a:endParaRPr>
          </a:p>
          <a:p>
            <a:pPr marL="835913">
              <a:lnSpc>
                <a:spcPts val="1800"/>
              </a:lnSpc>
              <a:spcBef>
                <a:spcPts val="4"/>
              </a:spcBef>
            </a:pPr>
            <a:r>
              <a:rPr sz="2250" baseline="2002" dirty="0" smtClean="0">
                <a:solidFill>
                  <a:srgbClr val="006FC0"/>
                </a:solidFill>
                <a:latin typeface="Wingdings"/>
                <a:cs typeface="Wingdings"/>
              </a:rPr>
              <a:t></a:t>
            </a:r>
            <a:r>
              <a:rPr sz="2250" baseline="1932" dirty="0" smtClean="0">
                <a:solidFill>
                  <a:srgbClr val="006FC0"/>
                </a:solidFill>
                <a:latin typeface="Times New Roman"/>
                <a:cs typeface="Times New Roman"/>
              </a:rPr>
              <a:t> </a:t>
            </a:r>
            <a:r>
              <a:rPr sz="2250" spc="159" baseline="1932" dirty="0" smtClean="0">
                <a:solidFill>
                  <a:srgbClr val="006FC0"/>
                </a:solidFill>
                <a:latin typeface="Times New Roman"/>
                <a:cs typeface="Times New Roman"/>
              </a:rPr>
              <a:t> </a:t>
            </a:r>
            <a:r>
              <a:rPr sz="2250" spc="4" baseline="1820" dirty="0" smtClean="0">
                <a:solidFill>
                  <a:srgbClr val="006FC0"/>
                </a:solidFill>
                <a:cs typeface="Calibri"/>
              </a:rPr>
              <a:t>I</a:t>
            </a:r>
            <a:r>
              <a:rPr sz="2250" spc="14" baseline="1820" dirty="0" smtClean="0">
                <a:solidFill>
                  <a:srgbClr val="006FC0"/>
                </a:solidFill>
                <a:cs typeface="Calibri"/>
              </a:rPr>
              <a:t>C</a:t>
            </a:r>
            <a:r>
              <a:rPr sz="2250" baseline="1820" dirty="0" smtClean="0">
                <a:solidFill>
                  <a:srgbClr val="006FC0"/>
                </a:solidFill>
                <a:cs typeface="Calibri"/>
              </a:rPr>
              <a:t>T</a:t>
            </a:r>
            <a:endParaRPr sz="1500" dirty="0">
              <a:solidFill>
                <a:prstClr val="black"/>
              </a:solidFill>
              <a:cs typeface="Calibri"/>
            </a:endParaRPr>
          </a:p>
        </p:txBody>
      </p:sp>
      <p:sp>
        <p:nvSpPr>
          <p:cNvPr id="19" name="object 6"/>
          <p:cNvSpPr txBox="1"/>
          <p:nvPr/>
        </p:nvSpPr>
        <p:spPr>
          <a:xfrm>
            <a:off x="6066028" y="4914690"/>
            <a:ext cx="3004198" cy="1359204"/>
          </a:xfrm>
          <a:prstGeom prst="rect">
            <a:avLst/>
          </a:prstGeom>
        </p:spPr>
        <p:txBody>
          <a:bodyPr wrap="square" lIns="0" tIns="0" rIns="0" bIns="0" rtlCol="0">
            <a:noAutofit/>
          </a:bodyPr>
          <a:lstStyle/>
          <a:p>
            <a:pPr marL="737044" marR="16642" algn="ctr">
              <a:lnSpc>
                <a:spcPts val="1630"/>
              </a:lnSpc>
              <a:spcBef>
                <a:spcPts val="81"/>
              </a:spcBef>
            </a:pPr>
            <a:r>
              <a:rPr sz="2250" b="1" spc="4" baseline="3640" dirty="0" smtClean="0">
                <a:solidFill>
                  <a:srgbClr val="525252"/>
                </a:solidFill>
                <a:cs typeface="Calibri"/>
              </a:rPr>
              <a:t>PO</a:t>
            </a:r>
            <a:r>
              <a:rPr sz="2250" b="1" baseline="3640" dirty="0" smtClean="0">
                <a:solidFill>
                  <a:srgbClr val="525252"/>
                </a:solidFill>
                <a:cs typeface="Calibri"/>
              </a:rPr>
              <a:t>LIT</a:t>
            </a:r>
            <a:r>
              <a:rPr sz="2250" b="1" spc="-4" baseline="3640" dirty="0" smtClean="0">
                <a:solidFill>
                  <a:srgbClr val="525252"/>
                </a:solidFill>
                <a:cs typeface="Calibri"/>
              </a:rPr>
              <a:t>I</a:t>
            </a:r>
            <a:r>
              <a:rPr sz="2250" b="1" baseline="3640" dirty="0" smtClean="0">
                <a:solidFill>
                  <a:srgbClr val="525252"/>
                </a:solidFill>
                <a:cs typeface="Calibri"/>
              </a:rPr>
              <a:t>CAL /</a:t>
            </a:r>
            <a:r>
              <a:rPr sz="2250" b="1" spc="9" baseline="3640" dirty="0" smtClean="0">
                <a:solidFill>
                  <a:srgbClr val="525252"/>
                </a:solidFill>
                <a:cs typeface="Calibri"/>
              </a:rPr>
              <a:t> </a:t>
            </a:r>
            <a:r>
              <a:rPr sz="2250" b="1" baseline="3640" dirty="0" smtClean="0">
                <a:solidFill>
                  <a:srgbClr val="525252"/>
                </a:solidFill>
                <a:cs typeface="Calibri"/>
              </a:rPr>
              <a:t>I</a:t>
            </a:r>
            <a:r>
              <a:rPr sz="2250" b="1" spc="-9" baseline="3640" dirty="0" smtClean="0">
                <a:solidFill>
                  <a:srgbClr val="525252"/>
                </a:solidFill>
                <a:cs typeface="Calibri"/>
              </a:rPr>
              <a:t>N</a:t>
            </a:r>
            <a:r>
              <a:rPr sz="2250" b="1" spc="-14" baseline="3640" dirty="0" smtClean="0">
                <a:solidFill>
                  <a:srgbClr val="525252"/>
                </a:solidFill>
                <a:cs typeface="Calibri"/>
              </a:rPr>
              <a:t>S</a:t>
            </a:r>
            <a:r>
              <a:rPr sz="2250" b="1" baseline="3640" dirty="0" smtClean="0">
                <a:solidFill>
                  <a:srgbClr val="525252"/>
                </a:solidFill>
                <a:cs typeface="Calibri"/>
              </a:rPr>
              <a:t>TITU</a:t>
            </a:r>
            <a:r>
              <a:rPr sz="2250" b="1" spc="4" baseline="3640" dirty="0" smtClean="0">
                <a:solidFill>
                  <a:srgbClr val="525252"/>
                </a:solidFill>
                <a:cs typeface="Calibri"/>
              </a:rPr>
              <a:t>T</a:t>
            </a:r>
            <a:r>
              <a:rPr sz="2250" b="1" baseline="3640" dirty="0" smtClean="0">
                <a:solidFill>
                  <a:srgbClr val="525252"/>
                </a:solidFill>
                <a:cs typeface="Calibri"/>
              </a:rPr>
              <a:t>IONAL</a:t>
            </a:r>
            <a:endParaRPr sz="1500" dirty="0">
              <a:solidFill>
                <a:prstClr val="black"/>
              </a:solidFill>
              <a:cs typeface="Calibri"/>
            </a:endParaRPr>
          </a:p>
          <a:p>
            <a:pPr marL="815411" marR="16058" algn="ctr">
              <a:lnSpc>
                <a:spcPts val="1800"/>
              </a:lnSpc>
              <a:spcBef>
                <a:spcPts val="8"/>
              </a:spcBef>
            </a:pPr>
            <a:r>
              <a:rPr sz="2250" baseline="2002" dirty="0" smtClean="0">
                <a:solidFill>
                  <a:srgbClr val="525252"/>
                </a:solidFill>
                <a:latin typeface="Wingdings"/>
                <a:cs typeface="Wingdings"/>
              </a:rPr>
              <a:t></a:t>
            </a:r>
            <a:r>
              <a:rPr sz="2250" baseline="1932" dirty="0" smtClean="0">
                <a:solidFill>
                  <a:srgbClr val="525252"/>
                </a:solidFill>
                <a:latin typeface="Times New Roman"/>
                <a:cs typeface="Times New Roman"/>
              </a:rPr>
              <a:t>  </a:t>
            </a:r>
            <a:r>
              <a:rPr sz="2250" spc="-19" baseline="1820" dirty="0" smtClean="0">
                <a:solidFill>
                  <a:srgbClr val="525252"/>
                </a:solidFill>
                <a:cs typeface="Calibri"/>
              </a:rPr>
              <a:t>P</a:t>
            </a:r>
            <a:r>
              <a:rPr sz="2250" baseline="1820" dirty="0" smtClean="0">
                <a:solidFill>
                  <a:srgbClr val="525252"/>
                </a:solidFill>
                <a:cs typeface="Calibri"/>
              </a:rPr>
              <a:t>eace</a:t>
            </a:r>
            <a:r>
              <a:rPr sz="2250" spc="-4" baseline="1820" dirty="0" smtClean="0">
                <a:solidFill>
                  <a:srgbClr val="525252"/>
                </a:solidFill>
                <a:cs typeface="Calibri"/>
              </a:rPr>
              <a:t> </a:t>
            </a:r>
            <a:r>
              <a:rPr sz="2250" baseline="1820" dirty="0" smtClean="0">
                <a:solidFill>
                  <a:srgbClr val="525252"/>
                </a:solidFill>
                <a:cs typeface="Calibri"/>
              </a:rPr>
              <a:t>&amp;</a:t>
            </a:r>
            <a:r>
              <a:rPr sz="2250" spc="-4" baseline="1820" dirty="0" smtClean="0">
                <a:solidFill>
                  <a:srgbClr val="525252"/>
                </a:solidFill>
                <a:cs typeface="Calibri"/>
              </a:rPr>
              <a:t> </a:t>
            </a:r>
            <a:r>
              <a:rPr sz="2250" baseline="1820" dirty="0" smtClean="0">
                <a:solidFill>
                  <a:srgbClr val="525252"/>
                </a:solidFill>
                <a:cs typeface="Calibri"/>
              </a:rPr>
              <a:t>pol</a:t>
            </a:r>
            <a:r>
              <a:rPr sz="2250" spc="4" baseline="1820" dirty="0" smtClean="0">
                <a:solidFill>
                  <a:srgbClr val="525252"/>
                </a:solidFill>
                <a:cs typeface="Calibri"/>
              </a:rPr>
              <a:t>i</a:t>
            </a:r>
            <a:r>
              <a:rPr sz="2250" baseline="1820" dirty="0" smtClean="0">
                <a:solidFill>
                  <a:srgbClr val="525252"/>
                </a:solidFill>
                <a:cs typeface="Calibri"/>
              </a:rPr>
              <a:t>ti</a:t>
            </a:r>
            <a:r>
              <a:rPr sz="2250" spc="-9" baseline="1820" dirty="0" smtClean="0">
                <a:solidFill>
                  <a:srgbClr val="525252"/>
                </a:solidFill>
                <a:cs typeface="Calibri"/>
              </a:rPr>
              <a:t>c</a:t>
            </a:r>
            <a:r>
              <a:rPr sz="2250" baseline="1820" dirty="0" smtClean="0">
                <a:solidFill>
                  <a:srgbClr val="525252"/>
                </a:solidFill>
                <a:cs typeface="Calibri"/>
              </a:rPr>
              <a:t>al</a:t>
            </a:r>
            <a:r>
              <a:rPr sz="2250" spc="-9" baseline="1820" dirty="0" smtClean="0">
                <a:solidFill>
                  <a:srgbClr val="525252"/>
                </a:solidFill>
                <a:cs typeface="Calibri"/>
              </a:rPr>
              <a:t> s</a:t>
            </a:r>
            <a:r>
              <a:rPr sz="2250" spc="-25" baseline="1820" dirty="0" smtClean="0">
                <a:solidFill>
                  <a:srgbClr val="525252"/>
                </a:solidFill>
                <a:cs typeface="Calibri"/>
              </a:rPr>
              <a:t>t</a:t>
            </a:r>
            <a:r>
              <a:rPr sz="2250" baseline="1820" dirty="0" smtClean="0">
                <a:solidFill>
                  <a:srgbClr val="525252"/>
                </a:solidFill>
                <a:cs typeface="Calibri"/>
              </a:rPr>
              <a:t>ab</a:t>
            </a:r>
            <a:r>
              <a:rPr sz="2250" spc="4" baseline="1820" dirty="0" smtClean="0">
                <a:solidFill>
                  <a:srgbClr val="525252"/>
                </a:solidFill>
                <a:cs typeface="Calibri"/>
              </a:rPr>
              <a:t>i</a:t>
            </a:r>
            <a:r>
              <a:rPr sz="2250" baseline="1820" dirty="0" smtClean="0">
                <a:solidFill>
                  <a:srgbClr val="525252"/>
                </a:solidFill>
                <a:cs typeface="Calibri"/>
              </a:rPr>
              <a:t>l</a:t>
            </a:r>
            <a:r>
              <a:rPr sz="2250" spc="4" baseline="1820" dirty="0" smtClean="0">
                <a:solidFill>
                  <a:srgbClr val="525252"/>
                </a:solidFill>
                <a:cs typeface="Calibri"/>
              </a:rPr>
              <a:t>i</a:t>
            </a:r>
            <a:r>
              <a:rPr sz="2250" baseline="1820" dirty="0" smtClean="0">
                <a:solidFill>
                  <a:srgbClr val="525252"/>
                </a:solidFill>
                <a:cs typeface="Calibri"/>
              </a:rPr>
              <a:t>ty</a:t>
            </a:r>
            <a:endParaRPr sz="1500" dirty="0">
              <a:solidFill>
                <a:prstClr val="black"/>
              </a:solidFill>
              <a:cs typeface="Calibri"/>
            </a:endParaRPr>
          </a:p>
          <a:p>
            <a:pPr marL="1415033">
              <a:lnSpc>
                <a:spcPts val="1800"/>
              </a:lnSpc>
            </a:pPr>
            <a:r>
              <a:rPr sz="2250" baseline="2002" dirty="0" smtClean="0">
                <a:solidFill>
                  <a:srgbClr val="525252"/>
                </a:solidFill>
                <a:latin typeface="Wingdings"/>
                <a:cs typeface="Wingdings"/>
              </a:rPr>
              <a:t></a:t>
            </a:r>
            <a:r>
              <a:rPr sz="2250" baseline="1932" dirty="0" smtClean="0">
                <a:solidFill>
                  <a:srgbClr val="525252"/>
                </a:solidFill>
                <a:latin typeface="Times New Roman"/>
                <a:cs typeface="Times New Roman"/>
              </a:rPr>
              <a:t>  </a:t>
            </a:r>
            <a:r>
              <a:rPr sz="2250" baseline="1820" dirty="0" smtClean="0">
                <a:solidFill>
                  <a:srgbClr val="525252"/>
                </a:solidFill>
                <a:cs typeface="Calibri"/>
              </a:rPr>
              <a:t>Good</a:t>
            </a:r>
            <a:r>
              <a:rPr sz="2250" spc="-14" baseline="1820" dirty="0" smtClean="0">
                <a:solidFill>
                  <a:srgbClr val="525252"/>
                </a:solidFill>
                <a:cs typeface="Calibri"/>
              </a:rPr>
              <a:t> </a:t>
            </a:r>
            <a:r>
              <a:rPr sz="2250" spc="-9" baseline="1820" dirty="0" smtClean="0">
                <a:solidFill>
                  <a:srgbClr val="525252"/>
                </a:solidFill>
                <a:cs typeface="Calibri"/>
              </a:rPr>
              <a:t>go</a:t>
            </a:r>
            <a:r>
              <a:rPr sz="2250" spc="-14" baseline="1820" dirty="0" smtClean="0">
                <a:solidFill>
                  <a:srgbClr val="525252"/>
                </a:solidFill>
                <a:cs typeface="Calibri"/>
              </a:rPr>
              <a:t>v</a:t>
            </a:r>
            <a:r>
              <a:rPr sz="2250" baseline="1820" dirty="0" smtClean="0">
                <a:solidFill>
                  <a:srgbClr val="525252"/>
                </a:solidFill>
                <a:cs typeface="Calibri"/>
              </a:rPr>
              <a:t>er</a:t>
            </a:r>
            <a:r>
              <a:rPr sz="2250" spc="4" baseline="1820" dirty="0" smtClean="0">
                <a:solidFill>
                  <a:srgbClr val="525252"/>
                </a:solidFill>
                <a:cs typeface="Calibri"/>
              </a:rPr>
              <a:t>n</a:t>
            </a:r>
            <a:r>
              <a:rPr sz="2250" baseline="1820" dirty="0" smtClean="0">
                <a:solidFill>
                  <a:srgbClr val="525252"/>
                </a:solidFill>
                <a:cs typeface="Calibri"/>
              </a:rPr>
              <a:t>a</a:t>
            </a:r>
            <a:r>
              <a:rPr sz="2250" spc="4" baseline="1820" dirty="0" smtClean="0">
                <a:solidFill>
                  <a:srgbClr val="525252"/>
                </a:solidFill>
                <a:cs typeface="Calibri"/>
              </a:rPr>
              <a:t>n</a:t>
            </a:r>
            <a:r>
              <a:rPr sz="2250" baseline="1820" dirty="0" smtClean="0">
                <a:solidFill>
                  <a:srgbClr val="525252"/>
                </a:solidFill>
                <a:cs typeface="Calibri"/>
              </a:rPr>
              <a:t>ce</a:t>
            </a:r>
            <a:endParaRPr sz="1500" dirty="0">
              <a:solidFill>
                <a:prstClr val="black"/>
              </a:solidFill>
              <a:cs typeface="Calibri"/>
            </a:endParaRPr>
          </a:p>
          <a:p>
            <a:pPr marL="1133094" marR="30287">
              <a:lnSpc>
                <a:spcPts val="1800"/>
              </a:lnSpc>
            </a:pPr>
            <a:r>
              <a:rPr sz="2250" baseline="2002" dirty="0" smtClean="0">
                <a:solidFill>
                  <a:srgbClr val="525252"/>
                </a:solidFill>
                <a:latin typeface="Wingdings"/>
                <a:cs typeface="Wingdings"/>
              </a:rPr>
              <a:t></a:t>
            </a:r>
            <a:r>
              <a:rPr sz="2250" baseline="1932" dirty="0" smtClean="0">
                <a:solidFill>
                  <a:srgbClr val="525252"/>
                </a:solidFill>
                <a:latin typeface="Times New Roman"/>
                <a:cs typeface="Times New Roman"/>
              </a:rPr>
              <a:t>  </a:t>
            </a:r>
            <a:r>
              <a:rPr sz="2250" baseline="1820" dirty="0" smtClean="0">
                <a:solidFill>
                  <a:srgbClr val="525252"/>
                </a:solidFill>
                <a:cs typeface="Calibri"/>
              </a:rPr>
              <a:t>R</a:t>
            </a:r>
            <a:r>
              <a:rPr sz="2250" spc="4" baseline="1820" dirty="0" smtClean="0">
                <a:solidFill>
                  <a:srgbClr val="525252"/>
                </a:solidFill>
                <a:cs typeface="Calibri"/>
              </a:rPr>
              <a:t>u</a:t>
            </a:r>
            <a:r>
              <a:rPr sz="2250" baseline="1820" dirty="0" smtClean="0">
                <a:solidFill>
                  <a:srgbClr val="525252"/>
                </a:solidFill>
                <a:cs typeface="Calibri"/>
              </a:rPr>
              <a:t>le of</a:t>
            </a:r>
            <a:r>
              <a:rPr sz="2250" spc="-4" baseline="1820" dirty="0" smtClean="0">
                <a:solidFill>
                  <a:srgbClr val="525252"/>
                </a:solidFill>
                <a:cs typeface="Calibri"/>
              </a:rPr>
              <a:t> </a:t>
            </a:r>
            <a:r>
              <a:rPr sz="2250" baseline="1820" dirty="0" smtClean="0">
                <a:solidFill>
                  <a:srgbClr val="525252"/>
                </a:solidFill>
                <a:cs typeface="Calibri"/>
              </a:rPr>
              <a:t>l</a:t>
            </a:r>
            <a:r>
              <a:rPr sz="2250" spc="-4" baseline="1820" dirty="0" smtClean="0">
                <a:solidFill>
                  <a:srgbClr val="525252"/>
                </a:solidFill>
                <a:cs typeface="Calibri"/>
              </a:rPr>
              <a:t>a</a:t>
            </a:r>
            <a:r>
              <a:rPr sz="2250" baseline="1820" dirty="0" smtClean="0">
                <a:solidFill>
                  <a:srgbClr val="525252"/>
                </a:solidFill>
                <a:cs typeface="Calibri"/>
              </a:rPr>
              <a:t>w</a:t>
            </a:r>
            <a:endParaRPr sz="1500" dirty="0">
              <a:solidFill>
                <a:prstClr val="black"/>
              </a:solidFill>
              <a:cs typeface="Calibri"/>
            </a:endParaRPr>
          </a:p>
          <a:p>
            <a:pPr marL="12700" marR="30287">
              <a:lnSpc>
                <a:spcPts val="1800"/>
              </a:lnSpc>
            </a:pPr>
            <a:r>
              <a:rPr sz="2250" baseline="2002" dirty="0" smtClean="0">
                <a:solidFill>
                  <a:srgbClr val="525252"/>
                </a:solidFill>
                <a:latin typeface="Wingdings"/>
                <a:cs typeface="Wingdings"/>
              </a:rPr>
              <a:t></a:t>
            </a:r>
            <a:r>
              <a:rPr sz="2250" baseline="1932" dirty="0" smtClean="0">
                <a:solidFill>
                  <a:srgbClr val="525252"/>
                </a:solidFill>
                <a:latin typeface="Times New Roman"/>
                <a:cs typeface="Times New Roman"/>
              </a:rPr>
              <a:t>  </a:t>
            </a:r>
            <a:r>
              <a:rPr sz="2250" baseline="1820" dirty="0" smtClean="0">
                <a:solidFill>
                  <a:srgbClr val="525252"/>
                </a:solidFill>
                <a:cs typeface="Calibri"/>
              </a:rPr>
              <a:t>H</a:t>
            </a:r>
            <a:r>
              <a:rPr sz="2250" spc="4" baseline="1820" dirty="0" smtClean="0">
                <a:solidFill>
                  <a:srgbClr val="525252"/>
                </a:solidFill>
                <a:cs typeface="Calibri"/>
              </a:rPr>
              <a:t>u</a:t>
            </a:r>
            <a:r>
              <a:rPr sz="2250" baseline="1820" dirty="0" smtClean="0">
                <a:solidFill>
                  <a:srgbClr val="525252"/>
                </a:solidFill>
                <a:cs typeface="Calibri"/>
              </a:rPr>
              <a:t>man</a:t>
            </a:r>
            <a:r>
              <a:rPr sz="2250" spc="-9" baseline="1820" dirty="0" smtClean="0">
                <a:solidFill>
                  <a:srgbClr val="525252"/>
                </a:solidFill>
                <a:cs typeface="Calibri"/>
              </a:rPr>
              <a:t> </a:t>
            </a:r>
            <a:r>
              <a:rPr sz="2250" spc="4" baseline="1820" dirty="0" smtClean="0">
                <a:solidFill>
                  <a:srgbClr val="525252"/>
                </a:solidFill>
                <a:cs typeface="Calibri"/>
              </a:rPr>
              <a:t>r</a:t>
            </a:r>
            <a:r>
              <a:rPr sz="2250" baseline="1820" dirty="0" smtClean="0">
                <a:solidFill>
                  <a:srgbClr val="525252"/>
                </a:solidFill>
                <a:cs typeface="Calibri"/>
              </a:rPr>
              <a:t>i</a:t>
            </a:r>
            <a:r>
              <a:rPr sz="2250" spc="4" baseline="1820" dirty="0" smtClean="0">
                <a:solidFill>
                  <a:srgbClr val="525252"/>
                </a:solidFill>
                <a:cs typeface="Calibri"/>
              </a:rPr>
              <a:t>g</a:t>
            </a:r>
            <a:r>
              <a:rPr sz="2250" spc="-9" baseline="1820" dirty="0" smtClean="0">
                <a:solidFill>
                  <a:srgbClr val="525252"/>
                </a:solidFill>
                <a:cs typeface="Calibri"/>
              </a:rPr>
              <a:t>h</a:t>
            </a:r>
            <a:r>
              <a:rPr sz="2250" baseline="1820" dirty="0" smtClean="0">
                <a:solidFill>
                  <a:srgbClr val="525252"/>
                </a:solidFill>
                <a:cs typeface="Calibri"/>
              </a:rPr>
              <a:t>ts</a:t>
            </a:r>
            <a:r>
              <a:rPr sz="2250" spc="-24" baseline="1820" dirty="0" smtClean="0">
                <a:solidFill>
                  <a:srgbClr val="525252"/>
                </a:solidFill>
                <a:cs typeface="Calibri"/>
              </a:rPr>
              <a:t> </a:t>
            </a:r>
            <a:r>
              <a:rPr sz="2250" baseline="1820" dirty="0" smtClean="0">
                <a:solidFill>
                  <a:srgbClr val="525252"/>
                </a:solidFill>
                <a:cs typeface="Calibri"/>
              </a:rPr>
              <a:t>&amp;</a:t>
            </a:r>
            <a:r>
              <a:rPr sz="2250" spc="4" baseline="1820" dirty="0" smtClean="0">
                <a:solidFill>
                  <a:srgbClr val="525252"/>
                </a:solidFill>
                <a:cs typeface="Calibri"/>
              </a:rPr>
              <a:t> </a:t>
            </a:r>
            <a:r>
              <a:rPr sz="2250" baseline="1820" dirty="0" smtClean="0">
                <a:solidFill>
                  <a:srgbClr val="525252"/>
                </a:solidFill>
                <a:cs typeface="Calibri"/>
              </a:rPr>
              <a:t>in</a:t>
            </a:r>
            <a:r>
              <a:rPr sz="2250" spc="-14" baseline="1820" dirty="0" smtClean="0">
                <a:solidFill>
                  <a:srgbClr val="525252"/>
                </a:solidFill>
                <a:cs typeface="Calibri"/>
              </a:rPr>
              <a:t>t</a:t>
            </a:r>
            <a:r>
              <a:rPr sz="2250" baseline="1820" dirty="0" smtClean="0">
                <a:solidFill>
                  <a:srgbClr val="525252"/>
                </a:solidFill>
                <a:cs typeface="Calibri"/>
              </a:rPr>
              <a:t>er</a:t>
            </a:r>
            <a:r>
              <a:rPr sz="2250" spc="4" baseline="1820" dirty="0" smtClean="0">
                <a:solidFill>
                  <a:srgbClr val="525252"/>
                </a:solidFill>
                <a:cs typeface="Calibri"/>
              </a:rPr>
              <a:t>n</a:t>
            </a:r>
            <a:r>
              <a:rPr sz="2250" spc="-9" baseline="1820" dirty="0" smtClean="0">
                <a:solidFill>
                  <a:srgbClr val="525252"/>
                </a:solidFill>
                <a:cs typeface="Calibri"/>
              </a:rPr>
              <a:t>a</a:t>
            </a:r>
            <a:r>
              <a:rPr sz="2250" baseline="1820" dirty="0" smtClean="0">
                <a:solidFill>
                  <a:srgbClr val="525252"/>
                </a:solidFill>
                <a:cs typeface="Calibri"/>
              </a:rPr>
              <a:t>t</a:t>
            </a:r>
            <a:r>
              <a:rPr sz="2250" spc="4" baseline="1820" dirty="0" smtClean="0">
                <a:solidFill>
                  <a:srgbClr val="525252"/>
                </a:solidFill>
                <a:cs typeface="Calibri"/>
              </a:rPr>
              <a:t>i</a:t>
            </a:r>
            <a:r>
              <a:rPr sz="2250" baseline="1820" dirty="0" smtClean="0">
                <a:solidFill>
                  <a:srgbClr val="525252"/>
                </a:solidFill>
                <a:cs typeface="Calibri"/>
              </a:rPr>
              <a:t>o</a:t>
            </a:r>
            <a:r>
              <a:rPr sz="2250" spc="4" baseline="1820" dirty="0" smtClean="0">
                <a:solidFill>
                  <a:srgbClr val="525252"/>
                </a:solidFill>
                <a:cs typeface="Calibri"/>
              </a:rPr>
              <a:t>n</a:t>
            </a:r>
            <a:r>
              <a:rPr sz="2250" spc="-9" baseline="1820" dirty="0" smtClean="0">
                <a:solidFill>
                  <a:srgbClr val="525252"/>
                </a:solidFill>
                <a:cs typeface="Calibri"/>
              </a:rPr>
              <a:t>a</a:t>
            </a:r>
            <a:r>
              <a:rPr sz="2250" baseline="1820" dirty="0" smtClean="0">
                <a:solidFill>
                  <a:srgbClr val="525252"/>
                </a:solidFill>
                <a:cs typeface="Calibri"/>
              </a:rPr>
              <a:t>l</a:t>
            </a:r>
            <a:endParaRPr sz="1500" dirty="0">
              <a:solidFill>
                <a:prstClr val="black"/>
              </a:solidFill>
              <a:cs typeface="Calibri"/>
            </a:endParaRPr>
          </a:p>
          <a:p>
            <a:pPr marL="674116" marR="30287">
              <a:lnSpc>
                <a:spcPts val="1800"/>
              </a:lnSpc>
            </a:pPr>
            <a:r>
              <a:rPr sz="2250" baseline="1820" dirty="0" smtClean="0">
                <a:solidFill>
                  <a:srgbClr val="525252"/>
                </a:solidFill>
                <a:cs typeface="Calibri"/>
              </a:rPr>
              <a:t>l</a:t>
            </a:r>
            <a:r>
              <a:rPr sz="2250" spc="4" baseline="1820" dirty="0" smtClean="0">
                <a:solidFill>
                  <a:srgbClr val="525252"/>
                </a:solidFill>
                <a:cs typeface="Calibri"/>
              </a:rPr>
              <a:t>a</a:t>
            </a:r>
            <a:r>
              <a:rPr sz="2250" baseline="1820" dirty="0" smtClean="0">
                <a:solidFill>
                  <a:srgbClr val="525252"/>
                </a:solidFill>
                <a:cs typeface="Calibri"/>
              </a:rPr>
              <a:t>bo</a:t>
            </a:r>
            <a:r>
              <a:rPr sz="2250" spc="4" baseline="1820" dirty="0" smtClean="0">
                <a:solidFill>
                  <a:srgbClr val="525252"/>
                </a:solidFill>
                <a:cs typeface="Calibri"/>
              </a:rPr>
              <a:t>u</a:t>
            </a:r>
            <a:r>
              <a:rPr sz="2250" baseline="1820" dirty="0" smtClean="0">
                <a:solidFill>
                  <a:srgbClr val="525252"/>
                </a:solidFill>
                <a:cs typeface="Calibri"/>
              </a:rPr>
              <a:t>r</a:t>
            </a:r>
            <a:r>
              <a:rPr sz="2250" spc="-24" baseline="1820" dirty="0" smtClean="0">
                <a:solidFill>
                  <a:srgbClr val="525252"/>
                </a:solidFill>
                <a:cs typeface="Calibri"/>
              </a:rPr>
              <a:t> </a:t>
            </a:r>
            <a:r>
              <a:rPr sz="2250" spc="-9" baseline="1820" dirty="0" smtClean="0">
                <a:solidFill>
                  <a:srgbClr val="525252"/>
                </a:solidFill>
                <a:cs typeface="Calibri"/>
              </a:rPr>
              <a:t>s</a:t>
            </a:r>
            <a:r>
              <a:rPr sz="2250" spc="-19" baseline="1820" dirty="0" smtClean="0">
                <a:solidFill>
                  <a:srgbClr val="525252"/>
                </a:solidFill>
                <a:cs typeface="Calibri"/>
              </a:rPr>
              <a:t>t</a:t>
            </a:r>
            <a:r>
              <a:rPr sz="2250" baseline="1820" dirty="0" smtClean="0">
                <a:solidFill>
                  <a:srgbClr val="525252"/>
                </a:solidFill>
                <a:cs typeface="Calibri"/>
              </a:rPr>
              <a:t>a</a:t>
            </a:r>
            <a:r>
              <a:rPr sz="2250" spc="4" baseline="1820" dirty="0" smtClean="0">
                <a:solidFill>
                  <a:srgbClr val="525252"/>
                </a:solidFill>
                <a:cs typeface="Calibri"/>
              </a:rPr>
              <a:t>n</a:t>
            </a:r>
            <a:r>
              <a:rPr sz="2250" baseline="1820" dirty="0" smtClean="0">
                <a:solidFill>
                  <a:srgbClr val="525252"/>
                </a:solidFill>
                <a:cs typeface="Calibri"/>
              </a:rPr>
              <a:t>da</a:t>
            </a:r>
            <a:r>
              <a:rPr sz="2250" spc="-14" baseline="1820" dirty="0" smtClean="0">
                <a:solidFill>
                  <a:srgbClr val="525252"/>
                </a:solidFill>
                <a:cs typeface="Calibri"/>
              </a:rPr>
              <a:t>r</a:t>
            </a:r>
            <a:r>
              <a:rPr sz="2250" baseline="1820" dirty="0" smtClean="0">
                <a:solidFill>
                  <a:srgbClr val="525252"/>
                </a:solidFill>
                <a:cs typeface="Calibri"/>
              </a:rPr>
              <a:t>ds</a:t>
            </a:r>
            <a:endParaRPr sz="1500" dirty="0">
              <a:solidFill>
                <a:prstClr val="black"/>
              </a:solidFill>
              <a:cs typeface="Calibri"/>
            </a:endParaRPr>
          </a:p>
        </p:txBody>
      </p:sp>
      <p:sp>
        <p:nvSpPr>
          <p:cNvPr id="20"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281064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EESE Ecuador</a:t>
            </a:r>
            <a:endParaRPr lang="es-PE" sz="2600" dirty="0"/>
          </a:p>
        </p:txBody>
      </p:sp>
      <p:pic>
        <p:nvPicPr>
          <p:cNvPr id="4" name="Imagen 3"/>
          <p:cNvPicPr>
            <a:picLocks noChangeAspect="1"/>
          </p:cNvPicPr>
          <p:nvPr/>
        </p:nvPicPr>
        <p:blipFill rotWithShape="1">
          <a:blip r:embed="rId3"/>
          <a:srcRect l="54650" t="38572" r="6749" b="21689"/>
          <a:stretch/>
        </p:blipFill>
        <p:spPr>
          <a:xfrm>
            <a:off x="134390" y="1371430"/>
            <a:ext cx="4551528" cy="2433626"/>
          </a:xfrm>
          <a:prstGeom prst="rect">
            <a:avLst/>
          </a:prstGeom>
        </p:spPr>
      </p:pic>
      <p:pic>
        <p:nvPicPr>
          <p:cNvPr id="5" name="Imagen 4"/>
          <p:cNvPicPr>
            <a:picLocks noChangeAspect="1"/>
          </p:cNvPicPr>
          <p:nvPr/>
        </p:nvPicPr>
        <p:blipFill rotWithShape="1">
          <a:blip r:embed="rId4"/>
          <a:srcRect l="55804" t="35961" r="7274" b="16651"/>
          <a:stretch/>
        </p:blipFill>
        <p:spPr>
          <a:xfrm>
            <a:off x="4788024" y="1380292"/>
            <a:ext cx="4185314" cy="2466819"/>
          </a:xfrm>
          <a:prstGeom prst="rect">
            <a:avLst/>
          </a:prstGeom>
        </p:spPr>
      </p:pic>
      <p:pic>
        <p:nvPicPr>
          <p:cNvPr id="6" name="Imagen 5"/>
          <p:cNvPicPr>
            <a:picLocks noChangeAspect="1"/>
          </p:cNvPicPr>
          <p:nvPr/>
        </p:nvPicPr>
        <p:blipFill rotWithShape="1">
          <a:blip r:embed="rId5"/>
          <a:srcRect l="54230" t="36334" r="6540" b="23928"/>
          <a:stretch/>
        </p:blipFill>
        <p:spPr>
          <a:xfrm>
            <a:off x="137838" y="4355207"/>
            <a:ext cx="4548080" cy="2466819"/>
          </a:xfrm>
          <a:prstGeom prst="rect">
            <a:avLst/>
          </a:prstGeom>
        </p:spPr>
      </p:pic>
      <p:pic>
        <p:nvPicPr>
          <p:cNvPr id="7" name="Imagen 6"/>
          <p:cNvPicPr>
            <a:picLocks noChangeAspect="1"/>
          </p:cNvPicPr>
          <p:nvPr/>
        </p:nvPicPr>
        <p:blipFill rotWithShape="1">
          <a:blip r:embed="rId6"/>
          <a:srcRect l="6610" t="38759" r="55629" b="18890"/>
          <a:stretch/>
        </p:blipFill>
        <p:spPr>
          <a:xfrm>
            <a:off x="4788024" y="4355207"/>
            <a:ext cx="4185314" cy="2458608"/>
          </a:xfrm>
          <a:prstGeom prst="rect">
            <a:avLst/>
          </a:prstGeom>
        </p:spPr>
      </p:pic>
      <p:sp>
        <p:nvSpPr>
          <p:cNvPr id="8" name="CuadroTexto 7"/>
          <p:cNvSpPr txBox="1"/>
          <p:nvPr/>
        </p:nvSpPr>
        <p:spPr>
          <a:xfrm>
            <a:off x="943302" y="1380292"/>
            <a:ext cx="3384376"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E" sz="1200" b="0" i="0" u="none" strike="noStrike" kern="0" cap="none" spc="0" normalizeH="0" baseline="0" noProof="0" dirty="0" smtClean="0">
                <a:ln>
                  <a:noFill/>
                </a:ln>
                <a:solidFill>
                  <a:prstClr val="black"/>
                </a:solidFill>
                <a:effectLst/>
                <a:uLnTx/>
                <a:uFillTx/>
                <a:latin typeface="Tahoma" pitchFamily="34" charset="0"/>
                <a:cs typeface="Arial" charset="0"/>
              </a:rPr>
              <a:t>Figure 6. Ecuador – Real GPD growth rate</a:t>
            </a:r>
          </a:p>
        </p:txBody>
      </p:sp>
      <p:sp>
        <p:nvSpPr>
          <p:cNvPr id="9" name="CuadroTexto 8"/>
          <p:cNvSpPr txBox="1"/>
          <p:nvPr/>
        </p:nvSpPr>
        <p:spPr>
          <a:xfrm>
            <a:off x="5558257" y="1405710"/>
            <a:ext cx="2644848"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E" sz="1200" b="0" i="0" u="none" strike="noStrike" kern="0" cap="none" spc="0" normalizeH="0" baseline="0" noProof="0" dirty="0" smtClean="0">
                <a:ln>
                  <a:noFill/>
                </a:ln>
                <a:solidFill>
                  <a:prstClr val="black"/>
                </a:solidFill>
                <a:effectLst/>
                <a:uLnTx/>
                <a:uFillTx/>
                <a:latin typeface="Tahoma" pitchFamily="34" charset="0"/>
                <a:cs typeface="Arial" charset="0"/>
              </a:rPr>
              <a:t>Figure 46. Ecuador – Total exports </a:t>
            </a:r>
          </a:p>
        </p:txBody>
      </p:sp>
      <p:sp>
        <p:nvSpPr>
          <p:cNvPr id="10" name="CuadroTexto 9"/>
          <p:cNvSpPr txBox="1"/>
          <p:nvPr/>
        </p:nvSpPr>
        <p:spPr>
          <a:xfrm>
            <a:off x="431540" y="4355207"/>
            <a:ext cx="4104456"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E" sz="1200" b="0" i="0" u="none" strike="noStrike" kern="0" cap="none" spc="0" normalizeH="0" baseline="0" noProof="0" dirty="0" smtClean="0">
                <a:ln>
                  <a:noFill/>
                </a:ln>
                <a:solidFill>
                  <a:prstClr val="black"/>
                </a:solidFill>
                <a:effectLst/>
                <a:uLnTx/>
                <a:uFillTx/>
                <a:latin typeface="Tahoma" pitchFamily="34" charset="0"/>
                <a:cs typeface="Arial" charset="0"/>
              </a:rPr>
              <a:t>Figure 66. Ecuador – Net rate of secondary inscription </a:t>
            </a:r>
          </a:p>
        </p:txBody>
      </p:sp>
      <p:sp>
        <p:nvSpPr>
          <p:cNvPr id="11" name="CuadroTexto 10"/>
          <p:cNvSpPr txBox="1"/>
          <p:nvPr/>
        </p:nvSpPr>
        <p:spPr>
          <a:xfrm>
            <a:off x="5082395" y="4355206"/>
            <a:ext cx="3596572"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E" sz="1200" b="0" i="0" u="none" strike="noStrike" kern="0" cap="none" spc="0" normalizeH="0" baseline="0" noProof="0" dirty="0" smtClean="0">
                <a:ln>
                  <a:noFill/>
                </a:ln>
                <a:solidFill>
                  <a:prstClr val="black"/>
                </a:solidFill>
                <a:effectLst/>
                <a:uLnTx/>
                <a:uFillTx/>
                <a:latin typeface="Tahoma" pitchFamily="34" charset="0"/>
                <a:cs typeface="Arial" charset="0"/>
              </a:rPr>
              <a:t>Figure 74. Ecuador – Access to health insurance</a:t>
            </a:r>
          </a:p>
        </p:txBody>
      </p:sp>
      <p:sp>
        <p:nvSpPr>
          <p:cNvPr id="12" name="CuadroTexto 11"/>
          <p:cNvSpPr txBox="1"/>
          <p:nvPr/>
        </p:nvSpPr>
        <p:spPr>
          <a:xfrm>
            <a:off x="137838" y="3847111"/>
            <a:ext cx="2736304" cy="400110"/>
          </a:xfrm>
          <a:prstGeom prst="rect">
            <a:avLst/>
          </a:prstGeom>
          <a:noFill/>
        </p:spPr>
        <p:txBody>
          <a:bodyPr wrap="square" rtlCol="0">
            <a:spAutoFit/>
          </a:bodyPr>
          <a:lstStyle/>
          <a:p>
            <a:pPr fontAlgn="base">
              <a:spcBef>
                <a:spcPct val="0"/>
              </a:spcBef>
              <a:spcAft>
                <a:spcPct val="0"/>
              </a:spcAft>
            </a:pPr>
            <a:r>
              <a:rPr lang="es-PE" sz="2000" dirty="0" smtClean="0">
                <a:solidFill>
                  <a:srgbClr val="1F497D"/>
                </a:solidFill>
                <a:latin typeface="Arial" panose="020B0604020202020204" pitchFamily="34" charset="0"/>
                <a:ea typeface="Verdana" panose="020B0604030504040204" pitchFamily="34" charset="0"/>
                <a:cs typeface="Arial" panose="020B0604020202020204" pitchFamily="34" charset="0"/>
              </a:rPr>
              <a:t>Social area:  </a:t>
            </a:r>
            <a:endParaRPr lang="es-PE" sz="2000" dirty="0">
              <a:solidFill>
                <a:srgbClr val="1F497D"/>
              </a:solidFill>
              <a:latin typeface="Arial" panose="020B0604020202020204" pitchFamily="34" charset="0"/>
              <a:ea typeface="Verdana" panose="020B0604030504040204" pitchFamily="34" charset="0"/>
              <a:cs typeface="Arial" panose="020B0604020202020204" pitchFamily="34" charset="0"/>
            </a:endParaRPr>
          </a:p>
        </p:txBody>
      </p:sp>
      <p:sp>
        <p:nvSpPr>
          <p:cNvPr id="13" name="CuadroTexto 12"/>
          <p:cNvSpPr txBox="1"/>
          <p:nvPr/>
        </p:nvSpPr>
        <p:spPr>
          <a:xfrm>
            <a:off x="76194" y="881731"/>
            <a:ext cx="2808312" cy="400110"/>
          </a:xfrm>
          <a:prstGeom prst="rect">
            <a:avLst/>
          </a:prstGeom>
          <a:noFill/>
        </p:spPr>
        <p:txBody>
          <a:bodyPr wrap="square" rtlCol="0">
            <a:spAutoFit/>
          </a:bodyPr>
          <a:lstStyle/>
          <a:p>
            <a:pPr fontAlgn="base">
              <a:spcBef>
                <a:spcPct val="0"/>
              </a:spcBef>
              <a:spcAft>
                <a:spcPct val="0"/>
              </a:spcAft>
            </a:pPr>
            <a:r>
              <a:rPr lang="es-PE" sz="2000" dirty="0" smtClean="0">
                <a:solidFill>
                  <a:srgbClr val="1F497D"/>
                </a:solidFill>
                <a:latin typeface="Arial" panose="020B0604020202020204" pitchFamily="34" charset="0"/>
                <a:ea typeface="Verdana" panose="020B0604030504040204" pitchFamily="34" charset="0"/>
                <a:cs typeface="Arial" panose="020B0604020202020204" pitchFamily="34" charset="0"/>
              </a:rPr>
              <a:t>Economic area:  </a:t>
            </a:r>
            <a:endParaRPr lang="es-PE" sz="2000" dirty="0">
              <a:solidFill>
                <a:srgbClr val="1F497D"/>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0023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EESE Ecuador </a:t>
            </a:r>
            <a:endParaRPr lang="es-PE" sz="2600" dirty="0"/>
          </a:p>
        </p:txBody>
      </p:sp>
      <p:pic>
        <p:nvPicPr>
          <p:cNvPr id="4" name="Imagen 3"/>
          <p:cNvPicPr>
            <a:picLocks noChangeAspect="1"/>
          </p:cNvPicPr>
          <p:nvPr/>
        </p:nvPicPr>
        <p:blipFill rotWithShape="1">
          <a:blip r:embed="rId3"/>
          <a:srcRect l="55489" t="36707" r="6645" b="18703"/>
          <a:stretch/>
        </p:blipFill>
        <p:spPr>
          <a:xfrm>
            <a:off x="196397" y="1433145"/>
            <a:ext cx="4312693" cy="2360482"/>
          </a:xfrm>
          <a:prstGeom prst="rect">
            <a:avLst/>
          </a:prstGeom>
        </p:spPr>
      </p:pic>
      <p:pic>
        <p:nvPicPr>
          <p:cNvPr id="5" name="Imagen 4"/>
          <p:cNvPicPr>
            <a:picLocks noChangeAspect="1"/>
          </p:cNvPicPr>
          <p:nvPr/>
        </p:nvPicPr>
        <p:blipFill rotWithShape="1">
          <a:blip r:embed="rId4"/>
          <a:srcRect l="6610" t="29617" r="56153" b="28218"/>
          <a:stretch/>
        </p:blipFill>
        <p:spPr>
          <a:xfrm>
            <a:off x="4716503" y="1412776"/>
            <a:ext cx="4396286" cy="2360482"/>
          </a:xfrm>
          <a:prstGeom prst="rect">
            <a:avLst/>
          </a:prstGeom>
        </p:spPr>
      </p:pic>
      <p:pic>
        <p:nvPicPr>
          <p:cNvPr id="6" name="Imagen 5"/>
          <p:cNvPicPr>
            <a:picLocks noChangeAspect="1"/>
          </p:cNvPicPr>
          <p:nvPr/>
        </p:nvPicPr>
        <p:blipFill rotWithShape="1">
          <a:blip r:embed="rId5"/>
          <a:srcRect l="52238" t="34281" r="5176" b="25046"/>
          <a:stretch/>
        </p:blipFill>
        <p:spPr>
          <a:xfrm>
            <a:off x="2123428" y="4354500"/>
            <a:ext cx="5186149" cy="2503500"/>
          </a:xfrm>
          <a:prstGeom prst="rect">
            <a:avLst/>
          </a:prstGeom>
        </p:spPr>
      </p:pic>
      <p:sp>
        <p:nvSpPr>
          <p:cNvPr id="7" name="CuadroTexto 6"/>
          <p:cNvSpPr txBox="1"/>
          <p:nvPr/>
        </p:nvSpPr>
        <p:spPr>
          <a:xfrm>
            <a:off x="196397" y="910100"/>
            <a:ext cx="2952328" cy="400110"/>
          </a:xfrm>
          <a:prstGeom prst="rect">
            <a:avLst/>
          </a:prstGeom>
          <a:noFill/>
        </p:spPr>
        <p:txBody>
          <a:bodyPr wrap="square" rtlCol="0">
            <a:spAutoFit/>
          </a:bodyPr>
          <a:lstStyle/>
          <a:p>
            <a:pPr fontAlgn="base">
              <a:spcBef>
                <a:spcPct val="0"/>
              </a:spcBef>
              <a:spcAft>
                <a:spcPct val="0"/>
              </a:spcAft>
            </a:pPr>
            <a:r>
              <a:rPr lang="es-PE" sz="2000" dirty="0" smtClean="0">
                <a:solidFill>
                  <a:srgbClr val="1F497D"/>
                </a:solidFill>
                <a:latin typeface="Arial" panose="020B0604020202020204" pitchFamily="34" charset="0"/>
                <a:ea typeface="Verdana" panose="020B0604030504040204" pitchFamily="34" charset="0"/>
                <a:cs typeface="Arial" panose="020B0604020202020204" pitchFamily="34" charset="0"/>
              </a:rPr>
              <a:t>Political area: </a:t>
            </a:r>
            <a:endParaRPr lang="es-PE" sz="2000" dirty="0">
              <a:solidFill>
                <a:srgbClr val="1F497D"/>
              </a:solidFill>
              <a:latin typeface="Arial" panose="020B0604020202020204" pitchFamily="34" charset="0"/>
              <a:ea typeface="Verdana" panose="020B0604030504040204" pitchFamily="34" charset="0"/>
              <a:cs typeface="Arial" panose="020B0604020202020204" pitchFamily="34" charset="0"/>
            </a:endParaRPr>
          </a:p>
        </p:txBody>
      </p:sp>
      <p:sp>
        <p:nvSpPr>
          <p:cNvPr id="8" name="CuadroTexto 7"/>
          <p:cNvSpPr txBox="1"/>
          <p:nvPr/>
        </p:nvSpPr>
        <p:spPr>
          <a:xfrm>
            <a:off x="196397" y="3916562"/>
            <a:ext cx="3672408" cy="369332"/>
          </a:xfrm>
          <a:prstGeom prst="rect">
            <a:avLst/>
          </a:prstGeom>
          <a:noFill/>
        </p:spPr>
        <p:txBody>
          <a:bodyPr wrap="square" rtlCol="0">
            <a:spAutoFit/>
          </a:bodyPr>
          <a:lstStyle/>
          <a:p>
            <a:pPr fontAlgn="base">
              <a:spcBef>
                <a:spcPct val="0"/>
              </a:spcBef>
              <a:spcAft>
                <a:spcPct val="0"/>
              </a:spcAft>
            </a:pPr>
            <a:r>
              <a:rPr lang="es-PE" dirty="0" smtClean="0">
                <a:solidFill>
                  <a:srgbClr val="1F497D"/>
                </a:solidFill>
                <a:latin typeface="Verdana" panose="020B0604030504040204" pitchFamily="34" charset="0"/>
                <a:ea typeface="Verdana" panose="020B0604030504040204" pitchFamily="34" charset="0"/>
                <a:cs typeface="Verdana" panose="020B0604030504040204" pitchFamily="34" charset="0"/>
              </a:rPr>
              <a:t>Environmental area: </a:t>
            </a:r>
            <a:endParaRPr lang="es-PE"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uadroTexto 9"/>
          <p:cNvSpPr txBox="1"/>
          <p:nvPr/>
        </p:nvSpPr>
        <p:spPr>
          <a:xfrm>
            <a:off x="683568" y="1412776"/>
            <a:ext cx="3520605"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E" sz="1200" b="0" i="0" u="none" strike="noStrike" kern="0" cap="none" spc="0" normalizeH="0" baseline="0" noProof="0" dirty="0" smtClean="0">
                <a:ln>
                  <a:noFill/>
                </a:ln>
                <a:solidFill>
                  <a:prstClr val="black"/>
                </a:solidFill>
                <a:effectLst/>
                <a:uLnTx/>
                <a:uFillTx/>
                <a:latin typeface="Tahoma" pitchFamily="34" charset="0"/>
                <a:cs typeface="Arial" charset="0"/>
              </a:rPr>
              <a:t>Figure 85. Corruption perception Index (CAN)</a:t>
            </a:r>
          </a:p>
        </p:txBody>
      </p:sp>
      <p:sp>
        <p:nvSpPr>
          <p:cNvPr id="11" name="CuadroTexto 10"/>
          <p:cNvSpPr txBox="1"/>
          <p:nvPr/>
        </p:nvSpPr>
        <p:spPr>
          <a:xfrm>
            <a:off x="5364088" y="1433145"/>
            <a:ext cx="3454485"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E" sz="1200" b="0" i="0" u="none" strike="noStrike" kern="0" cap="none" spc="0" normalizeH="0" baseline="0" noProof="0" dirty="0" smtClean="0">
                <a:ln>
                  <a:noFill/>
                </a:ln>
                <a:solidFill>
                  <a:prstClr val="black"/>
                </a:solidFill>
                <a:effectLst/>
                <a:uLnTx/>
                <a:uFillTx/>
                <a:latin typeface="Tahoma" pitchFamily="34" charset="0"/>
                <a:cs typeface="Arial" charset="0"/>
              </a:rPr>
              <a:t>Figure 87. Government efficiency Index (CAN)</a:t>
            </a:r>
          </a:p>
        </p:txBody>
      </p:sp>
      <p:sp>
        <p:nvSpPr>
          <p:cNvPr id="12" name="CuadroTexto 11"/>
          <p:cNvSpPr txBox="1"/>
          <p:nvPr/>
        </p:nvSpPr>
        <p:spPr>
          <a:xfrm>
            <a:off x="2915565" y="4342035"/>
            <a:ext cx="4172783" cy="276999"/>
          </a:xfrm>
          <a:prstGeom prst="rect">
            <a:avLst/>
          </a:prstGeom>
          <a:solidFill>
            <a:sysClr val="window" lastClr="FFFFFF"/>
          </a:solid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PE" sz="1200" b="0" i="0" u="none" strike="noStrike" kern="0" cap="none" spc="0" normalizeH="0" baseline="0" noProof="0" dirty="0" smtClean="0">
                <a:ln>
                  <a:noFill/>
                </a:ln>
                <a:solidFill>
                  <a:prstClr val="black"/>
                </a:solidFill>
                <a:effectLst/>
                <a:uLnTx/>
                <a:uFillTx/>
                <a:latin typeface="Tahoma" pitchFamily="34" charset="0"/>
                <a:cs typeface="Arial" charset="0"/>
              </a:rPr>
              <a:t>Figure 95. Environmental problem that most affects you</a:t>
            </a:r>
          </a:p>
        </p:txBody>
      </p:sp>
      <p:sp>
        <p:nvSpPr>
          <p:cNvPr id="13" name="object 20"/>
          <p:cNvSpPr>
            <a:spLocks noChangeArrowheads="1"/>
          </p:cNvSpPr>
          <p:nvPr/>
        </p:nvSpPr>
        <p:spPr bwMode="auto">
          <a:xfrm>
            <a:off x="8388424" y="6082637"/>
            <a:ext cx="636588" cy="7620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556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12700" fontAlgn="auto">
              <a:lnSpc>
                <a:spcPts val="2545"/>
              </a:lnSpc>
              <a:spcBef>
                <a:spcPts val="127"/>
              </a:spcBef>
              <a:spcAft>
                <a:spcPts val="0"/>
              </a:spcAft>
            </a:pPr>
            <a:r>
              <a:rPr lang="en-US" sz="2000" dirty="0"/>
              <a:t/>
            </a:r>
            <a:br>
              <a:rPr lang="en-US" sz="2000" dirty="0"/>
            </a:br>
            <a:r>
              <a:rPr lang="en-US" sz="2000" baseline="3413" dirty="0"/>
              <a:t>E</a:t>
            </a:r>
            <a:r>
              <a:rPr lang="en-US" sz="2000" spc="-14" baseline="3413" dirty="0"/>
              <a:t>E</a:t>
            </a:r>
            <a:r>
              <a:rPr lang="en-US" sz="2000" baseline="3413" dirty="0"/>
              <a:t>S</a:t>
            </a:r>
            <a:r>
              <a:rPr lang="en-US" sz="2000" spc="9" baseline="3413" dirty="0"/>
              <a:t>E</a:t>
            </a:r>
            <a:r>
              <a:rPr lang="en-US" sz="2000" spc="-4" baseline="3413" dirty="0"/>
              <a:t>-</a:t>
            </a:r>
            <a:r>
              <a:rPr lang="en-US" sz="2000" baseline="3413" dirty="0"/>
              <a:t>D</a:t>
            </a:r>
            <a:r>
              <a:rPr lang="en-US" sz="2000" spc="-19" baseline="3413" dirty="0"/>
              <a:t>a</a:t>
            </a:r>
            <a:r>
              <a:rPr lang="en-US" sz="2000" spc="-29" baseline="3413" dirty="0"/>
              <a:t>t</a:t>
            </a:r>
            <a:r>
              <a:rPr lang="en-US" sz="2000" baseline="3413" dirty="0"/>
              <a:t>a</a:t>
            </a:r>
            <a:r>
              <a:rPr lang="en-US" sz="2000" spc="9" baseline="3413" dirty="0"/>
              <a:t> </a:t>
            </a:r>
            <a:r>
              <a:rPr lang="en-US" sz="2000" baseline="3413" dirty="0"/>
              <a:t>is designed w</a:t>
            </a:r>
            <a:r>
              <a:rPr lang="en-US" sz="2000" spc="-9" baseline="3413" dirty="0"/>
              <a:t>i</a:t>
            </a:r>
            <a:r>
              <a:rPr lang="en-US" sz="2000" baseline="3413" dirty="0"/>
              <a:t>t</a:t>
            </a:r>
            <a:r>
              <a:rPr lang="en-US" sz="2000" spc="-9" baseline="3413" dirty="0"/>
              <a:t>h</a:t>
            </a:r>
            <a:r>
              <a:rPr lang="en-US" sz="2000" baseline="3413" dirty="0"/>
              <a:t>in the</a:t>
            </a:r>
            <a:r>
              <a:rPr lang="en-US" sz="2000" spc="4" baseline="3413" dirty="0"/>
              <a:t> </a:t>
            </a:r>
            <a:r>
              <a:rPr lang="en-US" sz="2000" baseline="3413" dirty="0"/>
              <a:t>Su</a:t>
            </a:r>
            <a:r>
              <a:rPr lang="en-US" sz="2000" spc="-19" baseline="3413" dirty="0"/>
              <a:t>s</a:t>
            </a:r>
            <a:r>
              <a:rPr lang="en-US" sz="2000" spc="-29" baseline="3413" dirty="0"/>
              <a:t>t</a:t>
            </a:r>
            <a:r>
              <a:rPr lang="en-US" sz="2000" baseline="3413" dirty="0"/>
              <a:t>ainab</a:t>
            </a:r>
            <a:r>
              <a:rPr lang="en-US" sz="2000" spc="-4" baseline="3413" dirty="0"/>
              <a:t>l</a:t>
            </a:r>
            <a:r>
              <a:rPr lang="en-US" sz="2000" baseline="3413" dirty="0"/>
              <a:t>e</a:t>
            </a:r>
            <a:r>
              <a:rPr lang="en-US" sz="2000" spc="24" baseline="3413" dirty="0"/>
              <a:t> </a:t>
            </a:r>
            <a:r>
              <a:rPr lang="en-US" sz="2000" baseline="3413" dirty="0"/>
              <a:t>E</a:t>
            </a:r>
            <a:r>
              <a:rPr lang="en-US" sz="2000" spc="-25" baseline="3413" dirty="0"/>
              <a:t>n</a:t>
            </a:r>
            <a:r>
              <a:rPr lang="en-US" sz="2000" spc="-29" baseline="3413" dirty="0"/>
              <a:t>t</a:t>
            </a:r>
            <a:r>
              <a:rPr lang="en-US" sz="2000" baseline="3413" dirty="0"/>
              <a:t>erprise </a:t>
            </a:r>
            <a:r>
              <a:rPr lang="en-US" sz="2000" baseline="3413" dirty="0" smtClean="0"/>
              <a:t>F</a:t>
            </a:r>
            <a:r>
              <a:rPr lang="en-US" sz="2000" spc="-44" baseline="3413" dirty="0" smtClean="0"/>
              <a:t>r</a:t>
            </a:r>
            <a:r>
              <a:rPr lang="en-US" sz="2000" baseline="3413" dirty="0" smtClean="0"/>
              <a:t>ame</a:t>
            </a:r>
            <a:r>
              <a:rPr lang="en-US" sz="2000" spc="-25" baseline="3413" dirty="0" smtClean="0"/>
              <a:t>w</a:t>
            </a:r>
            <a:r>
              <a:rPr lang="en-US" sz="2000" baseline="3413" dirty="0" smtClean="0"/>
              <a:t>ork…</a:t>
            </a:r>
            <a:r>
              <a:rPr lang="en-US" sz="2000" dirty="0">
                <a:solidFill>
                  <a:prstClr val="black"/>
                </a:solidFill>
              </a:rPr>
              <a:t/>
            </a:r>
            <a:br>
              <a:rPr lang="en-US" sz="2000" dirty="0">
                <a:solidFill>
                  <a:prstClr val="black"/>
                </a:solidFill>
              </a:rPr>
            </a:br>
            <a:endParaRPr lang="es-PE" sz="2000" dirty="0"/>
          </a:p>
        </p:txBody>
      </p:sp>
      <p:sp>
        <p:nvSpPr>
          <p:cNvPr id="4" name="object 13"/>
          <p:cNvSpPr/>
          <p:nvPr/>
        </p:nvSpPr>
        <p:spPr>
          <a:xfrm>
            <a:off x="539546" y="1187958"/>
            <a:ext cx="2628011" cy="2556002"/>
          </a:xfrm>
          <a:custGeom>
            <a:avLst/>
            <a:gdLst/>
            <a:ahLst/>
            <a:cxnLst/>
            <a:rect l="l" t="t" r="r" b="b"/>
            <a:pathLst>
              <a:path w="2628011" h="2556002">
                <a:moveTo>
                  <a:pt x="0" y="2556002"/>
                </a:moveTo>
                <a:lnTo>
                  <a:pt x="2628011" y="2556002"/>
                </a:lnTo>
                <a:lnTo>
                  <a:pt x="2628011" y="0"/>
                </a:lnTo>
                <a:lnTo>
                  <a:pt x="0" y="0"/>
                </a:lnTo>
                <a:lnTo>
                  <a:pt x="0" y="2556002"/>
                </a:lnTo>
                <a:close/>
              </a:path>
            </a:pathLst>
          </a:custGeom>
          <a:solidFill>
            <a:srgbClr val="DEEBF7"/>
          </a:solidFill>
        </p:spPr>
        <p:txBody>
          <a:bodyPr wrap="square" lIns="0" tIns="0" rIns="0" bIns="0" rtlCol="0">
            <a:noAutofit/>
          </a:bodyPr>
          <a:lstStyle/>
          <a:p>
            <a:pPr marL="484393" marR="485280" algn="ctr" fontAlgn="auto">
              <a:lnSpc>
                <a:spcPct val="101725"/>
              </a:lnSpc>
              <a:spcBef>
                <a:spcPts val="340"/>
              </a:spcBef>
              <a:spcAft>
                <a:spcPts val="0"/>
              </a:spcAft>
            </a:pPr>
            <a:r>
              <a:rPr lang="es-PE" sz="1600" b="1" spc="-4" dirty="0">
                <a:solidFill>
                  <a:srgbClr val="9DC3E6"/>
                </a:solidFill>
                <a:cs typeface="Calibri"/>
              </a:rPr>
              <a:t>M</a:t>
            </a:r>
            <a:r>
              <a:rPr lang="es-PE" sz="1600" b="1" spc="-19" dirty="0">
                <a:solidFill>
                  <a:srgbClr val="9DC3E6"/>
                </a:solidFill>
                <a:cs typeface="Calibri"/>
              </a:rPr>
              <a:t>A</a:t>
            </a:r>
            <a:r>
              <a:rPr lang="es-PE" sz="1600" b="1" spc="-4" dirty="0">
                <a:solidFill>
                  <a:srgbClr val="9DC3E6"/>
                </a:solidFill>
                <a:cs typeface="Calibri"/>
              </a:rPr>
              <a:t>C</a:t>
            </a:r>
            <a:r>
              <a:rPr lang="es-PE" sz="1600" b="1" spc="-9" dirty="0">
                <a:solidFill>
                  <a:srgbClr val="9DC3E6"/>
                </a:solidFill>
                <a:cs typeface="Calibri"/>
              </a:rPr>
              <a:t>R</a:t>
            </a:r>
            <a:r>
              <a:rPr lang="es-PE" sz="1600" b="1" dirty="0">
                <a:solidFill>
                  <a:srgbClr val="9DC3E6"/>
                </a:solidFill>
                <a:cs typeface="Calibri"/>
              </a:rPr>
              <a:t>O</a:t>
            </a:r>
            <a:r>
              <a:rPr lang="es-PE" sz="1600" b="1" spc="-25" dirty="0">
                <a:solidFill>
                  <a:srgbClr val="9DC3E6"/>
                </a:solidFill>
                <a:cs typeface="Calibri"/>
              </a:rPr>
              <a:t>E</a:t>
            </a:r>
            <a:r>
              <a:rPr lang="es-PE" sz="1600" b="1" spc="-19" dirty="0">
                <a:solidFill>
                  <a:srgbClr val="9DC3E6"/>
                </a:solidFill>
                <a:cs typeface="Calibri"/>
              </a:rPr>
              <a:t>C</a:t>
            </a:r>
            <a:r>
              <a:rPr lang="es-PE" sz="1600" b="1" dirty="0">
                <a:solidFill>
                  <a:srgbClr val="9DC3E6"/>
                </a:solidFill>
                <a:cs typeface="Calibri"/>
              </a:rPr>
              <a:t>ONOMIC</a:t>
            </a:r>
            <a:endParaRPr lang="es-PE" sz="1600" dirty="0">
              <a:solidFill>
                <a:prstClr val="black"/>
              </a:solidFill>
              <a:cs typeface="Calibri"/>
            </a:endParaRPr>
          </a:p>
          <a:p>
            <a:pPr marL="766610" marR="769197" algn="ctr" fontAlgn="auto">
              <a:lnSpc>
                <a:spcPts val="1675"/>
              </a:lnSpc>
              <a:spcBef>
                <a:spcPts val="83"/>
              </a:spcBef>
              <a:spcAft>
                <a:spcPts val="0"/>
              </a:spcAft>
            </a:pPr>
            <a:r>
              <a:rPr lang="es-PE" sz="2000" b="1" baseline="1950" dirty="0">
                <a:solidFill>
                  <a:srgbClr val="525252"/>
                </a:solidFill>
                <a:cs typeface="Calibri"/>
              </a:rPr>
              <a:t>8</a:t>
            </a:r>
            <a:r>
              <a:rPr lang="es-PE" sz="2000" b="1" spc="-4" baseline="1950" dirty="0">
                <a:solidFill>
                  <a:srgbClr val="525252"/>
                </a:solidFill>
                <a:cs typeface="Calibri"/>
              </a:rPr>
              <a:t>0</a:t>
            </a:r>
            <a:r>
              <a:rPr lang="es-PE" sz="2000" b="1" baseline="1950" dirty="0">
                <a:solidFill>
                  <a:srgbClr val="525252"/>
                </a:solidFill>
                <a:cs typeface="Calibri"/>
              </a:rPr>
              <a:t>+ </a:t>
            </a:r>
            <a:r>
              <a:rPr lang="es-PE" sz="2000" b="1" spc="4" baseline="1950" dirty="0">
                <a:solidFill>
                  <a:srgbClr val="525252"/>
                </a:solidFill>
                <a:cs typeface="Calibri"/>
              </a:rPr>
              <a:t>i</a:t>
            </a:r>
            <a:r>
              <a:rPr lang="es-PE" sz="2000" b="1" baseline="1950" dirty="0">
                <a:solidFill>
                  <a:srgbClr val="525252"/>
                </a:solidFill>
                <a:cs typeface="Calibri"/>
              </a:rPr>
              <a:t>nd</a:t>
            </a:r>
            <a:r>
              <a:rPr lang="es-PE" sz="2000" b="1" spc="4" baseline="1950" dirty="0">
                <a:solidFill>
                  <a:srgbClr val="525252"/>
                </a:solidFill>
                <a:cs typeface="Calibri"/>
              </a:rPr>
              <a:t>i</a:t>
            </a:r>
            <a:r>
              <a:rPr lang="es-PE" sz="2000" b="1" spc="-9" baseline="1950" dirty="0">
                <a:solidFill>
                  <a:srgbClr val="525252"/>
                </a:solidFill>
                <a:cs typeface="Calibri"/>
              </a:rPr>
              <a:t>ca</a:t>
            </a:r>
            <a:r>
              <a:rPr lang="es-PE" sz="2000" b="1" spc="-4" baseline="1950" dirty="0">
                <a:solidFill>
                  <a:srgbClr val="525252"/>
                </a:solidFill>
                <a:cs typeface="Calibri"/>
              </a:rPr>
              <a:t>t</a:t>
            </a:r>
            <a:r>
              <a:rPr lang="es-PE" sz="2000" b="1" baseline="1950" dirty="0">
                <a:solidFill>
                  <a:srgbClr val="525252"/>
                </a:solidFill>
                <a:cs typeface="Calibri"/>
              </a:rPr>
              <a:t>o</a:t>
            </a:r>
            <a:r>
              <a:rPr lang="es-PE" sz="2000" b="1" spc="-4" baseline="1950" dirty="0">
                <a:solidFill>
                  <a:srgbClr val="525252"/>
                </a:solidFill>
                <a:cs typeface="Calibri"/>
              </a:rPr>
              <a:t>r</a:t>
            </a:r>
            <a:r>
              <a:rPr lang="es-PE" sz="2000" b="1" baseline="1950" dirty="0">
                <a:solidFill>
                  <a:srgbClr val="525252"/>
                </a:solidFill>
                <a:cs typeface="Calibri"/>
              </a:rPr>
              <a:t>s</a:t>
            </a:r>
            <a:endParaRPr lang="es-PE" sz="2000" dirty="0">
              <a:solidFill>
                <a:prstClr val="black"/>
              </a:solidFill>
              <a:cs typeface="Calibri"/>
            </a:endParaRPr>
          </a:p>
          <a:p>
            <a:pPr marL="91693" fontAlgn="auto">
              <a:lnSpc>
                <a:spcPts val="1445"/>
              </a:lnSpc>
              <a:spcBef>
                <a:spcPts val="0"/>
              </a:spcBef>
              <a:spcAft>
                <a:spcPts val="0"/>
              </a:spcAft>
            </a:pPr>
            <a:r>
              <a:rPr lang="es-PE" baseline="2275" dirty="0">
                <a:solidFill>
                  <a:srgbClr val="525252"/>
                </a:solidFill>
                <a:cs typeface="Calibri"/>
              </a:rPr>
              <a:t>0</a:t>
            </a:r>
            <a:r>
              <a:rPr lang="es-PE" spc="4" baseline="2275" dirty="0">
                <a:solidFill>
                  <a:srgbClr val="525252"/>
                </a:solidFill>
                <a:cs typeface="Calibri"/>
              </a:rPr>
              <a:t>5</a:t>
            </a:r>
            <a:r>
              <a:rPr lang="es-PE" baseline="2275" dirty="0">
                <a:solidFill>
                  <a:srgbClr val="525252"/>
                </a:solidFill>
                <a:cs typeface="Calibri"/>
              </a:rPr>
              <a:t>.01</a:t>
            </a:r>
            <a:r>
              <a:rPr lang="es-PE" spc="4" baseline="2275" dirty="0">
                <a:solidFill>
                  <a:srgbClr val="525252"/>
                </a:solidFill>
                <a:cs typeface="Calibri"/>
              </a:rPr>
              <a:t> </a:t>
            </a:r>
            <a:r>
              <a:rPr lang="es-PE" baseline="2275" dirty="0">
                <a:solidFill>
                  <a:srgbClr val="525252"/>
                </a:solidFill>
                <a:cs typeface="Calibri"/>
              </a:rPr>
              <a:t>GC</a:t>
            </a:r>
            <a:r>
              <a:rPr lang="es-PE" spc="14" baseline="2275" dirty="0">
                <a:solidFill>
                  <a:srgbClr val="525252"/>
                </a:solidFill>
                <a:cs typeface="Calibri"/>
              </a:rPr>
              <a:t> </a:t>
            </a:r>
            <a:r>
              <a:rPr lang="es-PE" baseline="2275" dirty="0">
                <a:solidFill>
                  <a:srgbClr val="525252"/>
                </a:solidFill>
                <a:cs typeface="Calibri"/>
              </a:rPr>
              <a:t>-</a:t>
            </a:r>
            <a:r>
              <a:rPr lang="es-PE" spc="-4" baseline="2275" dirty="0">
                <a:solidFill>
                  <a:srgbClr val="525252"/>
                </a:solidFill>
                <a:cs typeface="Calibri"/>
              </a:rPr>
              <a:t> </a:t>
            </a:r>
            <a:r>
              <a:rPr lang="es-PE" baseline="2275" dirty="0">
                <a:solidFill>
                  <a:srgbClr val="525252"/>
                </a:solidFill>
                <a:cs typeface="Calibri"/>
              </a:rPr>
              <a:t>S</a:t>
            </a:r>
            <a:r>
              <a:rPr lang="es-PE" spc="4" baseline="2275" dirty="0">
                <a:solidFill>
                  <a:srgbClr val="525252"/>
                </a:solidFill>
                <a:cs typeface="Calibri"/>
              </a:rPr>
              <a:t>t</a:t>
            </a:r>
            <a:r>
              <a:rPr lang="es-PE" spc="-9" baseline="2275" dirty="0">
                <a:solidFill>
                  <a:srgbClr val="525252"/>
                </a:solidFill>
                <a:cs typeface="Calibri"/>
              </a:rPr>
              <a:t>r</a:t>
            </a:r>
            <a:r>
              <a:rPr lang="es-PE" baseline="2275" dirty="0">
                <a:solidFill>
                  <a:srgbClr val="525252"/>
                </a:solidFill>
                <a:cs typeface="Calibri"/>
              </a:rPr>
              <a:t>e</a:t>
            </a:r>
            <a:r>
              <a:rPr lang="es-PE" spc="4" baseline="2275" dirty="0">
                <a:solidFill>
                  <a:srgbClr val="525252"/>
                </a:solidFill>
                <a:cs typeface="Calibri"/>
              </a:rPr>
              <a:t>n</a:t>
            </a:r>
            <a:r>
              <a:rPr lang="es-PE" spc="-25" baseline="2275" dirty="0">
                <a:solidFill>
                  <a:srgbClr val="525252"/>
                </a:solidFill>
                <a:cs typeface="Calibri"/>
              </a:rPr>
              <a:t>g</a:t>
            </a:r>
            <a:r>
              <a:rPr lang="es-PE" spc="4" baseline="2275" dirty="0">
                <a:solidFill>
                  <a:srgbClr val="525252"/>
                </a:solidFill>
                <a:cs typeface="Calibri"/>
              </a:rPr>
              <a:t>t</a:t>
            </a:r>
            <a:r>
              <a:rPr lang="es-PE" baseline="2275" dirty="0">
                <a:solidFill>
                  <a:srgbClr val="525252"/>
                </a:solidFill>
                <a:cs typeface="Calibri"/>
              </a:rPr>
              <a:t>h</a:t>
            </a:r>
            <a:r>
              <a:rPr lang="es-PE" spc="-39" baseline="2275" dirty="0">
                <a:solidFill>
                  <a:srgbClr val="525252"/>
                </a:solidFill>
                <a:cs typeface="Calibri"/>
              </a:rPr>
              <a:t> </a:t>
            </a:r>
            <a:r>
              <a:rPr lang="es-PE" baseline="2275" dirty="0">
                <a:solidFill>
                  <a:srgbClr val="525252"/>
                </a:solidFill>
                <a:cs typeface="Calibri"/>
              </a:rPr>
              <a:t>of le</a:t>
            </a:r>
            <a:r>
              <a:rPr lang="es-PE" spc="-19" baseline="2275" dirty="0">
                <a:solidFill>
                  <a:srgbClr val="525252"/>
                </a:solidFill>
                <a:cs typeface="Calibri"/>
              </a:rPr>
              <a:t>g</a:t>
            </a:r>
            <a:r>
              <a:rPr lang="es-PE" baseline="2275" dirty="0">
                <a:solidFill>
                  <a:srgbClr val="525252"/>
                </a:solidFill>
                <a:cs typeface="Calibri"/>
              </a:rPr>
              <a:t>al</a:t>
            </a:r>
            <a:r>
              <a:rPr lang="es-PE" spc="4" baseline="2275" dirty="0">
                <a:solidFill>
                  <a:srgbClr val="525252"/>
                </a:solidFill>
                <a:cs typeface="Calibri"/>
              </a:rPr>
              <a:t> </a:t>
            </a:r>
            <a:r>
              <a:rPr lang="es-PE" baseline="2275" dirty="0">
                <a:solidFill>
                  <a:srgbClr val="525252"/>
                </a:solidFill>
                <a:cs typeface="Calibri"/>
              </a:rPr>
              <a:t>rig</a:t>
            </a:r>
            <a:r>
              <a:rPr lang="es-PE" spc="-4" baseline="2275" dirty="0">
                <a:solidFill>
                  <a:srgbClr val="525252"/>
                </a:solidFill>
                <a:cs typeface="Calibri"/>
              </a:rPr>
              <a:t>h</a:t>
            </a:r>
            <a:r>
              <a:rPr lang="es-PE" spc="4" baseline="2275" dirty="0">
                <a:solidFill>
                  <a:srgbClr val="525252"/>
                </a:solidFill>
                <a:cs typeface="Calibri"/>
              </a:rPr>
              <a:t>t</a:t>
            </a:r>
            <a:r>
              <a:rPr lang="es-PE" baseline="2275" dirty="0">
                <a:solidFill>
                  <a:srgbClr val="525252"/>
                </a:solidFill>
                <a:cs typeface="Calibri"/>
              </a:rPr>
              <a:t>s</a:t>
            </a:r>
            <a:r>
              <a:rPr lang="es-PE" spc="-9" baseline="2275" dirty="0">
                <a:solidFill>
                  <a:srgbClr val="525252"/>
                </a:solidFill>
                <a:cs typeface="Calibri"/>
              </a:rPr>
              <a:t> </a:t>
            </a:r>
            <a:r>
              <a:rPr lang="es-PE" baseline="2275" dirty="0">
                <a:solidFill>
                  <a:srgbClr val="525252"/>
                </a:solidFill>
                <a:cs typeface="Calibri"/>
              </a:rPr>
              <a:t>i</a:t>
            </a:r>
            <a:r>
              <a:rPr lang="es-PE" spc="4" baseline="2275" dirty="0">
                <a:solidFill>
                  <a:srgbClr val="525252"/>
                </a:solidFill>
                <a:cs typeface="Calibri"/>
              </a:rPr>
              <a:t>nd</a:t>
            </a:r>
            <a:r>
              <a:rPr lang="es-PE" spc="-9" baseline="2275" dirty="0">
                <a:solidFill>
                  <a:srgbClr val="525252"/>
                </a:solidFill>
                <a:cs typeface="Calibri"/>
              </a:rPr>
              <a:t>e</a:t>
            </a:r>
            <a:r>
              <a:rPr lang="es-PE" baseline="2275" dirty="0">
                <a:solidFill>
                  <a:srgbClr val="525252"/>
                </a:solidFill>
                <a:cs typeface="Calibri"/>
              </a:rPr>
              <a:t>x</a:t>
            </a:r>
            <a:endParaRPr lang="es-PE" dirty="0">
              <a:solidFill>
                <a:prstClr val="black"/>
              </a:solidFill>
              <a:cs typeface="Calibri"/>
            </a:endParaRPr>
          </a:p>
          <a:p>
            <a:pPr marL="91693" fontAlgn="auto">
              <a:lnSpc>
                <a:spcPts val="1440"/>
              </a:lnSpc>
              <a:spcBef>
                <a:spcPts val="0"/>
              </a:spcBef>
              <a:spcAft>
                <a:spcPts val="0"/>
              </a:spcAft>
            </a:pPr>
            <a:r>
              <a:rPr lang="es-PE" spc="4" baseline="2275" dirty="0">
                <a:solidFill>
                  <a:srgbClr val="525252"/>
                </a:solidFill>
                <a:cs typeface="Calibri"/>
              </a:rPr>
              <a:t>05</a:t>
            </a:r>
            <a:r>
              <a:rPr lang="es-PE" baseline="2275" dirty="0">
                <a:solidFill>
                  <a:srgbClr val="525252"/>
                </a:solidFill>
                <a:cs typeface="Calibri"/>
              </a:rPr>
              <a:t>. G</a:t>
            </a:r>
            <a:r>
              <a:rPr lang="es-PE" spc="-9" baseline="2275" dirty="0">
                <a:solidFill>
                  <a:srgbClr val="525252"/>
                </a:solidFill>
                <a:cs typeface="Calibri"/>
              </a:rPr>
              <a:t>e</a:t>
            </a:r>
            <a:r>
              <a:rPr lang="es-PE" spc="-4" baseline="2275" dirty="0">
                <a:solidFill>
                  <a:srgbClr val="525252"/>
                </a:solidFill>
                <a:cs typeface="Calibri"/>
              </a:rPr>
              <a:t>t</a:t>
            </a:r>
            <a:r>
              <a:rPr lang="es-PE" spc="4" baseline="2275" dirty="0">
                <a:solidFill>
                  <a:srgbClr val="525252"/>
                </a:solidFill>
                <a:cs typeface="Calibri"/>
              </a:rPr>
              <a:t>t</a:t>
            </a:r>
            <a:r>
              <a:rPr lang="es-PE" baseline="2275" dirty="0">
                <a:solidFill>
                  <a:srgbClr val="525252"/>
                </a:solidFill>
                <a:cs typeface="Calibri"/>
              </a:rPr>
              <a:t>i</a:t>
            </a:r>
            <a:r>
              <a:rPr lang="es-PE" spc="4" baseline="2275" dirty="0">
                <a:solidFill>
                  <a:srgbClr val="525252"/>
                </a:solidFill>
                <a:cs typeface="Calibri"/>
              </a:rPr>
              <a:t>n</a:t>
            </a:r>
            <a:r>
              <a:rPr lang="es-PE" baseline="2275" dirty="0">
                <a:solidFill>
                  <a:srgbClr val="525252"/>
                </a:solidFill>
                <a:cs typeface="Calibri"/>
              </a:rPr>
              <a:t>g</a:t>
            </a:r>
            <a:r>
              <a:rPr lang="es-PE" spc="-19" baseline="2275" dirty="0">
                <a:solidFill>
                  <a:srgbClr val="525252"/>
                </a:solidFill>
                <a:cs typeface="Calibri"/>
              </a:rPr>
              <a:t> </a:t>
            </a:r>
            <a:r>
              <a:rPr lang="es-PE" baseline="2275" dirty="0">
                <a:solidFill>
                  <a:srgbClr val="525252"/>
                </a:solidFill>
                <a:cs typeface="Calibri"/>
              </a:rPr>
              <a:t>C</a:t>
            </a:r>
            <a:r>
              <a:rPr lang="es-PE" spc="-14" baseline="2275" dirty="0">
                <a:solidFill>
                  <a:srgbClr val="525252"/>
                </a:solidFill>
                <a:cs typeface="Calibri"/>
              </a:rPr>
              <a:t>r</a:t>
            </a:r>
            <a:r>
              <a:rPr lang="es-PE" baseline="2275" dirty="0">
                <a:solidFill>
                  <a:srgbClr val="525252"/>
                </a:solidFill>
                <a:cs typeface="Calibri"/>
              </a:rPr>
              <a:t>e</a:t>
            </a:r>
            <a:r>
              <a:rPr lang="es-PE" spc="4" baseline="2275" dirty="0">
                <a:solidFill>
                  <a:srgbClr val="525252"/>
                </a:solidFill>
                <a:cs typeface="Calibri"/>
              </a:rPr>
              <a:t>d</a:t>
            </a:r>
            <a:r>
              <a:rPr lang="es-PE" baseline="2275" dirty="0">
                <a:solidFill>
                  <a:srgbClr val="525252"/>
                </a:solidFill>
                <a:cs typeface="Calibri"/>
              </a:rPr>
              <a:t>it</a:t>
            </a:r>
            <a:r>
              <a:rPr lang="es-PE" spc="-24" baseline="2275" dirty="0">
                <a:solidFill>
                  <a:srgbClr val="525252"/>
                </a:solidFill>
                <a:cs typeface="Calibri"/>
              </a:rPr>
              <a:t> </a:t>
            </a:r>
            <a:r>
              <a:rPr lang="es-PE" spc="-4" baseline="2275" dirty="0">
                <a:solidFill>
                  <a:srgbClr val="525252"/>
                </a:solidFill>
                <a:cs typeface="Calibri"/>
              </a:rPr>
              <a:t>(</a:t>
            </a:r>
            <a:r>
              <a:rPr lang="es-PE" baseline="2275" dirty="0">
                <a:solidFill>
                  <a:srgbClr val="525252"/>
                </a:solidFill>
                <a:cs typeface="Calibri"/>
              </a:rPr>
              <a:t>GC)</a:t>
            </a:r>
            <a:endParaRPr lang="es-PE" dirty="0">
              <a:solidFill>
                <a:prstClr val="black"/>
              </a:solidFill>
              <a:cs typeface="Calibri"/>
            </a:endParaRPr>
          </a:p>
          <a:p>
            <a:pPr marL="91693" fontAlgn="auto">
              <a:lnSpc>
                <a:spcPts val="1440"/>
              </a:lnSpc>
              <a:spcBef>
                <a:spcPts val="0"/>
              </a:spcBef>
              <a:spcAft>
                <a:spcPts val="0"/>
              </a:spcAft>
            </a:pPr>
            <a:r>
              <a:rPr lang="es-PE" baseline="2275" dirty="0">
                <a:solidFill>
                  <a:srgbClr val="525252"/>
                </a:solidFill>
                <a:cs typeface="Calibri"/>
              </a:rPr>
              <a:t>0</a:t>
            </a:r>
            <a:r>
              <a:rPr lang="es-PE" spc="4" baseline="2275" dirty="0">
                <a:solidFill>
                  <a:srgbClr val="525252"/>
                </a:solidFill>
                <a:cs typeface="Calibri"/>
              </a:rPr>
              <a:t>5</a:t>
            </a:r>
            <a:r>
              <a:rPr lang="es-PE" baseline="2275" dirty="0">
                <a:solidFill>
                  <a:srgbClr val="525252"/>
                </a:solidFill>
                <a:cs typeface="Calibri"/>
              </a:rPr>
              <a:t>.02</a:t>
            </a:r>
            <a:r>
              <a:rPr lang="es-PE" spc="9" baseline="2275" dirty="0">
                <a:solidFill>
                  <a:srgbClr val="525252"/>
                </a:solidFill>
                <a:cs typeface="Calibri"/>
              </a:rPr>
              <a:t> </a:t>
            </a:r>
            <a:r>
              <a:rPr lang="es-PE" baseline="2275" dirty="0">
                <a:solidFill>
                  <a:srgbClr val="525252"/>
                </a:solidFill>
                <a:cs typeface="Calibri"/>
              </a:rPr>
              <a:t>GC</a:t>
            </a:r>
            <a:r>
              <a:rPr lang="es-PE" spc="9" baseline="2275" dirty="0">
                <a:solidFill>
                  <a:srgbClr val="525252"/>
                </a:solidFill>
                <a:cs typeface="Calibri"/>
              </a:rPr>
              <a:t> </a:t>
            </a:r>
            <a:r>
              <a:rPr lang="es-PE" baseline="2275" dirty="0">
                <a:solidFill>
                  <a:srgbClr val="525252"/>
                </a:solidFill>
                <a:cs typeface="Calibri"/>
              </a:rPr>
              <a:t>-</a:t>
            </a:r>
            <a:r>
              <a:rPr lang="es-PE" spc="-4" baseline="2275" dirty="0">
                <a:solidFill>
                  <a:srgbClr val="525252"/>
                </a:solidFill>
                <a:cs typeface="Calibri"/>
              </a:rPr>
              <a:t> </a:t>
            </a:r>
            <a:r>
              <a:rPr lang="es-PE" spc="4" baseline="2275" dirty="0">
                <a:solidFill>
                  <a:srgbClr val="525252"/>
                </a:solidFill>
                <a:cs typeface="Calibri"/>
              </a:rPr>
              <a:t>D</a:t>
            </a:r>
            <a:r>
              <a:rPr lang="es-PE" baseline="2275" dirty="0">
                <a:solidFill>
                  <a:srgbClr val="525252"/>
                </a:solidFill>
                <a:cs typeface="Calibri"/>
              </a:rPr>
              <a:t>e</a:t>
            </a:r>
            <a:r>
              <a:rPr lang="es-PE" spc="4" baseline="2275" dirty="0">
                <a:solidFill>
                  <a:srgbClr val="525252"/>
                </a:solidFill>
                <a:cs typeface="Calibri"/>
              </a:rPr>
              <a:t>pt</a:t>
            </a:r>
            <a:r>
              <a:rPr lang="es-PE" baseline="2275" dirty="0">
                <a:solidFill>
                  <a:srgbClr val="525252"/>
                </a:solidFill>
                <a:cs typeface="Calibri"/>
              </a:rPr>
              <a:t>h</a:t>
            </a:r>
            <a:r>
              <a:rPr lang="es-PE" spc="-39" baseline="2275" dirty="0">
                <a:solidFill>
                  <a:srgbClr val="525252"/>
                </a:solidFill>
                <a:cs typeface="Calibri"/>
              </a:rPr>
              <a:t> </a:t>
            </a:r>
            <a:r>
              <a:rPr lang="es-PE" baseline="2275" dirty="0">
                <a:solidFill>
                  <a:srgbClr val="525252"/>
                </a:solidFill>
                <a:cs typeface="Calibri"/>
              </a:rPr>
              <a:t>of </a:t>
            </a:r>
            <a:r>
              <a:rPr lang="es-PE" spc="-4" baseline="2275" dirty="0">
                <a:solidFill>
                  <a:srgbClr val="525252"/>
                </a:solidFill>
                <a:cs typeface="Calibri"/>
              </a:rPr>
              <a:t>c</a:t>
            </a:r>
            <a:r>
              <a:rPr lang="es-PE" spc="-9" baseline="2275" dirty="0">
                <a:solidFill>
                  <a:srgbClr val="525252"/>
                </a:solidFill>
                <a:cs typeface="Calibri"/>
              </a:rPr>
              <a:t>r</a:t>
            </a:r>
            <a:r>
              <a:rPr lang="es-PE" baseline="2275" dirty="0">
                <a:solidFill>
                  <a:srgbClr val="525252"/>
                </a:solidFill>
                <a:cs typeface="Calibri"/>
              </a:rPr>
              <a:t>e</a:t>
            </a:r>
            <a:r>
              <a:rPr lang="es-PE" spc="4" baseline="2275" dirty="0">
                <a:solidFill>
                  <a:srgbClr val="525252"/>
                </a:solidFill>
                <a:cs typeface="Calibri"/>
              </a:rPr>
              <a:t>d</a:t>
            </a:r>
            <a:r>
              <a:rPr lang="es-PE" baseline="2275" dirty="0">
                <a:solidFill>
                  <a:srgbClr val="525252"/>
                </a:solidFill>
                <a:cs typeface="Calibri"/>
              </a:rPr>
              <a:t>it</a:t>
            </a:r>
            <a:r>
              <a:rPr lang="es-PE" spc="-4" baseline="2275" dirty="0">
                <a:solidFill>
                  <a:srgbClr val="525252"/>
                </a:solidFill>
                <a:cs typeface="Calibri"/>
              </a:rPr>
              <a:t> </a:t>
            </a:r>
            <a:r>
              <a:rPr lang="es-PE" baseline="2275" dirty="0">
                <a:solidFill>
                  <a:srgbClr val="525252"/>
                </a:solidFill>
                <a:cs typeface="Calibri"/>
              </a:rPr>
              <a:t>i</a:t>
            </a:r>
            <a:r>
              <a:rPr lang="es-PE" spc="-4" baseline="2275" dirty="0">
                <a:solidFill>
                  <a:srgbClr val="525252"/>
                </a:solidFill>
                <a:cs typeface="Calibri"/>
              </a:rPr>
              <a:t>n</a:t>
            </a:r>
            <a:r>
              <a:rPr lang="es-PE" spc="-19" baseline="2275" dirty="0">
                <a:solidFill>
                  <a:srgbClr val="525252"/>
                </a:solidFill>
                <a:cs typeface="Calibri"/>
              </a:rPr>
              <a:t>f</a:t>
            </a:r>
            <a:r>
              <a:rPr lang="es-PE" baseline="2275" dirty="0">
                <a:solidFill>
                  <a:srgbClr val="525252"/>
                </a:solidFill>
                <a:cs typeface="Calibri"/>
              </a:rPr>
              <a:t>orm…</a:t>
            </a:r>
            <a:endParaRPr lang="es-PE" dirty="0">
              <a:solidFill>
                <a:prstClr val="black"/>
              </a:solidFill>
              <a:cs typeface="Calibri"/>
            </a:endParaRPr>
          </a:p>
          <a:p>
            <a:pPr marL="91693" fontAlgn="auto">
              <a:lnSpc>
                <a:spcPts val="1440"/>
              </a:lnSpc>
              <a:spcBef>
                <a:spcPts val="0"/>
              </a:spcBef>
              <a:spcAft>
                <a:spcPts val="0"/>
              </a:spcAft>
            </a:pPr>
            <a:r>
              <a:rPr lang="es-PE" spc="4" baseline="2275" dirty="0">
                <a:solidFill>
                  <a:srgbClr val="525252"/>
                </a:solidFill>
                <a:cs typeface="Calibri"/>
              </a:rPr>
              <a:t>08</a:t>
            </a:r>
            <a:r>
              <a:rPr lang="es-PE" baseline="2275" dirty="0">
                <a:solidFill>
                  <a:srgbClr val="525252"/>
                </a:solidFill>
                <a:cs typeface="Calibri"/>
              </a:rPr>
              <a:t>. </a:t>
            </a:r>
            <a:r>
              <a:rPr lang="es-PE" spc="-64" baseline="2275" dirty="0">
                <a:solidFill>
                  <a:srgbClr val="525252"/>
                </a:solidFill>
                <a:cs typeface="Calibri"/>
              </a:rPr>
              <a:t>T</a:t>
            </a:r>
            <a:r>
              <a:rPr lang="es-PE" spc="-19" baseline="2275" dirty="0">
                <a:solidFill>
                  <a:srgbClr val="525252"/>
                </a:solidFill>
                <a:cs typeface="Calibri"/>
              </a:rPr>
              <a:t>r</a:t>
            </a:r>
            <a:r>
              <a:rPr lang="es-PE" baseline="2275" dirty="0">
                <a:solidFill>
                  <a:srgbClr val="525252"/>
                </a:solidFill>
                <a:cs typeface="Calibri"/>
              </a:rPr>
              <a:t>a</a:t>
            </a:r>
            <a:r>
              <a:rPr lang="es-PE" spc="4" baseline="2275" dirty="0">
                <a:solidFill>
                  <a:srgbClr val="525252"/>
                </a:solidFill>
                <a:cs typeface="Calibri"/>
              </a:rPr>
              <a:t>d</a:t>
            </a:r>
            <a:r>
              <a:rPr lang="es-PE" baseline="2275" dirty="0">
                <a:solidFill>
                  <a:srgbClr val="525252"/>
                </a:solidFill>
                <a:cs typeface="Calibri"/>
              </a:rPr>
              <a:t>i</a:t>
            </a:r>
            <a:r>
              <a:rPr lang="es-PE" spc="4" baseline="2275" dirty="0">
                <a:solidFill>
                  <a:srgbClr val="525252"/>
                </a:solidFill>
                <a:cs typeface="Calibri"/>
              </a:rPr>
              <a:t>n</a:t>
            </a:r>
            <a:r>
              <a:rPr lang="es-PE" baseline="2275" dirty="0">
                <a:solidFill>
                  <a:srgbClr val="525252"/>
                </a:solidFill>
                <a:cs typeface="Calibri"/>
              </a:rPr>
              <a:t>g</a:t>
            </a:r>
            <a:r>
              <a:rPr lang="es-PE" spc="-29" baseline="2275" dirty="0">
                <a:solidFill>
                  <a:srgbClr val="525252"/>
                </a:solidFill>
                <a:cs typeface="Calibri"/>
              </a:rPr>
              <a:t> </a:t>
            </a:r>
            <a:r>
              <a:rPr lang="es-PE" baseline="2275" dirty="0">
                <a:solidFill>
                  <a:srgbClr val="525252"/>
                </a:solidFill>
                <a:cs typeface="Calibri"/>
              </a:rPr>
              <a:t>Ac</a:t>
            </a:r>
            <a:r>
              <a:rPr lang="es-PE" spc="-25" baseline="2275" dirty="0">
                <a:solidFill>
                  <a:srgbClr val="525252"/>
                </a:solidFill>
                <a:cs typeface="Calibri"/>
              </a:rPr>
              <a:t>r</a:t>
            </a:r>
            <a:r>
              <a:rPr lang="es-PE" baseline="2275" dirty="0">
                <a:solidFill>
                  <a:srgbClr val="525252"/>
                </a:solidFill>
                <a:cs typeface="Calibri"/>
              </a:rPr>
              <a:t>oss</a:t>
            </a:r>
            <a:r>
              <a:rPr lang="es-PE" spc="25" baseline="2275" dirty="0">
                <a:solidFill>
                  <a:srgbClr val="525252"/>
                </a:solidFill>
                <a:cs typeface="Calibri"/>
              </a:rPr>
              <a:t> </a:t>
            </a:r>
            <a:r>
              <a:rPr lang="es-PE" spc="-4" baseline="2275" dirty="0">
                <a:solidFill>
                  <a:srgbClr val="525252"/>
                </a:solidFill>
                <a:cs typeface="Calibri"/>
              </a:rPr>
              <a:t>B</a:t>
            </a:r>
            <a:r>
              <a:rPr lang="es-PE" baseline="2275" dirty="0">
                <a:solidFill>
                  <a:srgbClr val="525252"/>
                </a:solidFill>
                <a:cs typeface="Calibri"/>
              </a:rPr>
              <a:t>o</a:t>
            </a:r>
            <a:r>
              <a:rPr lang="es-PE" spc="-9" baseline="2275" dirty="0">
                <a:solidFill>
                  <a:srgbClr val="525252"/>
                </a:solidFill>
                <a:cs typeface="Calibri"/>
              </a:rPr>
              <a:t>r</a:t>
            </a:r>
            <a:r>
              <a:rPr lang="es-PE" spc="4" baseline="2275" dirty="0">
                <a:solidFill>
                  <a:srgbClr val="525252"/>
                </a:solidFill>
                <a:cs typeface="Calibri"/>
              </a:rPr>
              <a:t>d</a:t>
            </a:r>
            <a:r>
              <a:rPr lang="es-PE" baseline="2275" dirty="0">
                <a:solidFill>
                  <a:srgbClr val="525252"/>
                </a:solidFill>
                <a:cs typeface="Calibri"/>
              </a:rPr>
              <a:t>e</a:t>
            </a:r>
            <a:r>
              <a:rPr lang="es-PE" spc="-19" baseline="2275" dirty="0">
                <a:solidFill>
                  <a:srgbClr val="525252"/>
                </a:solidFill>
                <a:cs typeface="Calibri"/>
              </a:rPr>
              <a:t>r</a:t>
            </a:r>
            <a:r>
              <a:rPr lang="es-PE" baseline="2275" dirty="0">
                <a:solidFill>
                  <a:srgbClr val="525252"/>
                </a:solidFill>
                <a:cs typeface="Calibri"/>
              </a:rPr>
              <a:t>s</a:t>
            </a:r>
            <a:r>
              <a:rPr lang="es-PE" spc="-19" baseline="2275" dirty="0">
                <a:solidFill>
                  <a:srgbClr val="525252"/>
                </a:solidFill>
                <a:cs typeface="Calibri"/>
              </a:rPr>
              <a:t> </a:t>
            </a:r>
            <a:r>
              <a:rPr lang="es-PE" spc="4" baseline="2275" dirty="0">
                <a:solidFill>
                  <a:srgbClr val="525252"/>
                </a:solidFill>
                <a:cs typeface="Calibri"/>
              </a:rPr>
              <a:t>(</a:t>
            </a:r>
            <a:r>
              <a:rPr lang="es-PE" spc="-94" baseline="2275" dirty="0">
                <a:solidFill>
                  <a:srgbClr val="525252"/>
                </a:solidFill>
                <a:cs typeface="Calibri"/>
              </a:rPr>
              <a:t>T</a:t>
            </a:r>
            <a:r>
              <a:rPr lang="es-PE" baseline="2275" dirty="0">
                <a:solidFill>
                  <a:srgbClr val="525252"/>
                </a:solidFill>
                <a:cs typeface="Calibri"/>
              </a:rPr>
              <a:t>A</a:t>
            </a:r>
            <a:r>
              <a:rPr lang="es-PE" spc="-4" baseline="2275" dirty="0">
                <a:solidFill>
                  <a:srgbClr val="525252"/>
                </a:solidFill>
                <a:cs typeface="Calibri"/>
              </a:rPr>
              <a:t>B</a:t>
            </a:r>
            <a:r>
              <a:rPr lang="es-PE" baseline="2275" dirty="0">
                <a:solidFill>
                  <a:srgbClr val="525252"/>
                </a:solidFill>
                <a:cs typeface="Calibri"/>
              </a:rPr>
              <a:t>)</a:t>
            </a:r>
            <a:endParaRPr lang="es-PE" dirty="0">
              <a:solidFill>
                <a:prstClr val="black"/>
              </a:solidFill>
              <a:cs typeface="Calibri"/>
            </a:endParaRPr>
          </a:p>
          <a:p>
            <a:pPr marL="91693" fontAlgn="auto">
              <a:lnSpc>
                <a:spcPts val="1440"/>
              </a:lnSpc>
              <a:spcBef>
                <a:spcPts val="0"/>
              </a:spcBef>
              <a:spcAft>
                <a:spcPts val="0"/>
              </a:spcAft>
            </a:pPr>
            <a:r>
              <a:rPr lang="es-PE" spc="4" baseline="2275" dirty="0">
                <a:solidFill>
                  <a:srgbClr val="525252"/>
                </a:solidFill>
                <a:cs typeface="Calibri"/>
              </a:rPr>
              <a:t>10</a:t>
            </a:r>
            <a:r>
              <a:rPr lang="es-PE" baseline="2275" dirty="0">
                <a:solidFill>
                  <a:srgbClr val="525252"/>
                </a:solidFill>
                <a:cs typeface="Calibri"/>
              </a:rPr>
              <a:t>. </a:t>
            </a:r>
            <a:r>
              <a:rPr lang="es-PE" spc="-25" baseline="2275" dirty="0">
                <a:solidFill>
                  <a:srgbClr val="525252"/>
                </a:solidFill>
                <a:cs typeface="Calibri"/>
              </a:rPr>
              <a:t>R</a:t>
            </a:r>
            <a:r>
              <a:rPr lang="es-PE" baseline="2275" dirty="0">
                <a:solidFill>
                  <a:srgbClr val="525252"/>
                </a:solidFill>
                <a:cs typeface="Calibri"/>
              </a:rPr>
              <a:t>es</a:t>
            </a:r>
            <a:r>
              <a:rPr lang="es-PE" spc="4" baseline="2275" dirty="0">
                <a:solidFill>
                  <a:srgbClr val="525252"/>
                </a:solidFill>
                <a:cs typeface="Calibri"/>
              </a:rPr>
              <a:t>o</a:t>
            </a:r>
            <a:r>
              <a:rPr lang="es-PE" baseline="2275" dirty="0">
                <a:solidFill>
                  <a:srgbClr val="525252"/>
                </a:solidFill>
                <a:cs typeface="Calibri"/>
              </a:rPr>
              <a:t>lvi</a:t>
            </a:r>
            <a:r>
              <a:rPr lang="es-PE" spc="4" baseline="2275" dirty="0">
                <a:solidFill>
                  <a:srgbClr val="525252"/>
                </a:solidFill>
                <a:cs typeface="Calibri"/>
              </a:rPr>
              <a:t>n</a:t>
            </a:r>
            <a:r>
              <a:rPr lang="es-PE" baseline="2275" dirty="0">
                <a:solidFill>
                  <a:srgbClr val="525252"/>
                </a:solidFill>
                <a:cs typeface="Calibri"/>
              </a:rPr>
              <a:t>g</a:t>
            </a:r>
            <a:r>
              <a:rPr lang="es-PE" spc="4" baseline="2275" dirty="0">
                <a:solidFill>
                  <a:srgbClr val="525252"/>
                </a:solidFill>
                <a:cs typeface="Calibri"/>
              </a:rPr>
              <a:t> </a:t>
            </a:r>
            <a:r>
              <a:rPr lang="es-PE" baseline="2275" dirty="0">
                <a:solidFill>
                  <a:srgbClr val="525252"/>
                </a:solidFill>
                <a:cs typeface="Calibri"/>
              </a:rPr>
              <a:t>Insol</a:t>
            </a:r>
            <a:r>
              <a:rPr lang="es-PE" spc="-9" baseline="2275" dirty="0">
                <a:solidFill>
                  <a:srgbClr val="525252"/>
                </a:solidFill>
                <a:cs typeface="Calibri"/>
              </a:rPr>
              <a:t>v</a:t>
            </a:r>
            <a:r>
              <a:rPr lang="es-PE" baseline="2275" dirty="0">
                <a:solidFill>
                  <a:srgbClr val="525252"/>
                </a:solidFill>
                <a:cs typeface="Calibri"/>
              </a:rPr>
              <a:t>e</a:t>
            </a:r>
            <a:r>
              <a:rPr lang="es-PE" spc="4" baseline="2275" dirty="0">
                <a:solidFill>
                  <a:srgbClr val="525252"/>
                </a:solidFill>
                <a:cs typeface="Calibri"/>
              </a:rPr>
              <a:t>n</a:t>
            </a:r>
            <a:r>
              <a:rPr lang="es-PE" spc="-4" baseline="2275" dirty="0">
                <a:solidFill>
                  <a:srgbClr val="525252"/>
                </a:solidFill>
                <a:cs typeface="Calibri"/>
              </a:rPr>
              <a:t>c</a:t>
            </a:r>
            <a:r>
              <a:rPr lang="es-PE" baseline="2275" dirty="0">
                <a:solidFill>
                  <a:srgbClr val="525252"/>
                </a:solidFill>
                <a:cs typeface="Calibri"/>
              </a:rPr>
              <a:t>y</a:t>
            </a:r>
            <a:r>
              <a:rPr lang="es-PE" spc="-9" baseline="2275" dirty="0">
                <a:solidFill>
                  <a:srgbClr val="525252"/>
                </a:solidFill>
                <a:cs typeface="Calibri"/>
              </a:rPr>
              <a:t> </a:t>
            </a:r>
            <a:r>
              <a:rPr lang="es-PE" spc="-4" baseline="2275" dirty="0">
                <a:solidFill>
                  <a:srgbClr val="525252"/>
                </a:solidFill>
                <a:cs typeface="Calibri"/>
              </a:rPr>
              <a:t>(</a:t>
            </a:r>
            <a:r>
              <a:rPr lang="es-PE" baseline="2275" dirty="0">
                <a:solidFill>
                  <a:srgbClr val="525252"/>
                </a:solidFill>
                <a:cs typeface="Calibri"/>
              </a:rPr>
              <a:t>RI)</a:t>
            </a:r>
            <a:endParaRPr lang="es-PE" dirty="0">
              <a:solidFill>
                <a:prstClr val="black"/>
              </a:solidFill>
              <a:cs typeface="Calibri"/>
            </a:endParaRPr>
          </a:p>
          <a:p>
            <a:pPr marL="91693" fontAlgn="auto">
              <a:lnSpc>
                <a:spcPts val="1440"/>
              </a:lnSpc>
              <a:spcBef>
                <a:spcPts val="0"/>
              </a:spcBef>
              <a:spcAft>
                <a:spcPts val="0"/>
              </a:spcAft>
            </a:pPr>
            <a:r>
              <a:rPr lang="es-PE" baseline="2275" dirty="0">
                <a:solidFill>
                  <a:srgbClr val="525252"/>
                </a:solidFill>
                <a:cs typeface="Calibri"/>
              </a:rPr>
              <a:t>0</a:t>
            </a:r>
            <a:r>
              <a:rPr lang="es-PE" spc="4" baseline="2275" dirty="0">
                <a:solidFill>
                  <a:srgbClr val="525252"/>
                </a:solidFill>
                <a:cs typeface="Calibri"/>
              </a:rPr>
              <a:t>3</a:t>
            </a:r>
            <a:r>
              <a:rPr lang="es-PE" baseline="2275" dirty="0">
                <a:solidFill>
                  <a:srgbClr val="525252"/>
                </a:solidFill>
                <a:cs typeface="Calibri"/>
              </a:rPr>
              <a:t>.03</a:t>
            </a:r>
            <a:r>
              <a:rPr lang="es-PE" spc="4" baseline="2275" dirty="0">
                <a:solidFill>
                  <a:srgbClr val="525252"/>
                </a:solidFill>
                <a:cs typeface="Calibri"/>
              </a:rPr>
              <a:t> </a:t>
            </a:r>
            <a:r>
              <a:rPr lang="es-PE" baseline="2275" dirty="0">
                <a:solidFill>
                  <a:srgbClr val="525252"/>
                </a:solidFill>
                <a:cs typeface="Calibri"/>
              </a:rPr>
              <a:t>I</a:t>
            </a:r>
            <a:r>
              <a:rPr lang="es-PE" spc="-9" baseline="2275" dirty="0">
                <a:solidFill>
                  <a:srgbClr val="525252"/>
                </a:solidFill>
                <a:cs typeface="Calibri"/>
              </a:rPr>
              <a:t>n</a:t>
            </a:r>
            <a:r>
              <a:rPr lang="es-PE" spc="4" baseline="2275" dirty="0">
                <a:solidFill>
                  <a:srgbClr val="525252"/>
                </a:solidFill>
                <a:cs typeface="Calibri"/>
              </a:rPr>
              <a:t>f</a:t>
            </a:r>
            <a:r>
              <a:rPr lang="es-PE" baseline="2275" dirty="0">
                <a:solidFill>
                  <a:srgbClr val="525252"/>
                </a:solidFill>
                <a:cs typeface="Calibri"/>
              </a:rPr>
              <a:t>l</a:t>
            </a:r>
            <a:r>
              <a:rPr lang="es-PE" spc="-9" baseline="2275" dirty="0">
                <a:solidFill>
                  <a:srgbClr val="525252"/>
                </a:solidFill>
                <a:cs typeface="Calibri"/>
              </a:rPr>
              <a:t>a</a:t>
            </a:r>
            <a:r>
              <a:rPr lang="es-PE" spc="4" baseline="2275" dirty="0">
                <a:solidFill>
                  <a:srgbClr val="525252"/>
                </a:solidFill>
                <a:cs typeface="Calibri"/>
              </a:rPr>
              <a:t>t</a:t>
            </a:r>
            <a:r>
              <a:rPr lang="es-PE" baseline="2275" dirty="0">
                <a:solidFill>
                  <a:srgbClr val="525252"/>
                </a:solidFill>
                <a:cs typeface="Calibri"/>
              </a:rPr>
              <a:t>ion</a:t>
            </a:r>
            <a:endParaRPr lang="es-PE" dirty="0">
              <a:solidFill>
                <a:prstClr val="black"/>
              </a:solidFill>
              <a:cs typeface="Calibri"/>
            </a:endParaRPr>
          </a:p>
          <a:p>
            <a:pPr marL="91693" fontAlgn="auto">
              <a:lnSpc>
                <a:spcPts val="1440"/>
              </a:lnSpc>
              <a:spcBef>
                <a:spcPts val="0"/>
              </a:spcBef>
              <a:spcAft>
                <a:spcPts val="0"/>
              </a:spcAft>
            </a:pPr>
            <a:r>
              <a:rPr lang="es-PE" baseline="2275" dirty="0">
                <a:solidFill>
                  <a:srgbClr val="525252"/>
                </a:solidFill>
                <a:cs typeface="Calibri"/>
              </a:rPr>
              <a:t>0</a:t>
            </a:r>
            <a:r>
              <a:rPr lang="es-PE" spc="4" baseline="2275" dirty="0">
                <a:solidFill>
                  <a:srgbClr val="525252"/>
                </a:solidFill>
                <a:cs typeface="Calibri"/>
              </a:rPr>
              <a:t>8</a:t>
            </a:r>
            <a:r>
              <a:rPr lang="es-PE" baseline="2275" dirty="0">
                <a:solidFill>
                  <a:srgbClr val="525252"/>
                </a:solidFill>
                <a:cs typeface="Calibri"/>
              </a:rPr>
              <a:t>.08</a:t>
            </a:r>
            <a:r>
              <a:rPr lang="es-PE" spc="9" baseline="2275" dirty="0">
                <a:solidFill>
                  <a:srgbClr val="525252"/>
                </a:solidFill>
                <a:cs typeface="Calibri"/>
              </a:rPr>
              <a:t> </a:t>
            </a:r>
            <a:r>
              <a:rPr lang="es-PE" baseline="2275" dirty="0">
                <a:solidFill>
                  <a:srgbClr val="525252"/>
                </a:solidFill>
                <a:cs typeface="Calibri"/>
              </a:rPr>
              <a:t>Le</a:t>
            </a:r>
            <a:r>
              <a:rPr lang="es-PE" spc="-19" baseline="2275" dirty="0">
                <a:solidFill>
                  <a:srgbClr val="525252"/>
                </a:solidFill>
                <a:cs typeface="Calibri"/>
              </a:rPr>
              <a:t>g</a:t>
            </a:r>
            <a:r>
              <a:rPr lang="es-PE" baseline="2275" dirty="0">
                <a:solidFill>
                  <a:srgbClr val="525252"/>
                </a:solidFill>
                <a:cs typeface="Calibri"/>
              </a:rPr>
              <a:t>al</a:t>
            </a:r>
            <a:r>
              <a:rPr lang="es-PE" spc="-4" baseline="2275" dirty="0">
                <a:solidFill>
                  <a:srgbClr val="525252"/>
                </a:solidFill>
                <a:cs typeface="Calibri"/>
              </a:rPr>
              <a:t> </a:t>
            </a:r>
            <a:r>
              <a:rPr lang="es-PE" baseline="2275" dirty="0">
                <a:solidFill>
                  <a:srgbClr val="525252"/>
                </a:solidFill>
                <a:cs typeface="Calibri"/>
              </a:rPr>
              <a:t>rig</a:t>
            </a:r>
            <a:r>
              <a:rPr lang="es-PE" spc="-4" baseline="2275" dirty="0">
                <a:solidFill>
                  <a:srgbClr val="525252"/>
                </a:solidFill>
                <a:cs typeface="Calibri"/>
              </a:rPr>
              <a:t>h</a:t>
            </a:r>
            <a:r>
              <a:rPr lang="es-PE" spc="4" baseline="2275" dirty="0">
                <a:solidFill>
                  <a:srgbClr val="525252"/>
                </a:solidFill>
                <a:cs typeface="Calibri"/>
              </a:rPr>
              <a:t>t</a:t>
            </a:r>
            <a:r>
              <a:rPr lang="es-PE" baseline="2275" dirty="0">
                <a:solidFill>
                  <a:srgbClr val="525252"/>
                </a:solidFill>
                <a:cs typeface="Calibri"/>
              </a:rPr>
              <a:t>s</a:t>
            </a:r>
            <a:r>
              <a:rPr lang="es-PE" spc="-9" baseline="2275" dirty="0">
                <a:solidFill>
                  <a:srgbClr val="525252"/>
                </a:solidFill>
                <a:cs typeface="Calibri"/>
              </a:rPr>
              <a:t> </a:t>
            </a:r>
            <a:r>
              <a:rPr lang="es-PE" baseline="2275" dirty="0">
                <a:solidFill>
                  <a:srgbClr val="525252"/>
                </a:solidFill>
                <a:cs typeface="Calibri"/>
              </a:rPr>
              <a:t>i</a:t>
            </a:r>
            <a:r>
              <a:rPr lang="es-PE" spc="4" baseline="2275" dirty="0">
                <a:solidFill>
                  <a:srgbClr val="525252"/>
                </a:solidFill>
                <a:cs typeface="Calibri"/>
              </a:rPr>
              <a:t>nd</a:t>
            </a:r>
            <a:r>
              <a:rPr lang="es-PE" spc="-9" baseline="2275" dirty="0">
                <a:solidFill>
                  <a:srgbClr val="525252"/>
                </a:solidFill>
                <a:cs typeface="Calibri"/>
              </a:rPr>
              <a:t>e</a:t>
            </a:r>
            <a:r>
              <a:rPr lang="es-PE" baseline="2275" dirty="0">
                <a:solidFill>
                  <a:srgbClr val="525252"/>
                </a:solidFill>
                <a:cs typeface="Calibri"/>
              </a:rPr>
              <a:t>x</a:t>
            </a:r>
            <a:r>
              <a:rPr lang="es-PE" spc="-24" baseline="2275" dirty="0">
                <a:solidFill>
                  <a:srgbClr val="525252"/>
                </a:solidFill>
                <a:cs typeface="Calibri"/>
              </a:rPr>
              <a:t> </a:t>
            </a:r>
            <a:r>
              <a:rPr lang="es-PE" baseline="2275" dirty="0">
                <a:solidFill>
                  <a:srgbClr val="525252"/>
                </a:solidFill>
                <a:cs typeface="Calibri"/>
              </a:rPr>
              <a:t>(</a:t>
            </a:r>
            <a:r>
              <a:rPr lang="es-PE" spc="-4" baseline="2275" dirty="0">
                <a:solidFill>
                  <a:srgbClr val="525252"/>
                </a:solidFill>
                <a:cs typeface="Calibri"/>
              </a:rPr>
              <a:t>B</a:t>
            </a:r>
            <a:r>
              <a:rPr lang="es-PE" baseline="2275" dirty="0">
                <a:solidFill>
                  <a:srgbClr val="525252"/>
                </a:solidFill>
                <a:cs typeface="Calibri"/>
              </a:rPr>
              <a:t>or</a:t>
            </a:r>
            <a:r>
              <a:rPr lang="es-PE" spc="-19" baseline="2275" dirty="0">
                <a:solidFill>
                  <a:srgbClr val="525252"/>
                </a:solidFill>
                <a:cs typeface="Calibri"/>
              </a:rPr>
              <a:t>r</a:t>
            </a:r>
            <a:r>
              <a:rPr lang="es-PE" baseline="2275" dirty="0">
                <a:solidFill>
                  <a:srgbClr val="525252"/>
                </a:solidFill>
                <a:cs typeface="Calibri"/>
              </a:rPr>
              <a:t>o</a:t>
            </a:r>
            <a:r>
              <a:rPr lang="es-PE" spc="-19" baseline="2275" dirty="0">
                <a:solidFill>
                  <a:srgbClr val="525252"/>
                </a:solidFill>
                <a:cs typeface="Calibri"/>
              </a:rPr>
              <a:t>w</a:t>
            </a:r>
            <a:r>
              <a:rPr lang="es-PE" baseline="2275" dirty="0">
                <a:solidFill>
                  <a:srgbClr val="525252"/>
                </a:solidFill>
                <a:cs typeface="Calibri"/>
              </a:rPr>
              <a:t>e</a:t>
            </a:r>
            <a:r>
              <a:rPr lang="es-PE" spc="-19" baseline="2275" dirty="0">
                <a:solidFill>
                  <a:srgbClr val="525252"/>
                </a:solidFill>
                <a:cs typeface="Calibri"/>
              </a:rPr>
              <a:t>r</a:t>
            </a:r>
            <a:r>
              <a:rPr lang="es-PE" baseline="2275" dirty="0">
                <a:solidFill>
                  <a:srgbClr val="525252"/>
                </a:solidFill>
                <a:cs typeface="Calibri"/>
              </a:rPr>
              <a:t>s…</a:t>
            </a:r>
            <a:endParaRPr lang="es-PE" dirty="0">
              <a:solidFill>
                <a:prstClr val="black"/>
              </a:solidFill>
              <a:cs typeface="Calibri"/>
            </a:endParaRPr>
          </a:p>
          <a:p>
            <a:pPr marL="91693" fontAlgn="auto">
              <a:lnSpc>
                <a:spcPts val="1440"/>
              </a:lnSpc>
              <a:spcBef>
                <a:spcPts val="0"/>
              </a:spcBef>
              <a:spcAft>
                <a:spcPts val="0"/>
              </a:spcAft>
            </a:pPr>
            <a:r>
              <a:rPr lang="es-PE" baseline="2275" dirty="0">
                <a:solidFill>
                  <a:srgbClr val="525252"/>
                </a:solidFill>
                <a:cs typeface="Calibri"/>
              </a:rPr>
              <a:t>0</a:t>
            </a:r>
            <a:r>
              <a:rPr lang="es-PE" spc="4" baseline="2275" dirty="0">
                <a:solidFill>
                  <a:srgbClr val="525252"/>
                </a:solidFill>
                <a:cs typeface="Calibri"/>
              </a:rPr>
              <a:t>3</a:t>
            </a:r>
            <a:r>
              <a:rPr lang="es-PE" baseline="2275" dirty="0">
                <a:solidFill>
                  <a:srgbClr val="525252"/>
                </a:solidFill>
                <a:cs typeface="Calibri"/>
              </a:rPr>
              <a:t>.04</a:t>
            </a:r>
            <a:r>
              <a:rPr lang="es-PE" spc="9" baseline="2275" dirty="0">
                <a:solidFill>
                  <a:srgbClr val="525252"/>
                </a:solidFill>
                <a:cs typeface="Calibri"/>
              </a:rPr>
              <a:t> </a:t>
            </a:r>
            <a:r>
              <a:rPr lang="es-PE" baseline="2275" dirty="0">
                <a:solidFill>
                  <a:srgbClr val="525252"/>
                </a:solidFill>
                <a:cs typeface="Calibri"/>
              </a:rPr>
              <a:t>Go</a:t>
            </a:r>
            <a:r>
              <a:rPr lang="es-PE" spc="-9" baseline="2275" dirty="0">
                <a:solidFill>
                  <a:srgbClr val="525252"/>
                </a:solidFill>
                <a:cs typeface="Calibri"/>
              </a:rPr>
              <a:t>v</a:t>
            </a:r>
            <a:r>
              <a:rPr lang="es-PE" baseline="2275" dirty="0">
                <a:solidFill>
                  <a:srgbClr val="525252"/>
                </a:solidFill>
                <a:cs typeface="Calibri"/>
              </a:rPr>
              <a:t>er</a:t>
            </a:r>
            <a:r>
              <a:rPr lang="es-PE" spc="9" baseline="2275" dirty="0">
                <a:solidFill>
                  <a:srgbClr val="525252"/>
                </a:solidFill>
                <a:cs typeface="Calibri"/>
              </a:rPr>
              <a:t>n</a:t>
            </a:r>
            <a:r>
              <a:rPr lang="es-PE" baseline="2275" dirty="0">
                <a:solidFill>
                  <a:srgbClr val="525252"/>
                </a:solidFill>
                <a:cs typeface="Calibri"/>
              </a:rPr>
              <a:t>ment</a:t>
            </a:r>
            <a:r>
              <a:rPr lang="es-PE" spc="-24" baseline="2275" dirty="0">
                <a:solidFill>
                  <a:srgbClr val="525252"/>
                </a:solidFill>
                <a:cs typeface="Calibri"/>
              </a:rPr>
              <a:t> </a:t>
            </a:r>
            <a:r>
              <a:rPr lang="es-PE" spc="4" baseline="2275" dirty="0">
                <a:solidFill>
                  <a:srgbClr val="525252"/>
                </a:solidFill>
                <a:cs typeface="Calibri"/>
              </a:rPr>
              <a:t>d</a:t>
            </a:r>
            <a:r>
              <a:rPr lang="es-PE" baseline="2275" dirty="0">
                <a:solidFill>
                  <a:srgbClr val="525252"/>
                </a:solidFill>
                <a:cs typeface="Calibri"/>
              </a:rPr>
              <a:t>e</a:t>
            </a:r>
            <a:r>
              <a:rPr lang="es-PE" spc="4" baseline="2275" dirty="0">
                <a:solidFill>
                  <a:srgbClr val="525252"/>
                </a:solidFill>
                <a:cs typeface="Calibri"/>
              </a:rPr>
              <a:t>b</a:t>
            </a:r>
            <a:r>
              <a:rPr lang="es-PE" baseline="2275" dirty="0">
                <a:solidFill>
                  <a:srgbClr val="525252"/>
                </a:solidFill>
                <a:cs typeface="Calibri"/>
              </a:rPr>
              <a:t>t</a:t>
            </a:r>
            <a:endParaRPr lang="es-PE" dirty="0">
              <a:solidFill>
                <a:prstClr val="black"/>
              </a:solidFill>
              <a:cs typeface="Calibri"/>
            </a:endParaRPr>
          </a:p>
          <a:p>
            <a:pPr marL="91693" fontAlgn="auto">
              <a:lnSpc>
                <a:spcPts val="1440"/>
              </a:lnSpc>
              <a:spcBef>
                <a:spcPts val="0"/>
              </a:spcBef>
              <a:spcAft>
                <a:spcPts val="0"/>
              </a:spcAft>
            </a:pPr>
            <a:r>
              <a:rPr lang="es-PE" baseline="2275" dirty="0">
                <a:solidFill>
                  <a:srgbClr val="525252"/>
                </a:solidFill>
                <a:cs typeface="Calibri"/>
              </a:rPr>
              <a:t>0</a:t>
            </a:r>
            <a:r>
              <a:rPr lang="es-PE" spc="4" baseline="2275" dirty="0">
                <a:solidFill>
                  <a:srgbClr val="525252"/>
                </a:solidFill>
                <a:cs typeface="Calibri"/>
              </a:rPr>
              <a:t>8</a:t>
            </a:r>
            <a:r>
              <a:rPr lang="es-PE" baseline="2275" dirty="0">
                <a:solidFill>
                  <a:srgbClr val="525252"/>
                </a:solidFill>
                <a:cs typeface="Calibri"/>
              </a:rPr>
              <a:t>.</a:t>
            </a:r>
            <a:r>
              <a:rPr lang="es-PE" spc="-4" baseline="2275" dirty="0">
                <a:solidFill>
                  <a:srgbClr val="525252"/>
                </a:solidFill>
                <a:cs typeface="Calibri"/>
              </a:rPr>
              <a:t>B</a:t>
            </a:r>
            <a:r>
              <a:rPr lang="es-PE" baseline="2275" dirty="0">
                <a:solidFill>
                  <a:srgbClr val="525252"/>
                </a:solidFill>
                <a:cs typeface="Calibri"/>
              </a:rPr>
              <a:t>. </a:t>
            </a:r>
            <a:r>
              <a:rPr lang="es-PE" spc="-64" baseline="2275" dirty="0">
                <a:solidFill>
                  <a:srgbClr val="525252"/>
                </a:solidFill>
                <a:cs typeface="Calibri"/>
              </a:rPr>
              <a:t>T</a:t>
            </a:r>
            <a:r>
              <a:rPr lang="es-PE" baseline="2275" dirty="0">
                <a:solidFill>
                  <a:srgbClr val="525252"/>
                </a:solidFill>
                <a:cs typeface="Calibri"/>
              </a:rPr>
              <a:t>r</a:t>
            </a:r>
            <a:r>
              <a:rPr lang="es-PE" spc="4" baseline="2275" dirty="0">
                <a:solidFill>
                  <a:srgbClr val="525252"/>
                </a:solidFill>
                <a:cs typeface="Calibri"/>
              </a:rPr>
              <a:t>u</a:t>
            </a:r>
            <a:r>
              <a:rPr lang="es-PE" spc="-14" baseline="2275" dirty="0">
                <a:solidFill>
                  <a:srgbClr val="525252"/>
                </a:solidFill>
                <a:cs typeface="Calibri"/>
              </a:rPr>
              <a:t>s</a:t>
            </a:r>
            <a:r>
              <a:rPr lang="es-PE" spc="4" baseline="2275" dirty="0">
                <a:solidFill>
                  <a:srgbClr val="525252"/>
                </a:solidFill>
                <a:cs typeface="Calibri"/>
              </a:rPr>
              <a:t>t</a:t>
            </a:r>
            <a:r>
              <a:rPr lang="es-PE" spc="-19" baseline="2275" dirty="0">
                <a:solidFill>
                  <a:srgbClr val="525252"/>
                </a:solidFill>
                <a:cs typeface="Calibri"/>
              </a:rPr>
              <a:t>w</a:t>
            </a:r>
            <a:r>
              <a:rPr lang="es-PE" baseline="2275" dirty="0">
                <a:solidFill>
                  <a:srgbClr val="525252"/>
                </a:solidFill>
                <a:cs typeface="Calibri"/>
              </a:rPr>
              <a:t>or</a:t>
            </a:r>
            <a:r>
              <a:rPr lang="es-PE" spc="4" baseline="2275" dirty="0">
                <a:solidFill>
                  <a:srgbClr val="525252"/>
                </a:solidFill>
                <a:cs typeface="Calibri"/>
              </a:rPr>
              <a:t>th</a:t>
            </a:r>
            <a:r>
              <a:rPr lang="es-PE" baseline="2275" dirty="0">
                <a:solidFill>
                  <a:srgbClr val="525252"/>
                </a:solidFill>
                <a:cs typeface="Calibri"/>
              </a:rPr>
              <a:t>i</a:t>
            </a:r>
            <a:r>
              <a:rPr lang="es-PE" spc="-4" baseline="2275" dirty="0">
                <a:solidFill>
                  <a:srgbClr val="525252"/>
                </a:solidFill>
                <a:cs typeface="Calibri"/>
              </a:rPr>
              <a:t>n</a:t>
            </a:r>
            <a:r>
              <a:rPr lang="es-PE" baseline="2275" dirty="0">
                <a:solidFill>
                  <a:srgbClr val="525252"/>
                </a:solidFill>
                <a:cs typeface="Calibri"/>
              </a:rPr>
              <a:t>ess</a:t>
            </a:r>
            <a:r>
              <a:rPr lang="es-PE" spc="-19" baseline="2275" dirty="0">
                <a:solidFill>
                  <a:srgbClr val="525252"/>
                </a:solidFill>
                <a:cs typeface="Calibri"/>
              </a:rPr>
              <a:t> </a:t>
            </a:r>
            <a:r>
              <a:rPr lang="es-PE" baseline="2275" dirty="0">
                <a:solidFill>
                  <a:srgbClr val="525252"/>
                </a:solidFill>
                <a:cs typeface="Calibri"/>
              </a:rPr>
              <a:t>a</a:t>
            </a:r>
            <a:r>
              <a:rPr lang="es-PE" spc="4" baseline="2275" dirty="0">
                <a:solidFill>
                  <a:srgbClr val="525252"/>
                </a:solidFill>
                <a:cs typeface="Calibri"/>
              </a:rPr>
              <a:t>n</a:t>
            </a:r>
            <a:r>
              <a:rPr lang="es-PE" baseline="2275" dirty="0">
                <a:solidFill>
                  <a:srgbClr val="525252"/>
                </a:solidFill>
                <a:cs typeface="Calibri"/>
              </a:rPr>
              <a:t>d</a:t>
            </a:r>
            <a:r>
              <a:rPr lang="es-PE" spc="-4" baseline="2275" dirty="0">
                <a:solidFill>
                  <a:srgbClr val="525252"/>
                </a:solidFill>
                <a:cs typeface="Calibri"/>
              </a:rPr>
              <a:t> </a:t>
            </a:r>
            <a:r>
              <a:rPr lang="es-PE" spc="-14" baseline="2275" dirty="0">
                <a:solidFill>
                  <a:srgbClr val="525252"/>
                </a:solidFill>
                <a:cs typeface="Calibri"/>
              </a:rPr>
              <a:t>c</a:t>
            </a:r>
            <a:r>
              <a:rPr lang="es-PE" baseline="2275" dirty="0">
                <a:solidFill>
                  <a:srgbClr val="525252"/>
                </a:solidFill>
                <a:cs typeface="Calibri"/>
              </a:rPr>
              <a:t>o</a:t>
            </a:r>
            <a:r>
              <a:rPr lang="es-PE" spc="-4" baseline="2275" dirty="0">
                <a:solidFill>
                  <a:srgbClr val="525252"/>
                </a:solidFill>
                <a:cs typeface="Calibri"/>
              </a:rPr>
              <a:t>n</a:t>
            </a:r>
            <a:r>
              <a:rPr lang="es-PE" spc="4" baseline="2275" dirty="0">
                <a:solidFill>
                  <a:srgbClr val="525252"/>
                </a:solidFill>
                <a:cs typeface="Calibri"/>
              </a:rPr>
              <a:t>f</a:t>
            </a:r>
            <a:r>
              <a:rPr lang="es-PE" baseline="2275" dirty="0">
                <a:solidFill>
                  <a:srgbClr val="525252"/>
                </a:solidFill>
                <a:cs typeface="Calibri"/>
              </a:rPr>
              <a:t>i</a:t>
            </a:r>
            <a:r>
              <a:rPr lang="es-PE" spc="4" baseline="2275" dirty="0">
                <a:solidFill>
                  <a:srgbClr val="525252"/>
                </a:solidFill>
                <a:cs typeface="Calibri"/>
              </a:rPr>
              <a:t>d</a:t>
            </a:r>
            <a:r>
              <a:rPr lang="es-PE" baseline="2275" dirty="0">
                <a:solidFill>
                  <a:srgbClr val="525252"/>
                </a:solidFill>
                <a:cs typeface="Calibri"/>
              </a:rPr>
              <a:t>e</a:t>
            </a:r>
            <a:r>
              <a:rPr lang="es-PE" spc="4" baseline="2275" dirty="0">
                <a:solidFill>
                  <a:srgbClr val="525252"/>
                </a:solidFill>
                <a:cs typeface="Calibri"/>
              </a:rPr>
              <a:t>n</a:t>
            </a:r>
            <a:r>
              <a:rPr lang="es-PE" spc="-4" baseline="2275" dirty="0">
                <a:solidFill>
                  <a:srgbClr val="525252"/>
                </a:solidFill>
                <a:cs typeface="Calibri"/>
              </a:rPr>
              <a:t>c</a:t>
            </a:r>
            <a:r>
              <a:rPr lang="es-PE" baseline="2275" dirty="0">
                <a:solidFill>
                  <a:srgbClr val="525252"/>
                </a:solidFill>
                <a:cs typeface="Calibri"/>
              </a:rPr>
              <a:t>e</a:t>
            </a:r>
            <a:endParaRPr lang="es-PE" dirty="0">
              <a:solidFill>
                <a:prstClr val="black"/>
              </a:solidFill>
              <a:cs typeface="Calibri"/>
            </a:endParaRPr>
          </a:p>
          <a:p>
            <a:pPr marL="91693" fontAlgn="auto">
              <a:lnSpc>
                <a:spcPts val="1440"/>
              </a:lnSpc>
              <a:spcBef>
                <a:spcPts val="0"/>
              </a:spcBef>
              <a:spcAft>
                <a:spcPts val="0"/>
              </a:spcAft>
            </a:pPr>
            <a:r>
              <a:rPr lang="es-PE" baseline="2275" dirty="0">
                <a:solidFill>
                  <a:srgbClr val="525252"/>
                </a:solidFill>
                <a:cs typeface="Calibri"/>
              </a:rPr>
              <a:t>0</a:t>
            </a:r>
            <a:r>
              <a:rPr lang="es-PE" spc="4" baseline="2275" dirty="0">
                <a:solidFill>
                  <a:srgbClr val="525252"/>
                </a:solidFill>
                <a:cs typeface="Calibri"/>
              </a:rPr>
              <a:t>8</a:t>
            </a:r>
            <a:r>
              <a:rPr lang="es-PE" baseline="2275" dirty="0">
                <a:solidFill>
                  <a:srgbClr val="525252"/>
                </a:solidFill>
                <a:cs typeface="Calibri"/>
              </a:rPr>
              <a:t>.05</a:t>
            </a:r>
            <a:r>
              <a:rPr lang="es-PE" spc="9" baseline="2275" dirty="0">
                <a:solidFill>
                  <a:srgbClr val="525252"/>
                </a:solidFill>
                <a:cs typeface="Calibri"/>
              </a:rPr>
              <a:t> </a:t>
            </a:r>
            <a:r>
              <a:rPr lang="es-PE" spc="-54" baseline="2275" dirty="0">
                <a:solidFill>
                  <a:srgbClr val="525252"/>
                </a:solidFill>
                <a:cs typeface="Calibri"/>
              </a:rPr>
              <a:t>V</a:t>
            </a:r>
            <a:r>
              <a:rPr lang="es-PE" baseline="2275" dirty="0">
                <a:solidFill>
                  <a:srgbClr val="525252"/>
                </a:solidFill>
                <a:cs typeface="Calibri"/>
              </a:rPr>
              <a:t>e</a:t>
            </a:r>
            <a:r>
              <a:rPr lang="es-PE" spc="-4" baseline="2275" dirty="0">
                <a:solidFill>
                  <a:srgbClr val="525252"/>
                </a:solidFill>
                <a:cs typeface="Calibri"/>
              </a:rPr>
              <a:t>n</a:t>
            </a:r>
            <a:r>
              <a:rPr lang="es-PE" spc="4" baseline="2275" dirty="0">
                <a:solidFill>
                  <a:srgbClr val="525252"/>
                </a:solidFill>
                <a:cs typeface="Calibri"/>
              </a:rPr>
              <a:t>tu</a:t>
            </a:r>
            <a:r>
              <a:rPr lang="es-PE" spc="-19" baseline="2275" dirty="0">
                <a:solidFill>
                  <a:srgbClr val="525252"/>
                </a:solidFill>
                <a:cs typeface="Calibri"/>
              </a:rPr>
              <a:t>r</a:t>
            </a:r>
            <a:r>
              <a:rPr lang="es-PE" baseline="2275" dirty="0">
                <a:solidFill>
                  <a:srgbClr val="525252"/>
                </a:solidFill>
                <a:cs typeface="Calibri"/>
              </a:rPr>
              <a:t>e</a:t>
            </a:r>
            <a:r>
              <a:rPr lang="es-PE" spc="-29" baseline="2275" dirty="0">
                <a:solidFill>
                  <a:srgbClr val="525252"/>
                </a:solidFill>
                <a:cs typeface="Calibri"/>
              </a:rPr>
              <a:t> </a:t>
            </a:r>
            <a:r>
              <a:rPr lang="es-PE" spc="-14" baseline="2275" dirty="0">
                <a:solidFill>
                  <a:srgbClr val="525252"/>
                </a:solidFill>
                <a:cs typeface="Calibri"/>
              </a:rPr>
              <a:t>c</a:t>
            </a:r>
            <a:r>
              <a:rPr lang="es-PE" baseline="2275" dirty="0">
                <a:solidFill>
                  <a:srgbClr val="525252"/>
                </a:solidFill>
                <a:cs typeface="Calibri"/>
              </a:rPr>
              <a:t>a</a:t>
            </a:r>
            <a:r>
              <a:rPr lang="es-PE" spc="4" baseline="2275" dirty="0">
                <a:solidFill>
                  <a:srgbClr val="525252"/>
                </a:solidFill>
                <a:cs typeface="Calibri"/>
              </a:rPr>
              <a:t>p</a:t>
            </a:r>
            <a:r>
              <a:rPr lang="es-PE" baseline="2275" dirty="0">
                <a:solidFill>
                  <a:srgbClr val="525252"/>
                </a:solidFill>
                <a:cs typeface="Calibri"/>
              </a:rPr>
              <a:t>i</a:t>
            </a:r>
            <a:r>
              <a:rPr lang="es-PE" spc="-4" baseline="2275" dirty="0">
                <a:solidFill>
                  <a:srgbClr val="525252"/>
                </a:solidFill>
                <a:cs typeface="Calibri"/>
              </a:rPr>
              <a:t>t</a:t>
            </a:r>
            <a:r>
              <a:rPr lang="es-PE" baseline="2275" dirty="0">
                <a:solidFill>
                  <a:srgbClr val="525252"/>
                </a:solidFill>
                <a:cs typeface="Calibri"/>
              </a:rPr>
              <a:t>al </a:t>
            </a:r>
            <a:r>
              <a:rPr lang="es-PE" spc="-25" baseline="2275" dirty="0">
                <a:solidFill>
                  <a:srgbClr val="525252"/>
                </a:solidFill>
                <a:cs typeface="Calibri"/>
              </a:rPr>
              <a:t>a</a:t>
            </a:r>
            <a:r>
              <a:rPr lang="es-PE" spc="-14" baseline="2275" dirty="0">
                <a:solidFill>
                  <a:srgbClr val="525252"/>
                </a:solidFill>
                <a:cs typeface="Calibri"/>
              </a:rPr>
              <a:t>v</a:t>
            </a:r>
            <a:r>
              <a:rPr lang="es-PE" baseline="2275" dirty="0">
                <a:solidFill>
                  <a:srgbClr val="525252"/>
                </a:solidFill>
                <a:cs typeface="Calibri"/>
              </a:rPr>
              <a:t>aila</a:t>
            </a:r>
            <a:r>
              <a:rPr lang="es-PE" spc="9" baseline="2275" dirty="0">
                <a:solidFill>
                  <a:srgbClr val="525252"/>
                </a:solidFill>
                <a:cs typeface="Calibri"/>
              </a:rPr>
              <a:t>b</a:t>
            </a:r>
            <a:r>
              <a:rPr lang="es-PE" baseline="2275" dirty="0">
                <a:solidFill>
                  <a:srgbClr val="525252"/>
                </a:solidFill>
                <a:cs typeface="Calibri"/>
              </a:rPr>
              <a:t>ili</a:t>
            </a:r>
            <a:r>
              <a:rPr lang="es-PE" spc="4" baseline="2275" dirty="0">
                <a:solidFill>
                  <a:srgbClr val="525252"/>
                </a:solidFill>
                <a:cs typeface="Calibri"/>
              </a:rPr>
              <a:t>t</a:t>
            </a:r>
            <a:r>
              <a:rPr lang="es-PE" baseline="2275" dirty="0">
                <a:solidFill>
                  <a:srgbClr val="525252"/>
                </a:solidFill>
                <a:cs typeface="Calibri"/>
              </a:rPr>
              <a:t>y</a:t>
            </a:r>
            <a:endParaRPr lang="es-PE" dirty="0">
              <a:solidFill>
                <a:prstClr val="black"/>
              </a:solidFill>
              <a:cs typeface="Calibri"/>
            </a:endParaRPr>
          </a:p>
          <a:p>
            <a:pPr marL="91693" fontAlgn="auto">
              <a:lnSpc>
                <a:spcPts val="1440"/>
              </a:lnSpc>
              <a:spcBef>
                <a:spcPts val="0"/>
              </a:spcBef>
              <a:spcAft>
                <a:spcPts val="0"/>
              </a:spcAft>
            </a:pPr>
            <a:r>
              <a:rPr lang="es-PE" baseline="2275" dirty="0">
                <a:solidFill>
                  <a:srgbClr val="525252"/>
                </a:solidFill>
                <a:cs typeface="Calibri"/>
              </a:rPr>
              <a:t>…</a:t>
            </a:r>
            <a:endParaRPr lang="es-PE" dirty="0">
              <a:solidFill>
                <a:prstClr val="black"/>
              </a:solidFill>
              <a:cs typeface="Calibri"/>
            </a:endParaRPr>
          </a:p>
        </p:txBody>
      </p:sp>
      <p:sp>
        <p:nvSpPr>
          <p:cNvPr id="5" name="object 12"/>
          <p:cNvSpPr/>
          <p:nvPr/>
        </p:nvSpPr>
        <p:spPr>
          <a:xfrm>
            <a:off x="3278886" y="1187958"/>
            <a:ext cx="2628011" cy="2556002"/>
          </a:xfrm>
          <a:custGeom>
            <a:avLst/>
            <a:gdLst/>
            <a:ahLst/>
            <a:cxnLst/>
            <a:rect l="l" t="t" r="r" b="b"/>
            <a:pathLst>
              <a:path w="2628011" h="2556002">
                <a:moveTo>
                  <a:pt x="0" y="2556002"/>
                </a:moveTo>
                <a:lnTo>
                  <a:pt x="2628011" y="2556002"/>
                </a:lnTo>
                <a:lnTo>
                  <a:pt x="2628011" y="0"/>
                </a:lnTo>
                <a:lnTo>
                  <a:pt x="0" y="0"/>
                </a:lnTo>
                <a:lnTo>
                  <a:pt x="0" y="2556002"/>
                </a:lnTo>
                <a:close/>
              </a:path>
            </a:pathLst>
          </a:custGeom>
          <a:solidFill>
            <a:srgbClr val="006FC0"/>
          </a:solidFill>
        </p:spPr>
        <p:txBody>
          <a:bodyPr wrap="square" lIns="0" tIns="0" rIns="0" bIns="0" rtlCol="0">
            <a:noAutofit/>
          </a:bodyPr>
          <a:lstStyle/>
          <a:p>
            <a:pPr marL="519953" marR="516680" algn="ctr" fontAlgn="auto">
              <a:lnSpc>
                <a:spcPct val="101725"/>
              </a:lnSpc>
              <a:spcBef>
                <a:spcPts val="340"/>
              </a:spcBef>
              <a:spcAft>
                <a:spcPts val="0"/>
              </a:spcAft>
            </a:pPr>
            <a:r>
              <a:rPr lang="es-PE" sz="1600" b="1" dirty="0">
                <a:solidFill>
                  <a:prstClr val="white"/>
                </a:solidFill>
                <a:cs typeface="Calibri"/>
              </a:rPr>
              <a:t>M</a:t>
            </a:r>
            <a:r>
              <a:rPr lang="es-PE" sz="1600" b="1" spc="-9" dirty="0">
                <a:solidFill>
                  <a:prstClr val="white"/>
                </a:solidFill>
                <a:cs typeface="Calibri"/>
              </a:rPr>
              <a:t>I</a:t>
            </a:r>
            <a:r>
              <a:rPr lang="es-PE" sz="1600" b="1" spc="-4" dirty="0">
                <a:solidFill>
                  <a:prstClr val="white"/>
                </a:solidFill>
                <a:cs typeface="Calibri"/>
              </a:rPr>
              <a:t>C</a:t>
            </a:r>
            <a:r>
              <a:rPr lang="es-PE" sz="1600" b="1" spc="-9" dirty="0">
                <a:solidFill>
                  <a:prstClr val="white"/>
                </a:solidFill>
                <a:cs typeface="Calibri"/>
              </a:rPr>
              <a:t>R</a:t>
            </a:r>
            <a:r>
              <a:rPr lang="es-PE" sz="1600" b="1" dirty="0">
                <a:solidFill>
                  <a:prstClr val="white"/>
                </a:solidFill>
                <a:cs typeface="Calibri"/>
              </a:rPr>
              <a:t>O</a:t>
            </a:r>
            <a:r>
              <a:rPr lang="es-PE" sz="1600" b="1" spc="-19" dirty="0">
                <a:solidFill>
                  <a:prstClr val="white"/>
                </a:solidFill>
                <a:cs typeface="Calibri"/>
              </a:rPr>
              <a:t>EC</a:t>
            </a:r>
            <a:r>
              <a:rPr lang="es-PE" sz="1600" b="1" dirty="0">
                <a:solidFill>
                  <a:prstClr val="white"/>
                </a:solidFill>
                <a:cs typeface="Calibri"/>
              </a:rPr>
              <a:t>O</a:t>
            </a:r>
            <a:r>
              <a:rPr lang="es-PE" sz="1600" b="1" spc="4" dirty="0">
                <a:solidFill>
                  <a:prstClr val="white"/>
                </a:solidFill>
                <a:cs typeface="Calibri"/>
              </a:rPr>
              <a:t>N</a:t>
            </a:r>
            <a:r>
              <a:rPr lang="es-PE" sz="1600" b="1" dirty="0">
                <a:solidFill>
                  <a:prstClr val="white"/>
                </a:solidFill>
                <a:cs typeface="Calibri"/>
              </a:rPr>
              <a:t>OM</a:t>
            </a:r>
            <a:r>
              <a:rPr lang="es-PE" sz="1600" b="1" spc="-9" dirty="0">
                <a:solidFill>
                  <a:prstClr val="white"/>
                </a:solidFill>
                <a:cs typeface="Calibri"/>
              </a:rPr>
              <a:t>I</a:t>
            </a:r>
            <a:r>
              <a:rPr lang="es-PE" sz="1600" b="1" dirty="0">
                <a:solidFill>
                  <a:prstClr val="white"/>
                </a:solidFill>
                <a:cs typeface="Calibri"/>
              </a:rPr>
              <a:t>C</a:t>
            </a:r>
            <a:endParaRPr lang="es-PE" sz="1600" dirty="0">
              <a:solidFill>
                <a:prstClr val="white"/>
              </a:solidFill>
              <a:cs typeface="Calibri"/>
            </a:endParaRPr>
          </a:p>
          <a:p>
            <a:pPr marL="722972" marR="723145" algn="ctr" fontAlgn="auto">
              <a:lnSpc>
                <a:spcPts val="1675"/>
              </a:lnSpc>
              <a:spcBef>
                <a:spcPts val="83"/>
              </a:spcBef>
              <a:spcAft>
                <a:spcPts val="0"/>
              </a:spcAft>
            </a:pPr>
            <a:r>
              <a:rPr lang="es-PE" sz="2000" b="1" baseline="1950" dirty="0">
                <a:solidFill>
                  <a:prstClr val="white"/>
                </a:solidFill>
                <a:cs typeface="Calibri"/>
              </a:rPr>
              <a:t>1</a:t>
            </a:r>
            <a:r>
              <a:rPr lang="es-PE" sz="2000" b="1" spc="-4" baseline="1950" dirty="0">
                <a:solidFill>
                  <a:prstClr val="white"/>
                </a:solidFill>
                <a:cs typeface="Calibri"/>
              </a:rPr>
              <a:t>3</a:t>
            </a:r>
            <a:r>
              <a:rPr lang="es-PE" sz="2000" b="1" baseline="1950" dirty="0">
                <a:solidFill>
                  <a:prstClr val="white"/>
                </a:solidFill>
                <a:cs typeface="Calibri"/>
              </a:rPr>
              <a:t>0+ i</a:t>
            </a:r>
            <a:r>
              <a:rPr lang="es-PE" sz="2000" b="1" spc="4" baseline="1950" dirty="0">
                <a:solidFill>
                  <a:prstClr val="white"/>
                </a:solidFill>
                <a:cs typeface="Calibri"/>
              </a:rPr>
              <a:t>n</a:t>
            </a:r>
            <a:r>
              <a:rPr lang="es-PE" sz="2000" b="1" baseline="1950" dirty="0">
                <a:solidFill>
                  <a:prstClr val="white"/>
                </a:solidFill>
                <a:cs typeface="Calibri"/>
              </a:rPr>
              <a:t>d</a:t>
            </a:r>
            <a:r>
              <a:rPr lang="es-PE" sz="2000" b="1" spc="4" baseline="1950" dirty="0">
                <a:solidFill>
                  <a:prstClr val="white"/>
                </a:solidFill>
                <a:cs typeface="Calibri"/>
              </a:rPr>
              <a:t>i</a:t>
            </a:r>
            <a:r>
              <a:rPr lang="es-PE" sz="2000" b="1" spc="-9" baseline="1950" dirty="0">
                <a:solidFill>
                  <a:prstClr val="white"/>
                </a:solidFill>
                <a:cs typeface="Calibri"/>
              </a:rPr>
              <a:t>ca</a:t>
            </a:r>
            <a:r>
              <a:rPr lang="es-PE" sz="2000" b="1" spc="-4" baseline="1950" dirty="0">
                <a:solidFill>
                  <a:prstClr val="white"/>
                </a:solidFill>
                <a:cs typeface="Calibri"/>
              </a:rPr>
              <a:t>t</a:t>
            </a:r>
            <a:r>
              <a:rPr lang="es-PE" sz="2000" b="1" baseline="1950" dirty="0">
                <a:solidFill>
                  <a:prstClr val="white"/>
                </a:solidFill>
                <a:cs typeface="Calibri"/>
              </a:rPr>
              <a:t>o</a:t>
            </a:r>
            <a:r>
              <a:rPr lang="es-PE" sz="2000" b="1" spc="-4" baseline="1950" dirty="0">
                <a:solidFill>
                  <a:prstClr val="white"/>
                </a:solidFill>
                <a:cs typeface="Calibri"/>
              </a:rPr>
              <a:t>r</a:t>
            </a:r>
            <a:r>
              <a:rPr lang="es-PE" sz="2000" b="1" baseline="1950" dirty="0">
                <a:solidFill>
                  <a:prstClr val="white"/>
                </a:solidFill>
                <a:cs typeface="Calibri"/>
              </a:rPr>
              <a:t>s</a:t>
            </a:r>
            <a:endParaRPr lang="es-PE" sz="2000" dirty="0">
              <a:solidFill>
                <a:prstClr val="white"/>
              </a:solidFill>
              <a:cs typeface="Calibri"/>
            </a:endParaRPr>
          </a:p>
          <a:p>
            <a:pPr marL="91948" fontAlgn="auto">
              <a:lnSpc>
                <a:spcPts val="1445"/>
              </a:lnSpc>
              <a:spcBef>
                <a:spcPts val="0"/>
              </a:spcBef>
              <a:spcAft>
                <a:spcPts val="0"/>
              </a:spcAft>
            </a:pPr>
            <a:r>
              <a:rPr lang="es-PE" baseline="2275" dirty="0">
                <a:solidFill>
                  <a:prstClr val="white"/>
                </a:solidFill>
                <a:cs typeface="Calibri"/>
              </a:rPr>
              <a:t>0</a:t>
            </a:r>
            <a:r>
              <a:rPr lang="es-PE" spc="4" baseline="2275" dirty="0">
                <a:solidFill>
                  <a:prstClr val="white"/>
                </a:solidFill>
                <a:cs typeface="Calibri"/>
              </a:rPr>
              <a:t>7</a:t>
            </a:r>
            <a:r>
              <a:rPr lang="es-PE" baseline="2275" dirty="0">
                <a:solidFill>
                  <a:prstClr val="white"/>
                </a:solidFill>
                <a:cs typeface="Calibri"/>
              </a:rPr>
              <a:t>.06</a:t>
            </a:r>
            <a:r>
              <a:rPr lang="es-PE" spc="4" baseline="2275" dirty="0">
                <a:solidFill>
                  <a:prstClr val="white"/>
                </a:solidFill>
                <a:cs typeface="Calibri"/>
              </a:rPr>
              <a:t> </a:t>
            </a:r>
            <a:r>
              <a:rPr lang="es-PE" baseline="2275" dirty="0">
                <a:solidFill>
                  <a:prstClr val="white"/>
                </a:solidFill>
                <a:cs typeface="Calibri"/>
              </a:rPr>
              <a:t>PT</a:t>
            </a:r>
            <a:r>
              <a:rPr lang="es-PE" spc="19" baseline="2275" dirty="0">
                <a:solidFill>
                  <a:prstClr val="white"/>
                </a:solidFill>
                <a:cs typeface="Calibri"/>
              </a:rPr>
              <a:t> </a:t>
            </a:r>
            <a:r>
              <a:rPr lang="es-PE" baseline="2275" dirty="0">
                <a:solidFill>
                  <a:prstClr val="white"/>
                </a:solidFill>
                <a:cs typeface="Calibri"/>
              </a:rPr>
              <a:t>- </a:t>
            </a:r>
            <a:r>
              <a:rPr lang="es-PE" spc="-104" baseline="2275" dirty="0">
                <a:solidFill>
                  <a:prstClr val="white"/>
                </a:solidFill>
                <a:cs typeface="Calibri"/>
              </a:rPr>
              <a:t>T</a:t>
            </a:r>
            <a:r>
              <a:rPr lang="es-PE" baseline="2275" dirty="0">
                <a:solidFill>
                  <a:prstClr val="white"/>
                </a:solidFill>
                <a:cs typeface="Calibri"/>
              </a:rPr>
              <a:t>o</a:t>
            </a:r>
            <a:r>
              <a:rPr lang="es-PE" spc="-4" baseline="2275" dirty="0">
                <a:solidFill>
                  <a:prstClr val="white"/>
                </a:solidFill>
                <a:cs typeface="Calibri"/>
              </a:rPr>
              <a:t>t</a:t>
            </a:r>
            <a:r>
              <a:rPr lang="es-PE" baseline="2275" dirty="0">
                <a:solidFill>
                  <a:prstClr val="white"/>
                </a:solidFill>
                <a:cs typeface="Calibri"/>
              </a:rPr>
              <a:t>al</a:t>
            </a:r>
            <a:r>
              <a:rPr lang="es-PE" spc="-4" baseline="2275" dirty="0">
                <a:solidFill>
                  <a:prstClr val="white"/>
                </a:solidFill>
                <a:cs typeface="Calibri"/>
              </a:rPr>
              <a:t> t</a:t>
            </a:r>
            <a:r>
              <a:rPr lang="es-PE" spc="-9" baseline="2275" dirty="0">
                <a:solidFill>
                  <a:prstClr val="white"/>
                </a:solidFill>
                <a:cs typeface="Calibri"/>
              </a:rPr>
              <a:t>a</a:t>
            </a:r>
            <a:r>
              <a:rPr lang="es-PE" baseline="2275" dirty="0">
                <a:solidFill>
                  <a:prstClr val="white"/>
                </a:solidFill>
                <a:cs typeface="Calibri"/>
              </a:rPr>
              <a:t>x </a:t>
            </a:r>
            <a:r>
              <a:rPr lang="es-PE" spc="-19" baseline="2275" dirty="0">
                <a:solidFill>
                  <a:prstClr val="white"/>
                </a:solidFill>
                <a:cs typeface="Calibri"/>
              </a:rPr>
              <a:t>r</a:t>
            </a:r>
            <a:r>
              <a:rPr lang="es-PE" spc="-9" baseline="2275" dirty="0">
                <a:solidFill>
                  <a:prstClr val="white"/>
                </a:solidFill>
                <a:cs typeface="Calibri"/>
              </a:rPr>
              <a:t>a</a:t>
            </a:r>
            <a:r>
              <a:rPr lang="es-PE" spc="-4" baseline="2275" dirty="0">
                <a:solidFill>
                  <a:prstClr val="white"/>
                </a:solidFill>
                <a:cs typeface="Calibri"/>
              </a:rPr>
              <a:t>t</a:t>
            </a:r>
            <a:r>
              <a:rPr lang="es-PE" baseline="2275" dirty="0">
                <a:solidFill>
                  <a:prstClr val="white"/>
                </a:solidFill>
                <a:cs typeface="Calibri"/>
              </a:rPr>
              <a:t>e</a:t>
            </a:r>
            <a:r>
              <a:rPr lang="es-PE" spc="-14" baseline="2275" dirty="0">
                <a:solidFill>
                  <a:prstClr val="white"/>
                </a:solidFill>
                <a:cs typeface="Calibri"/>
              </a:rPr>
              <a:t> </a:t>
            </a:r>
            <a:r>
              <a:rPr lang="es-PE" spc="-4" baseline="2275" dirty="0">
                <a:solidFill>
                  <a:prstClr val="white"/>
                </a:solidFill>
                <a:cs typeface="Calibri"/>
              </a:rPr>
              <a:t>(</a:t>
            </a:r>
            <a:r>
              <a:rPr lang="es-PE" baseline="2275" dirty="0">
                <a:solidFill>
                  <a:prstClr val="white"/>
                </a:solidFill>
                <a:cs typeface="Calibri"/>
              </a:rPr>
              <a:t>%</a:t>
            </a:r>
            <a:r>
              <a:rPr lang="es-PE" spc="9" baseline="2275" dirty="0">
                <a:solidFill>
                  <a:prstClr val="white"/>
                </a:solidFill>
                <a:cs typeface="Calibri"/>
              </a:rPr>
              <a:t> </a:t>
            </a:r>
            <a:r>
              <a:rPr lang="es-PE" spc="4" baseline="2275" dirty="0">
                <a:solidFill>
                  <a:prstClr val="white"/>
                </a:solidFill>
                <a:cs typeface="Calibri"/>
              </a:rPr>
              <a:t>p</a:t>
            </a:r>
            <a:r>
              <a:rPr lang="es-PE" spc="-19" baseline="2275" dirty="0">
                <a:solidFill>
                  <a:prstClr val="white"/>
                </a:solidFill>
                <a:cs typeface="Calibri"/>
              </a:rPr>
              <a:t>r</a:t>
            </a:r>
            <a:r>
              <a:rPr lang="es-PE" baseline="2275" dirty="0">
                <a:solidFill>
                  <a:prstClr val="white"/>
                </a:solidFill>
                <a:cs typeface="Calibri"/>
              </a:rPr>
              <a:t>o</a:t>
            </a:r>
            <a:r>
              <a:rPr lang="es-PE" spc="4" baseline="2275" dirty="0">
                <a:solidFill>
                  <a:prstClr val="white"/>
                </a:solidFill>
                <a:cs typeface="Calibri"/>
              </a:rPr>
              <a:t>f</a:t>
            </a:r>
            <a:r>
              <a:rPr lang="es-PE" baseline="2275" dirty="0">
                <a:solidFill>
                  <a:prstClr val="white"/>
                </a:solidFill>
                <a:cs typeface="Calibri"/>
              </a:rPr>
              <a:t>i</a:t>
            </a:r>
            <a:r>
              <a:rPr lang="es-PE" spc="14" baseline="2275" dirty="0">
                <a:solidFill>
                  <a:prstClr val="white"/>
                </a:solidFill>
                <a:cs typeface="Calibri"/>
              </a:rPr>
              <a:t>t</a:t>
            </a:r>
            <a:r>
              <a:rPr lang="es-PE" baseline="2275" dirty="0">
                <a:solidFill>
                  <a:prstClr val="white"/>
                </a:solidFill>
                <a:cs typeface="Calibri"/>
              </a:rPr>
              <a:t>)</a:t>
            </a:r>
            <a:endParaRPr lang="es-PE" dirty="0">
              <a:solidFill>
                <a:prstClr val="white"/>
              </a:solidFill>
              <a:cs typeface="Calibri"/>
            </a:endParaRPr>
          </a:p>
          <a:p>
            <a:pPr marL="91948" fontAlgn="auto">
              <a:lnSpc>
                <a:spcPts val="1440"/>
              </a:lnSpc>
              <a:spcBef>
                <a:spcPts val="0"/>
              </a:spcBef>
              <a:spcAft>
                <a:spcPts val="0"/>
              </a:spcAft>
            </a:pPr>
            <a:r>
              <a:rPr lang="es-PE" baseline="2275" dirty="0">
                <a:solidFill>
                  <a:prstClr val="white"/>
                </a:solidFill>
                <a:cs typeface="Calibri"/>
              </a:rPr>
              <a:t>0</a:t>
            </a:r>
            <a:r>
              <a:rPr lang="es-PE" spc="4" baseline="2275" dirty="0">
                <a:solidFill>
                  <a:prstClr val="white"/>
                </a:solidFill>
                <a:cs typeface="Calibri"/>
              </a:rPr>
              <a:t>7</a:t>
            </a:r>
            <a:r>
              <a:rPr lang="es-PE" baseline="2275" dirty="0">
                <a:solidFill>
                  <a:prstClr val="white"/>
                </a:solidFill>
                <a:cs typeface="Calibri"/>
              </a:rPr>
              <a:t>.04</a:t>
            </a:r>
            <a:r>
              <a:rPr lang="es-PE" spc="14" baseline="2275" dirty="0">
                <a:solidFill>
                  <a:prstClr val="white"/>
                </a:solidFill>
                <a:cs typeface="Calibri"/>
              </a:rPr>
              <a:t> </a:t>
            </a:r>
            <a:r>
              <a:rPr lang="es-PE" spc="4" baseline="2275" dirty="0">
                <a:solidFill>
                  <a:prstClr val="white"/>
                </a:solidFill>
                <a:cs typeface="Calibri"/>
              </a:rPr>
              <a:t>P</a:t>
            </a:r>
            <a:r>
              <a:rPr lang="es-PE" baseline="2275" dirty="0">
                <a:solidFill>
                  <a:prstClr val="white"/>
                </a:solidFill>
                <a:cs typeface="Calibri"/>
              </a:rPr>
              <a:t>T</a:t>
            </a:r>
            <a:r>
              <a:rPr lang="es-PE" spc="9" baseline="2275" dirty="0">
                <a:solidFill>
                  <a:prstClr val="white"/>
                </a:solidFill>
                <a:cs typeface="Calibri"/>
              </a:rPr>
              <a:t> </a:t>
            </a:r>
            <a:r>
              <a:rPr lang="es-PE" baseline="2275" dirty="0">
                <a:solidFill>
                  <a:prstClr val="white"/>
                </a:solidFill>
                <a:cs typeface="Calibri"/>
              </a:rPr>
              <a:t>- La</a:t>
            </a:r>
            <a:r>
              <a:rPr lang="es-PE" spc="4" baseline="2275" dirty="0">
                <a:solidFill>
                  <a:prstClr val="white"/>
                </a:solidFill>
                <a:cs typeface="Calibri"/>
              </a:rPr>
              <a:t>b</a:t>
            </a:r>
            <a:r>
              <a:rPr lang="es-PE" baseline="2275" dirty="0">
                <a:solidFill>
                  <a:prstClr val="white"/>
                </a:solidFill>
                <a:cs typeface="Calibri"/>
              </a:rPr>
              <a:t>o</a:t>
            </a:r>
            <a:r>
              <a:rPr lang="es-PE" spc="4" baseline="2275" dirty="0">
                <a:solidFill>
                  <a:prstClr val="white"/>
                </a:solidFill>
                <a:cs typeface="Calibri"/>
              </a:rPr>
              <a:t>u</a:t>
            </a:r>
            <a:r>
              <a:rPr lang="es-PE" baseline="2275" dirty="0">
                <a:solidFill>
                  <a:prstClr val="white"/>
                </a:solidFill>
                <a:cs typeface="Calibri"/>
              </a:rPr>
              <a:t>r</a:t>
            </a:r>
            <a:r>
              <a:rPr lang="es-PE" spc="-24" baseline="2275" dirty="0">
                <a:solidFill>
                  <a:prstClr val="white"/>
                </a:solidFill>
                <a:cs typeface="Calibri"/>
              </a:rPr>
              <a:t> </a:t>
            </a:r>
            <a:r>
              <a:rPr lang="es-PE" spc="-4" baseline="2275" dirty="0">
                <a:solidFill>
                  <a:prstClr val="white"/>
                </a:solidFill>
                <a:cs typeface="Calibri"/>
              </a:rPr>
              <a:t>t</a:t>
            </a:r>
            <a:r>
              <a:rPr lang="es-PE" spc="-9" baseline="2275" dirty="0">
                <a:solidFill>
                  <a:prstClr val="white"/>
                </a:solidFill>
                <a:cs typeface="Calibri"/>
              </a:rPr>
              <a:t>a</a:t>
            </a:r>
            <a:r>
              <a:rPr lang="es-PE" baseline="2275" dirty="0">
                <a:solidFill>
                  <a:prstClr val="white"/>
                </a:solidFill>
                <a:cs typeface="Calibri"/>
              </a:rPr>
              <a:t>x a</a:t>
            </a:r>
            <a:r>
              <a:rPr lang="es-PE" spc="4" baseline="2275" dirty="0">
                <a:solidFill>
                  <a:prstClr val="white"/>
                </a:solidFill>
                <a:cs typeface="Calibri"/>
              </a:rPr>
              <a:t>n</a:t>
            </a:r>
            <a:r>
              <a:rPr lang="es-PE" baseline="2275" dirty="0">
                <a:solidFill>
                  <a:prstClr val="white"/>
                </a:solidFill>
                <a:cs typeface="Calibri"/>
              </a:rPr>
              <a:t>d</a:t>
            </a:r>
            <a:r>
              <a:rPr lang="es-PE" spc="-9" baseline="2275" dirty="0">
                <a:solidFill>
                  <a:prstClr val="white"/>
                </a:solidFill>
                <a:cs typeface="Calibri"/>
              </a:rPr>
              <a:t> </a:t>
            </a:r>
            <a:r>
              <a:rPr lang="es-PE" spc="-14" baseline="2275" dirty="0">
                <a:solidFill>
                  <a:prstClr val="white"/>
                </a:solidFill>
                <a:cs typeface="Calibri"/>
              </a:rPr>
              <a:t>c</a:t>
            </a:r>
            <a:r>
              <a:rPr lang="es-PE" baseline="2275" dirty="0">
                <a:solidFill>
                  <a:prstClr val="white"/>
                </a:solidFill>
                <a:cs typeface="Calibri"/>
              </a:rPr>
              <a:t>o</a:t>
            </a:r>
            <a:r>
              <a:rPr lang="es-PE" spc="-4" baseline="2275" dirty="0">
                <a:solidFill>
                  <a:prstClr val="white"/>
                </a:solidFill>
                <a:cs typeface="Calibri"/>
              </a:rPr>
              <a:t>n</a:t>
            </a:r>
            <a:r>
              <a:rPr lang="es-PE" spc="4" baseline="2275" dirty="0">
                <a:solidFill>
                  <a:prstClr val="white"/>
                </a:solidFill>
                <a:cs typeface="Calibri"/>
              </a:rPr>
              <a:t>t</a:t>
            </a:r>
            <a:r>
              <a:rPr lang="es-PE" baseline="2275" dirty="0">
                <a:solidFill>
                  <a:prstClr val="white"/>
                </a:solidFill>
                <a:cs typeface="Calibri"/>
              </a:rPr>
              <a:t>ri</a:t>
            </a:r>
            <a:r>
              <a:rPr lang="es-PE" spc="4" baseline="2275" dirty="0">
                <a:solidFill>
                  <a:prstClr val="white"/>
                </a:solidFill>
                <a:cs typeface="Calibri"/>
              </a:rPr>
              <a:t>bu</a:t>
            </a:r>
            <a:r>
              <a:rPr lang="es-PE" spc="-4" baseline="2275" dirty="0">
                <a:solidFill>
                  <a:prstClr val="white"/>
                </a:solidFill>
                <a:cs typeface="Calibri"/>
              </a:rPr>
              <a:t>t</a:t>
            </a:r>
            <a:r>
              <a:rPr lang="es-PE" baseline="2275" dirty="0">
                <a:solidFill>
                  <a:prstClr val="white"/>
                </a:solidFill>
                <a:cs typeface="Calibri"/>
              </a:rPr>
              <a:t>ions</a:t>
            </a:r>
            <a:endParaRPr lang="es-PE" dirty="0">
              <a:solidFill>
                <a:prstClr val="white"/>
              </a:solidFill>
              <a:cs typeface="Calibri"/>
            </a:endParaRPr>
          </a:p>
          <a:p>
            <a:pPr marL="91948" fontAlgn="auto">
              <a:lnSpc>
                <a:spcPts val="1440"/>
              </a:lnSpc>
              <a:spcBef>
                <a:spcPts val="0"/>
              </a:spcBef>
              <a:spcAft>
                <a:spcPts val="0"/>
              </a:spcAft>
            </a:pPr>
            <a:r>
              <a:rPr lang="es-PE" spc="4" baseline="2275" dirty="0">
                <a:solidFill>
                  <a:prstClr val="white"/>
                </a:solidFill>
                <a:cs typeface="Calibri"/>
              </a:rPr>
              <a:t>07</a:t>
            </a:r>
            <a:r>
              <a:rPr lang="es-PE" baseline="2275" dirty="0">
                <a:solidFill>
                  <a:prstClr val="white"/>
                </a:solidFill>
                <a:cs typeface="Calibri"/>
              </a:rPr>
              <a:t>. </a:t>
            </a:r>
            <a:r>
              <a:rPr lang="es-PE" spc="-19" baseline="2275" dirty="0">
                <a:solidFill>
                  <a:prstClr val="white"/>
                </a:solidFill>
                <a:cs typeface="Calibri"/>
              </a:rPr>
              <a:t>P</a:t>
            </a:r>
            <a:r>
              <a:rPr lang="es-PE" spc="-25" baseline="2275" dirty="0">
                <a:solidFill>
                  <a:prstClr val="white"/>
                </a:solidFill>
                <a:cs typeface="Calibri"/>
              </a:rPr>
              <a:t>a</a:t>
            </a:r>
            <a:r>
              <a:rPr lang="es-PE" baseline="2275" dirty="0">
                <a:solidFill>
                  <a:prstClr val="white"/>
                </a:solidFill>
                <a:cs typeface="Calibri"/>
              </a:rPr>
              <a:t>y</a:t>
            </a:r>
            <a:r>
              <a:rPr lang="es-PE" spc="-4" baseline="2275" dirty="0">
                <a:solidFill>
                  <a:prstClr val="white"/>
                </a:solidFill>
                <a:cs typeface="Calibri"/>
              </a:rPr>
              <a:t>i</a:t>
            </a:r>
            <a:r>
              <a:rPr lang="es-PE" spc="4" baseline="2275" dirty="0">
                <a:solidFill>
                  <a:prstClr val="white"/>
                </a:solidFill>
                <a:cs typeface="Calibri"/>
              </a:rPr>
              <a:t>n</a:t>
            </a:r>
            <a:r>
              <a:rPr lang="es-PE" baseline="2275" dirty="0">
                <a:solidFill>
                  <a:prstClr val="white"/>
                </a:solidFill>
                <a:cs typeface="Calibri"/>
              </a:rPr>
              <a:t>g</a:t>
            </a:r>
            <a:r>
              <a:rPr lang="es-PE" spc="-9" baseline="2275" dirty="0">
                <a:solidFill>
                  <a:prstClr val="white"/>
                </a:solidFill>
                <a:cs typeface="Calibri"/>
              </a:rPr>
              <a:t> </a:t>
            </a:r>
            <a:r>
              <a:rPr lang="es-PE" spc="-94" baseline="2275" dirty="0">
                <a:solidFill>
                  <a:prstClr val="white"/>
                </a:solidFill>
                <a:cs typeface="Calibri"/>
              </a:rPr>
              <a:t>T</a:t>
            </a:r>
            <a:r>
              <a:rPr lang="es-PE" spc="-9" baseline="2275" dirty="0">
                <a:solidFill>
                  <a:prstClr val="white"/>
                </a:solidFill>
                <a:cs typeface="Calibri"/>
              </a:rPr>
              <a:t>a</a:t>
            </a:r>
            <a:r>
              <a:rPr lang="es-PE" spc="-39" baseline="2275" dirty="0">
                <a:solidFill>
                  <a:prstClr val="white"/>
                </a:solidFill>
                <a:cs typeface="Calibri"/>
              </a:rPr>
              <a:t>x</a:t>
            </a:r>
            <a:r>
              <a:rPr lang="es-PE" baseline="2275" dirty="0">
                <a:solidFill>
                  <a:prstClr val="white"/>
                </a:solidFill>
                <a:cs typeface="Calibri"/>
              </a:rPr>
              <a:t>es</a:t>
            </a:r>
            <a:r>
              <a:rPr lang="es-PE" spc="14" baseline="2275" dirty="0">
                <a:solidFill>
                  <a:prstClr val="white"/>
                </a:solidFill>
                <a:cs typeface="Calibri"/>
              </a:rPr>
              <a:t> </a:t>
            </a:r>
            <a:r>
              <a:rPr lang="es-PE" spc="-4" baseline="2275" dirty="0">
                <a:solidFill>
                  <a:prstClr val="white"/>
                </a:solidFill>
                <a:cs typeface="Calibri"/>
              </a:rPr>
              <a:t>(</a:t>
            </a:r>
            <a:r>
              <a:rPr lang="es-PE" baseline="2275" dirty="0">
                <a:solidFill>
                  <a:prstClr val="white"/>
                </a:solidFill>
                <a:cs typeface="Calibri"/>
              </a:rPr>
              <a:t>P</a:t>
            </a:r>
            <a:r>
              <a:rPr lang="es-PE" spc="9" baseline="2275" dirty="0">
                <a:solidFill>
                  <a:prstClr val="white"/>
                </a:solidFill>
                <a:cs typeface="Calibri"/>
              </a:rPr>
              <a:t>T</a:t>
            </a:r>
            <a:r>
              <a:rPr lang="es-PE" baseline="2275" dirty="0">
                <a:solidFill>
                  <a:prstClr val="white"/>
                </a:solidFill>
                <a:cs typeface="Calibri"/>
              </a:rPr>
              <a:t>)</a:t>
            </a:r>
            <a:endParaRPr lang="es-PE" dirty="0">
              <a:solidFill>
                <a:prstClr val="white"/>
              </a:solidFill>
              <a:cs typeface="Calibri"/>
            </a:endParaRPr>
          </a:p>
          <a:p>
            <a:pPr marL="91948" fontAlgn="auto">
              <a:lnSpc>
                <a:spcPts val="1440"/>
              </a:lnSpc>
              <a:spcBef>
                <a:spcPts val="0"/>
              </a:spcBef>
              <a:spcAft>
                <a:spcPts val="0"/>
              </a:spcAft>
            </a:pPr>
            <a:r>
              <a:rPr lang="es-PE" baseline="2275" dirty="0">
                <a:solidFill>
                  <a:prstClr val="white"/>
                </a:solidFill>
                <a:cs typeface="Calibri"/>
              </a:rPr>
              <a:t>0</a:t>
            </a:r>
            <a:r>
              <a:rPr lang="es-PE" spc="4" baseline="2275" dirty="0">
                <a:solidFill>
                  <a:prstClr val="white"/>
                </a:solidFill>
                <a:cs typeface="Calibri"/>
              </a:rPr>
              <a:t>7</a:t>
            </a:r>
            <a:r>
              <a:rPr lang="es-PE" baseline="2275" dirty="0">
                <a:solidFill>
                  <a:prstClr val="white"/>
                </a:solidFill>
                <a:cs typeface="Calibri"/>
              </a:rPr>
              <a:t>.03</a:t>
            </a:r>
            <a:r>
              <a:rPr lang="es-PE" spc="14" baseline="2275" dirty="0">
                <a:solidFill>
                  <a:prstClr val="white"/>
                </a:solidFill>
                <a:cs typeface="Calibri"/>
              </a:rPr>
              <a:t> </a:t>
            </a:r>
            <a:r>
              <a:rPr lang="es-PE" spc="4" baseline="2275" dirty="0">
                <a:solidFill>
                  <a:prstClr val="white"/>
                </a:solidFill>
                <a:cs typeface="Calibri"/>
              </a:rPr>
              <a:t>P</a:t>
            </a:r>
            <a:r>
              <a:rPr lang="es-PE" baseline="2275" dirty="0">
                <a:solidFill>
                  <a:prstClr val="white"/>
                </a:solidFill>
                <a:cs typeface="Calibri"/>
              </a:rPr>
              <a:t>T</a:t>
            </a:r>
            <a:r>
              <a:rPr lang="es-PE" spc="9" baseline="2275" dirty="0">
                <a:solidFill>
                  <a:prstClr val="white"/>
                </a:solidFill>
                <a:cs typeface="Calibri"/>
              </a:rPr>
              <a:t> </a:t>
            </a:r>
            <a:r>
              <a:rPr lang="es-PE" baseline="2275" dirty="0">
                <a:solidFill>
                  <a:prstClr val="white"/>
                </a:solidFill>
                <a:cs typeface="Calibri"/>
              </a:rPr>
              <a:t>- P</a:t>
            </a:r>
            <a:r>
              <a:rPr lang="es-PE" spc="-19" baseline="2275" dirty="0">
                <a:solidFill>
                  <a:prstClr val="white"/>
                </a:solidFill>
                <a:cs typeface="Calibri"/>
              </a:rPr>
              <a:t>r</a:t>
            </a:r>
            <a:r>
              <a:rPr lang="es-PE" baseline="2275" dirty="0">
                <a:solidFill>
                  <a:prstClr val="white"/>
                </a:solidFill>
                <a:cs typeface="Calibri"/>
              </a:rPr>
              <a:t>o</a:t>
            </a:r>
            <a:r>
              <a:rPr lang="es-PE" spc="4" baseline="2275" dirty="0">
                <a:solidFill>
                  <a:prstClr val="white"/>
                </a:solidFill>
                <a:cs typeface="Calibri"/>
              </a:rPr>
              <a:t>f</a:t>
            </a:r>
            <a:r>
              <a:rPr lang="es-PE" baseline="2275" dirty="0">
                <a:solidFill>
                  <a:prstClr val="white"/>
                </a:solidFill>
                <a:cs typeface="Calibri"/>
              </a:rPr>
              <a:t>it</a:t>
            </a:r>
            <a:r>
              <a:rPr lang="es-PE" spc="-9" baseline="2275" dirty="0">
                <a:solidFill>
                  <a:prstClr val="white"/>
                </a:solidFill>
                <a:cs typeface="Calibri"/>
              </a:rPr>
              <a:t> </a:t>
            </a:r>
            <a:r>
              <a:rPr lang="es-PE" spc="-4" baseline="2275" dirty="0">
                <a:solidFill>
                  <a:prstClr val="white"/>
                </a:solidFill>
                <a:cs typeface="Calibri"/>
              </a:rPr>
              <a:t>t</a:t>
            </a:r>
            <a:r>
              <a:rPr lang="es-PE" spc="-9" baseline="2275" dirty="0">
                <a:solidFill>
                  <a:prstClr val="white"/>
                </a:solidFill>
                <a:cs typeface="Calibri"/>
              </a:rPr>
              <a:t>a</a:t>
            </a:r>
            <a:r>
              <a:rPr lang="es-PE" baseline="2275" dirty="0">
                <a:solidFill>
                  <a:prstClr val="white"/>
                </a:solidFill>
                <a:cs typeface="Calibri"/>
              </a:rPr>
              <a:t>x</a:t>
            </a:r>
            <a:endParaRPr lang="es-PE" dirty="0">
              <a:solidFill>
                <a:prstClr val="white"/>
              </a:solidFill>
              <a:cs typeface="Calibri"/>
            </a:endParaRPr>
          </a:p>
          <a:p>
            <a:pPr marL="91948" fontAlgn="auto">
              <a:lnSpc>
                <a:spcPts val="1440"/>
              </a:lnSpc>
              <a:spcBef>
                <a:spcPts val="0"/>
              </a:spcBef>
              <a:spcAft>
                <a:spcPts val="0"/>
              </a:spcAft>
            </a:pPr>
            <a:r>
              <a:rPr lang="es-PE" spc="4" baseline="2275" dirty="0">
                <a:solidFill>
                  <a:prstClr val="white"/>
                </a:solidFill>
                <a:cs typeface="Calibri"/>
              </a:rPr>
              <a:t>04</a:t>
            </a:r>
            <a:r>
              <a:rPr lang="es-PE" baseline="2275" dirty="0">
                <a:solidFill>
                  <a:prstClr val="white"/>
                </a:solidFill>
                <a:cs typeface="Calibri"/>
              </a:rPr>
              <a:t>. </a:t>
            </a:r>
            <a:r>
              <a:rPr lang="es-PE" spc="-25" baseline="2275" dirty="0">
                <a:solidFill>
                  <a:prstClr val="white"/>
                </a:solidFill>
                <a:cs typeface="Calibri"/>
              </a:rPr>
              <a:t>R</a:t>
            </a:r>
            <a:r>
              <a:rPr lang="es-PE" baseline="2275" dirty="0">
                <a:solidFill>
                  <a:prstClr val="white"/>
                </a:solidFill>
                <a:cs typeface="Calibri"/>
              </a:rPr>
              <a:t>egi</a:t>
            </a:r>
            <a:r>
              <a:rPr lang="es-PE" spc="-9" baseline="2275" dirty="0">
                <a:solidFill>
                  <a:prstClr val="white"/>
                </a:solidFill>
                <a:cs typeface="Calibri"/>
              </a:rPr>
              <a:t>s</a:t>
            </a:r>
            <a:r>
              <a:rPr lang="es-PE" spc="-4" baseline="2275" dirty="0">
                <a:solidFill>
                  <a:prstClr val="white"/>
                </a:solidFill>
                <a:cs typeface="Calibri"/>
              </a:rPr>
              <a:t>t</a:t>
            </a:r>
            <a:r>
              <a:rPr lang="es-PE" baseline="2275" dirty="0">
                <a:solidFill>
                  <a:prstClr val="white"/>
                </a:solidFill>
                <a:cs typeface="Calibri"/>
              </a:rPr>
              <a:t>eri</a:t>
            </a:r>
            <a:r>
              <a:rPr lang="es-PE" spc="9" baseline="2275" dirty="0">
                <a:solidFill>
                  <a:prstClr val="white"/>
                </a:solidFill>
                <a:cs typeface="Calibri"/>
              </a:rPr>
              <a:t>n</a:t>
            </a:r>
            <a:r>
              <a:rPr lang="es-PE" baseline="2275" dirty="0">
                <a:solidFill>
                  <a:prstClr val="white"/>
                </a:solidFill>
                <a:cs typeface="Calibri"/>
              </a:rPr>
              <a:t>g</a:t>
            </a:r>
            <a:r>
              <a:rPr lang="es-PE" spc="-19" baseline="2275" dirty="0">
                <a:solidFill>
                  <a:prstClr val="white"/>
                </a:solidFill>
                <a:cs typeface="Calibri"/>
              </a:rPr>
              <a:t> </a:t>
            </a:r>
            <a:r>
              <a:rPr lang="es-PE" baseline="2275" dirty="0">
                <a:solidFill>
                  <a:prstClr val="white"/>
                </a:solidFill>
                <a:cs typeface="Calibri"/>
              </a:rPr>
              <a:t>P</a:t>
            </a:r>
            <a:r>
              <a:rPr lang="es-PE" spc="-19" baseline="2275" dirty="0">
                <a:solidFill>
                  <a:prstClr val="white"/>
                </a:solidFill>
                <a:cs typeface="Calibri"/>
              </a:rPr>
              <a:t>r</a:t>
            </a:r>
            <a:r>
              <a:rPr lang="es-PE" baseline="2275" dirty="0">
                <a:solidFill>
                  <a:prstClr val="white"/>
                </a:solidFill>
                <a:cs typeface="Calibri"/>
              </a:rPr>
              <a:t>o</a:t>
            </a:r>
            <a:r>
              <a:rPr lang="es-PE" spc="4" baseline="2275" dirty="0">
                <a:solidFill>
                  <a:prstClr val="white"/>
                </a:solidFill>
                <a:cs typeface="Calibri"/>
              </a:rPr>
              <a:t>p</a:t>
            </a:r>
            <a:r>
              <a:rPr lang="es-PE" baseline="2275" dirty="0">
                <a:solidFill>
                  <a:prstClr val="white"/>
                </a:solidFill>
                <a:cs typeface="Calibri"/>
              </a:rPr>
              <a:t>er</a:t>
            </a:r>
            <a:r>
              <a:rPr lang="es-PE" spc="9" baseline="2275" dirty="0">
                <a:solidFill>
                  <a:prstClr val="white"/>
                </a:solidFill>
                <a:cs typeface="Calibri"/>
              </a:rPr>
              <a:t>t</a:t>
            </a:r>
            <a:r>
              <a:rPr lang="es-PE" baseline="2275" dirty="0">
                <a:solidFill>
                  <a:prstClr val="white"/>
                </a:solidFill>
                <a:cs typeface="Calibri"/>
              </a:rPr>
              <a:t>y</a:t>
            </a:r>
            <a:r>
              <a:rPr lang="es-PE" spc="-19" baseline="2275" dirty="0">
                <a:solidFill>
                  <a:prstClr val="white"/>
                </a:solidFill>
                <a:cs typeface="Calibri"/>
              </a:rPr>
              <a:t> </a:t>
            </a:r>
            <a:r>
              <a:rPr lang="es-PE" spc="-4" baseline="2275" dirty="0">
                <a:solidFill>
                  <a:prstClr val="white"/>
                </a:solidFill>
                <a:cs typeface="Calibri"/>
              </a:rPr>
              <a:t>(</a:t>
            </a:r>
            <a:r>
              <a:rPr lang="es-PE" baseline="2275" dirty="0">
                <a:solidFill>
                  <a:prstClr val="white"/>
                </a:solidFill>
                <a:cs typeface="Calibri"/>
              </a:rPr>
              <a:t>R</a:t>
            </a:r>
            <a:r>
              <a:rPr lang="es-PE" spc="4" baseline="2275" dirty="0">
                <a:solidFill>
                  <a:prstClr val="white"/>
                </a:solidFill>
                <a:cs typeface="Calibri"/>
              </a:rPr>
              <a:t>P</a:t>
            </a:r>
            <a:r>
              <a:rPr lang="es-PE" baseline="2275" dirty="0">
                <a:solidFill>
                  <a:prstClr val="white"/>
                </a:solidFill>
                <a:cs typeface="Calibri"/>
              </a:rPr>
              <a:t>)</a:t>
            </a:r>
            <a:endParaRPr lang="es-PE" dirty="0">
              <a:solidFill>
                <a:prstClr val="white"/>
              </a:solidFill>
              <a:cs typeface="Calibri"/>
            </a:endParaRPr>
          </a:p>
          <a:p>
            <a:pPr marL="91948" fontAlgn="auto">
              <a:lnSpc>
                <a:spcPts val="1440"/>
              </a:lnSpc>
              <a:spcBef>
                <a:spcPts val="0"/>
              </a:spcBef>
              <a:spcAft>
                <a:spcPts val="0"/>
              </a:spcAft>
            </a:pPr>
            <a:r>
              <a:rPr lang="es-PE" spc="4" baseline="2275" dirty="0">
                <a:solidFill>
                  <a:prstClr val="white"/>
                </a:solidFill>
                <a:cs typeface="Calibri"/>
              </a:rPr>
              <a:t>03</a:t>
            </a:r>
            <a:r>
              <a:rPr lang="es-PE" baseline="2275" dirty="0">
                <a:solidFill>
                  <a:prstClr val="white"/>
                </a:solidFill>
                <a:cs typeface="Calibri"/>
              </a:rPr>
              <a:t>. G</a:t>
            </a:r>
            <a:r>
              <a:rPr lang="es-PE" spc="-9" baseline="2275" dirty="0">
                <a:solidFill>
                  <a:prstClr val="white"/>
                </a:solidFill>
                <a:cs typeface="Calibri"/>
              </a:rPr>
              <a:t>e</a:t>
            </a:r>
            <a:r>
              <a:rPr lang="es-PE" spc="-4" baseline="2275" dirty="0">
                <a:solidFill>
                  <a:prstClr val="white"/>
                </a:solidFill>
                <a:cs typeface="Calibri"/>
              </a:rPr>
              <a:t>t</a:t>
            </a:r>
            <a:r>
              <a:rPr lang="es-PE" spc="4" baseline="2275" dirty="0">
                <a:solidFill>
                  <a:prstClr val="white"/>
                </a:solidFill>
                <a:cs typeface="Calibri"/>
              </a:rPr>
              <a:t>t</a:t>
            </a:r>
            <a:r>
              <a:rPr lang="es-PE" baseline="2275" dirty="0">
                <a:solidFill>
                  <a:prstClr val="white"/>
                </a:solidFill>
                <a:cs typeface="Calibri"/>
              </a:rPr>
              <a:t>i</a:t>
            </a:r>
            <a:r>
              <a:rPr lang="es-PE" spc="4" baseline="2275" dirty="0">
                <a:solidFill>
                  <a:prstClr val="white"/>
                </a:solidFill>
                <a:cs typeface="Calibri"/>
              </a:rPr>
              <a:t>n</a:t>
            </a:r>
            <a:r>
              <a:rPr lang="es-PE" baseline="2275" dirty="0">
                <a:solidFill>
                  <a:prstClr val="white"/>
                </a:solidFill>
                <a:cs typeface="Calibri"/>
              </a:rPr>
              <a:t>g</a:t>
            </a:r>
            <a:r>
              <a:rPr lang="es-PE" spc="-19" baseline="2275" dirty="0">
                <a:solidFill>
                  <a:prstClr val="white"/>
                </a:solidFill>
                <a:cs typeface="Calibri"/>
              </a:rPr>
              <a:t> </a:t>
            </a:r>
            <a:r>
              <a:rPr lang="es-PE" baseline="2275" dirty="0">
                <a:solidFill>
                  <a:prstClr val="white"/>
                </a:solidFill>
                <a:cs typeface="Calibri"/>
              </a:rPr>
              <a:t>El</a:t>
            </a:r>
            <a:r>
              <a:rPr lang="es-PE" spc="4" baseline="2275" dirty="0">
                <a:solidFill>
                  <a:prstClr val="white"/>
                </a:solidFill>
                <a:cs typeface="Calibri"/>
              </a:rPr>
              <a:t>e</a:t>
            </a:r>
            <a:r>
              <a:rPr lang="es-PE" spc="-4" baseline="2275" dirty="0">
                <a:solidFill>
                  <a:prstClr val="white"/>
                </a:solidFill>
                <a:cs typeface="Calibri"/>
              </a:rPr>
              <a:t>c</a:t>
            </a:r>
            <a:r>
              <a:rPr lang="es-PE" spc="4" baseline="2275" dirty="0">
                <a:solidFill>
                  <a:prstClr val="white"/>
                </a:solidFill>
                <a:cs typeface="Calibri"/>
              </a:rPr>
              <a:t>t</a:t>
            </a:r>
            <a:r>
              <a:rPr lang="es-PE" baseline="2275" dirty="0">
                <a:solidFill>
                  <a:prstClr val="white"/>
                </a:solidFill>
                <a:cs typeface="Calibri"/>
              </a:rPr>
              <a:t>rici</a:t>
            </a:r>
            <a:r>
              <a:rPr lang="es-PE" spc="4" baseline="2275" dirty="0">
                <a:solidFill>
                  <a:prstClr val="white"/>
                </a:solidFill>
                <a:cs typeface="Calibri"/>
              </a:rPr>
              <a:t>t</a:t>
            </a:r>
            <a:r>
              <a:rPr lang="es-PE" baseline="2275" dirty="0">
                <a:solidFill>
                  <a:prstClr val="white"/>
                </a:solidFill>
                <a:cs typeface="Calibri"/>
              </a:rPr>
              <a:t>y</a:t>
            </a:r>
            <a:r>
              <a:rPr lang="es-PE" spc="-9" baseline="2275" dirty="0">
                <a:solidFill>
                  <a:prstClr val="white"/>
                </a:solidFill>
                <a:cs typeface="Calibri"/>
              </a:rPr>
              <a:t> </a:t>
            </a:r>
            <a:r>
              <a:rPr lang="es-PE" spc="-4" baseline="2275" dirty="0">
                <a:solidFill>
                  <a:prstClr val="white"/>
                </a:solidFill>
                <a:cs typeface="Calibri"/>
              </a:rPr>
              <a:t>(</a:t>
            </a:r>
            <a:r>
              <a:rPr lang="es-PE" baseline="2275" dirty="0">
                <a:solidFill>
                  <a:prstClr val="white"/>
                </a:solidFill>
                <a:cs typeface="Calibri"/>
              </a:rPr>
              <a:t>G</a:t>
            </a:r>
            <a:r>
              <a:rPr lang="es-PE" spc="4" baseline="2275" dirty="0">
                <a:solidFill>
                  <a:prstClr val="white"/>
                </a:solidFill>
                <a:cs typeface="Calibri"/>
              </a:rPr>
              <a:t>E</a:t>
            </a:r>
            <a:r>
              <a:rPr lang="es-PE" baseline="2275" dirty="0">
                <a:solidFill>
                  <a:prstClr val="white"/>
                </a:solidFill>
                <a:cs typeface="Calibri"/>
              </a:rPr>
              <a:t>)</a:t>
            </a:r>
            <a:endParaRPr lang="es-PE" dirty="0">
              <a:solidFill>
                <a:prstClr val="white"/>
              </a:solidFill>
              <a:cs typeface="Calibri"/>
            </a:endParaRPr>
          </a:p>
          <a:p>
            <a:pPr marL="91948" fontAlgn="auto">
              <a:lnSpc>
                <a:spcPts val="1440"/>
              </a:lnSpc>
              <a:spcBef>
                <a:spcPts val="0"/>
              </a:spcBef>
              <a:spcAft>
                <a:spcPts val="0"/>
              </a:spcAft>
            </a:pPr>
            <a:r>
              <a:rPr lang="es-PE" spc="4" baseline="2275" dirty="0">
                <a:solidFill>
                  <a:prstClr val="white"/>
                </a:solidFill>
                <a:cs typeface="Calibri"/>
              </a:rPr>
              <a:t>02</a:t>
            </a:r>
            <a:r>
              <a:rPr lang="es-PE" baseline="2275" dirty="0">
                <a:solidFill>
                  <a:prstClr val="white"/>
                </a:solidFill>
                <a:cs typeface="Calibri"/>
              </a:rPr>
              <a:t>. </a:t>
            </a:r>
            <a:r>
              <a:rPr lang="es-PE" spc="4" baseline="2275" dirty="0">
                <a:solidFill>
                  <a:prstClr val="white"/>
                </a:solidFill>
                <a:cs typeface="Calibri"/>
              </a:rPr>
              <a:t>D</a:t>
            </a:r>
            <a:r>
              <a:rPr lang="es-PE" baseline="2275" dirty="0">
                <a:solidFill>
                  <a:prstClr val="white"/>
                </a:solidFill>
                <a:cs typeface="Calibri"/>
              </a:rPr>
              <a:t>e</a:t>
            </a:r>
            <a:r>
              <a:rPr lang="es-PE" spc="4" baseline="2275" dirty="0">
                <a:solidFill>
                  <a:prstClr val="white"/>
                </a:solidFill>
                <a:cs typeface="Calibri"/>
              </a:rPr>
              <a:t>a</a:t>
            </a:r>
            <a:r>
              <a:rPr lang="es-PE" baseline="2275" dirty="0">
                <a:solidFill>
                  <a:prstClr val="white"/>
                </a:solidFill>
                <a:cs typeface="Calibri"/>
              </a:rPr>
              <a:t>li</a:t>
            </a:r>
            <a:r>
              <a:rPr lang="es-PE" spc="4" baseline="2275" dirty="0">
                <a:solidFill>
                  <a:prstClr val="white"/>
                </a:solidFill>
                <a:cs typeface="Calibri"/>
              </a:rPr>
              <a:t>n</a:t>
            </a:r>
            <a:r>
              <a:rPr lang="es-PE" baseline="2275" dirty="0">
                <a:solidFill>
                  <a:prstClr val="white"/>
                </a:solidFill>
                <a:cs typeface="Calibri"/>
              </a:rPr>
              <a:t>g</a:t>
            </a:r>
            <a:r>
              <a:rPr lang="es-PE" spc="-19" baseline="2275" dirty="0">
                <a:solidFill>
                  <a:prstClr val="white"/>
                </a:solidFill>
                <a:cs typeface="Calibri"/>
              </a:rPr>
              <a:t> </a:t>
            </a:r>
            <a:r>
              <a:rPr lang="es-PE" spc="-4" baseline="2275" dirty="0">
                <a:solidFill>
                  <a:prstClr val="white"/>
                </a:solidFill>
                <a:cs typeface="Calibri"/>
              </a:rPr>
              <a:t>w</a:t>
            </a:r>
            <a:r>
              <a:rPr lang="es-PE" baseline="2275" dirty="0">
                <a:solidFill>
                  <a:prstClr val="white"/>
                </a:solidFill>
                <a:cs typeface="Calibri"/>
              </a:rPr>
              <a:t>i</a:t>
            </a:r>
            <a:r>
              <a:rPr lang="es-PE" spc="4" baseline="2275" dirty="0">
                <a:solidFill>
                  <a:prstClr val="white"/>
                </a:solidFill>
                <a:cs typeface="Calibri"/>
              </a:rPr>
              <a:t>t</a:t>
            </a:r>
            <a:r>
              <a:rPr lang="es-PE" baseline="2275" dirty="0">
                <a:solidFill>
                  <a:prstClr val="white"/>
                </a:solidFill>
                <a:cs typeface="Calibri"/>
              </a:rPr>
              <a:t>h</a:t>
            </a:r>
            <a:r>
              <a:rPr lang="es-PE" spc="-4" baseline="2275" dirty="0">
                <a:solidFill>
                  <a:prstClr val="white"/>
                </a:solidFill>
                <a:cs typeface="Calibri"/>
              </a:rPr>
              <a:t> </a:t>
            </a:r>
            <a:r>
              <a:rPr lang="es-PE" baseline="2275" dirty="0">
                <a:solidFill>
                  <a:prstClr val="white"/>
                </a:solidFill>
                <a:cs typeface="Calibri"/>
              </a:rPr>
              <a:t>Co</a:t>
            </a:r>
            <a:r>
              <a:rPr lang="es-PE" spc="4" baseline="2275" dirty="0">
                <a:solidFill>
                  <a:prstClr val="white"/>
                </a:solidFill>
                <a:cs typeface="Calibri"/>
              </a:rPr>
              <a:t>n</a:t>
            </a:r>
            <a:r>
              <a:rPr lang="es-PE" spc="-14" baseline="2275" dirty="0">
                <a:solidFill>
                  <a:prstClr val="white"/>
                </a:solidFill>
                <a:cs typeface="Calibri"/>
              </a:rPr>
              <a:t>s</a:t>
            </a:r>
            <a:r>
              <a:rPr lang="es-PE" spc="4" baseline="2275" dirty="0">
                <a:solidFill>
                  <a:prstClr val="white"/>
                </a:solidFill>
                <a:cs typeface="Calibri"/>
              </a:rPr>
              <a:t>t</a:t>
            </a:r>
            <a:r>
              <a:rPr lang="es-PE" baseline="2275" dirty="0">
                <a:solidFill>
                  <a:prstClr val="white"/>
                </a:solidFill>
                <a:cs typeface="Calibri"/>
              </a:rPr>
              <a:t>r</a:t>
            </a:r>
            <a:r>
              <a:rPr lang="es-PE" spc="4" baseline="2275" dirty="0">
                <a:solidFill>
                  <a:prstClr val="white"/>
                </a:solidFill>
                <a:cs typeface="Calibri"/>
              </a:rPr>
              <a:t>u</a:t>
            </a:r>
            <a:r>
              <a:rPr lang="es-PE" spc="-4" baseline="2275" dirty="0">
                <a:solidFill>
                  <a:prstClr val="white"/>
                </a:solidFill>
                <a:cs typeface="Calibri"/>
              </a:rPr>
              <a:t>c</a:t>
            </a:r>
            <a:r>
              <a:rPr lang="es-PE" spc="4" baseline="2275" dirty="0">
                <a:solidFill>
                  <a:prstClr val="white"/>
                </a:solidFill>
                <a:cs typeface="Calibri"/>
              </a:rPr>
              <a:t>t</a:t>
            </a:r>
            <a:r>
              <a:rPr lang="es-PE" baseline="2275" dirty="0">
                <a:solidFill>
                  <a:prstClr val="white"/>
                </a:solidFill>
                <a:cs typeface="Calibri"/>
              </a:rPr>
              <a:t>ion</a:t>
            </a:r>
            <a:r>
              <a:rPr lang="es-PE" spc="-9" baseline="2275" dirty="0">
                <a:solidFill>
                  <a:prstClr val="white"/>
                </a:solidFill>
                <a:cs typeface="Calibri"/>
              </a:rPr>
              <a:t> </a:t>
            </a:r>
            <a:r>
              <a:rPr lang="es-PE" spc="-19" baseline="2275" dirty="0">
                <a:solidFill>
                  <a:prstClr val="white"/>
                </a:solidFill>
                <a:cs typeface="Calibri"/>
              </a:rPr>
              <a:t>P</a:t>
            </a:r>
            <a:r>
              <a:rPr lang="es-PE" baseline="2275" dirty="0">
                <a:solidFill>
                  <a:prstClr val="white"/>
                </a:solidFill>
                <a:cs typeface="Calibri"/>
              </a:rPr>
              <a:t>er</a:t>
            </a:r>
            <a:r>
              <a:rPr lang="es-PE" spc="4" baseline="2275" dirty="0">
                <a:solidFill>
                  <a:prstClr val="white"/>
                </a:solidFill>
                <a:cs typeface="Calibri"/>
              </a:rPr>
              <a:t>m</a:t>
            </a:r>
            <a:r>
              <a:rPr lang="es-PE" baseline="2275" dirty="0">
                <a:solidFill>
                  <a:prstClr val="white"/>
                </a:solidFill>
                <a:cs typeface="Calibri"/>
              </a:rPr>
              <a:t>i</a:t>
            </a:r>
            <a:r>
              <a:rPr lang="es-PE" spc="4" baseline="2275" dirty="0">
                <a:solidFill>
                  <a:prstClr val="white"/>
                </a:solidFill>
                <a:cs typeface="Calibri"/>
              </a:rPr>
              <a:t>t</a:t>
            </a:r>
            <a:r>
              <a:rPr lang="es-PE" baseline="2275" dirty="0">
                <a:solidFill>
                  <a:prstClr val="white"/>
                </a:solidFill>
                <a:cs typeface="Calibri"/>
              </a:rPr>
              <a:t>s</a:t>
            </a:r>
            <a:endParaRPr lang="es-PE" dirty="0">
              <a:solidFill>
                <a:prstClr val="white"/>
              </a:solidFill>
              <a:cs typeface="Calibri"/>
            </a:endParaRPr>
          </a:p>
          <a:p>
            <a:pPr marL="91948" fontAlgn="auto">
              <a:lnSpc>
                <a:spcPts val="1440"/>
              </a:lnSpc>
              <a:spcBef>
                <a:spcPts val="0"/>
              </a:spcBef>
              <a:spcAft>
                <a:spcPts val="0"/>
              </a:spcAft>
            </a:pPr>
            <a:r>
              <a:rPr lang="es-PE" baseline="2275" dirty="0">
                <a:solidFill>
                  <a:prstClr val="white"/>
                </a:solidFill>
                <a:cs typeface="Calibri"/>
              </a:rPr>
              <a:t>0</a:t>
            </a:r>
            <a:r>
              <a:rPr lang="es-PE" spc="4" baseline="2275" dirty="0">
                <a:solidFill>
                  <a:prstClr val="white"/>
                </a:solidFill>
                <a:cs typeface="Calibri"/>
              </a:rPr>
              <a:t>1</a:t>
            </a:r>
            <a:r>
              <a:rPr lang="es-PE" baseline="2275" dirty="0">
                <a:solidFill>
                  <a:prstClr val="white"/>
                </a:solidFill>
                <a:cs typeface="Calibri"/>
              </a:rPr>
              <a:t>. S</a:t>
            </a:r>
            <a:r>
              <a:rPr lang="es-PE" spc="-4" baseline="2275" dirty="0">
                <a:solidFill>
                  <a:prstClr val="white"/>
                </a:solidFill>
                <a:cs typeface="Calibri"/>
              </a:rPr>
              <a:t>t</a:t>
            </a:r>
            <a:r>
              <a:rPr lang="es-PE" baseline="2275" dirty="0">
                <a:solidFill>
                  <a:prstClr val="white"/>
                </a:solidFill>
                <a:cs typeface="Calibri"/>
              </a:rPr>
              <a:t>ar</a:t>
            </a:r>
            <a:r>
              <a:rPr lang="es-PE" spc="9" baseline="2275" dirty="0">
                <a:solidFill>
                  <a:prstClr val="white"/>
                </a:solidFill>
                <a:cs typeface="Calibri"/>
              </a:rPr>
              <a:t>t</a:t>
            </a:r>
            <a:r>
              <a:rPr lang="es-PE" baseline="2275" dirty="0">
                <a:solidFill>
                  <a:prstClr val="white"/>
                </a:solidFill>
                <a:cs typeface="Calibri"/>
              </a:rPr>
              <a:t>i</a:t>
            </a:r>
            <a:r>
              <a:rPr lang="es-PE" spc="4" baseline="2275" dirty="0">
                <a:solidFill>
                  <a:prstClr val="white"/>
                </a:solidFill>
                <a:cs typeface="Calibri"/>
              </a:rPr>
              <a:t>n</a:t>
            </a:r>
            <a:r>
              <a:rPr lang="es-PE" baseline="2275" dirty="0">
                <a:solidFill>
                  <a:prstClr val="white"/>
                </a:solidFill>
                <a:cs typeface="Calibri"/>
              </a:rPr>
              <a:t>g</a:t>
            </a:r>
            <a:r>
              <a:rPr lang="es-PE" spc="-34" baseline="2275" dirty="0">
                <a:solidFill>
                  <a:prstClr val="white"/>
                </a:solidFill>
                <a:cs typeface="Calibri"/>
              </a:rPr>
              <a:t> </a:t>
            </a:r>
            <a:r>
              <a:rPr lang="es-PE" baseline="2275" dirty="0">
                <a:solidFill>
                  <a:prstClr val="white"/>
                </a:solidFill>
                <a:cs typeface="Calibri"/>
              </a:rPr>
              <a:t>a</a:t>
            </a:r>
            <a:r>
              <a:rPr lang="es-PE" spc="4" baseline="2275" dirty="0">
                <a:solidFill>
                  <a:prstClr val="white"/>
                </a:solidFill>
                <a:cs typeface="Calibri"/>
              </a:rPr>
              <a:t> </a:t>
            </a:r>
            <a:r>
              <a:rPr lang="es-PE" spc="-4" baseline="2275" dirty="0">
                <a:solidFill>
                  <a:prstClr val="white"/>
                </a:solidFill>
                <a:cs typeface="Calibri"/>
              </a:rPr>
              <a:t>B</a:t>
            </a:r>
            <a:r>
              <a:rPr lang="es-PE" spc="4" baseline="2275" dirty="0">
                <a:solidFill>
                  <a:prstClr val="white"/>
                </a:solidFill>
                <a:cs typeface="Calibri"/>
              </a:rPr>
              <a:t>u</a:t>
            </a:r>
            <a:r>
              <a:rPr lang="es-PE" baseline="2275" dirty="0">
                <a:solidFill>
                  <a:prstClr val="white"/>
                </a:solidFill>
                <a:cs typeface="Calibri"/>
              </a:rPr>
              <a:t>si</a:t>
            </a:r>
            <a:r>
              <a:rPr lang="es-PE" spc="4" baseline="2275" dirty="0">
                <a:solidFill>
                  <a:prstClr val="white"/>
                </a:solidFill>
                <a:cs typeface="Calibri"/>
              </a:rPr>
              <a:t>n</a:t>
            </a:r>
            <a:r>
              <a:rPr lang="es-PE" baseline="2275" dirty="0">
                <a:solidFill>
                  <a:prstClr val="white"/>
                </a:solidFill>
                <a:cs typeface="Calibri"/>
              </a:rPr>
              <a:t>ess</a:t>
            </a:r>
            <a:r>
              <a:rPr lang="es-PE" spc="4" baseline="2275" dirty="0">
                <a:solidFill>
                  <a:prstClr val="white"/>
                </a:solidFill>
                <a:cs typeface="Calibri"/>
              </a:rPr>
              <a:t> </a:t>
            </a:r>
            <a:r>
              <a:rPr lang="es-PE" spc="-4" baseline="2275" dirty="0">
                <a:solidFill>
                  <a:prstClr val="white"/>
                </a:solidFill>
                <a:cs typeface="Calibri"/>
              </a:rPr>
              <a:t>(</a:t>
            </a:r>
            <a:r>
              <a:rPr lang="es-PE" baseline="2275" dirty="0">
                <a:solidFill>
                  <a:prstClr val="white"/>
                </a:solidFill>
                <a:cs typeface="Calibri"/>
              </a:rPr>
              <a:t>SB)</a:t>
            </a:r>
            <a:endParaRPr lang="es-PE" dirty="0">
              <a:solidFill>
                <a:prstClr val="white"/>
              </a:solidFill>
              <a:cs typeface="Calibri"/>
            </a:endParaRPr>
          </a:p>
          <a:p>
            <a:pPr marL="91948" fontAlgn="auto">
              <a:lnSpc>
                <a:spcPts val="1440"/>
              </a:lnSpc>
              <a:spcBef>
                <a:spcPts val="0"/>
              </a:spcBef>
              <a:spcAft>
                <a:spcPts val="0"/>
              </a:spcAft>
            </a:pPr>
            <a:r>
              <a:rPr lang="es-PE" baseline="2275" dirty="0">
                <a:solidFill>
                  <a:prstClr val="white"/>
                </a:solidFill>
                <a:cs typeface="Calibri"/>
              </a:rPr>
              <a:t>0</a:t>
            </a:r>
            <a:r>
              <a:rPr lang="es-PE" spc="4" baseline="2275" dirty="0">
                <a:solidFill>
                  <a:prstClr val="white"/>
                </a:solidFill>
                <a:cs typeface="Calibri"/>
              </a:rPr>
              <a:t>6</a:t>
            </a:r>
            <a:r>
              <a:rPr lang="es-PE" baseline="2275" dirty="0">
                <a:solidFill>
                  <a:prstClr val="white"/>
                </a:solidFill>
                <a:cs typeface="Calibri"/>
              </a:rPr>
              <a:t>.05</a:t>
            </a:r>
            <a:r>
              <a:rPr lang="es-PE" spc="14" baseline="2275" dirty="0">
                <a:solidFill>
                  <a:prstClr val="white"/>
                </a:solidFill>
                <a:cs typeface="Calibri"/>
              </a:rPr>
              <a:t> </a:t>
            </a:r>
            <a:r>
              <a:rPr lang="es-PE" spc="-104" baseline="2275" dirty="0">
                <a:solidFill>
                  <a:prstClr val="white"/>
                </a:solidFill>
                <a:cs typeface="Calibri"/>
              </a:rPr>
              <a:t>T</a:t>
            </a:r>
            <a:r>
              <a:rPr lang="es-PE" baseline="2275" dirty="0">
                <a:solidFill>
                  <a:prstClr val="white"/>
                </a:solidFill>
                <a:cs typeface="Calibri"/>
              </a:rPr>
              <a:t>o</a:t>
            </a:r>
            <a:r>
              <a:rPr lang="es-PE" spc="-4" baseline="2275" dirty="0">
                <a:solidFill>
                  <a:prstClr val="white"/>
                </a:solidFill>
                <a:cs typeface="Calibri"/>
              </a:rPr>
              <a:t>t</a:t>
            </a:r>
            <a:r>
              <a:rPr lang="es-PE" baseline="2275" dirty="0">
                <a:solidFill>
                  <a:prstClr val="white"/>
                </a:solidFill>
                <a:cs typeface="Calibri"/>
              </a:rPr>
              <a:t>al</a:t>
            </a:r>
            <a:r>
              <a:rPr lang="es-PE" spc="-4" baseline="2275" dirty="0">
                <a:solidFill>
                  <a:prstClr val="white"/>
                </a:solidFill>
                <a:cs typeface="Calibri"/>
              </a:rPr>
              <a:t> t</a:t>
            </a:r>
            <a:r>
              <a:rPr lang="es-PE" spc="-9" baseline="2275" dirty="0">
                <a:solidFill>
                  <a:prstClr val="white"/>
                </a:solidFill>
                <a:cs typeface="Calibri"/>
              </a:rPr>
              <a:t>a</a:t>
            </a:r>
            <a:r>
              <a:rPr lang="es-PE" baseline="2275" dirty="0">
                <a:solidFill>
                  <a:prstClr val="white"/>
                </a:solidFill>
                <a:cs typeface="Calibri"/>
              </a:rPr>
              <a:t>x </a:t>
            </a:r>
            <a:r>
              <a:rPr lang="es-PE" spc="-19" baseline="2275" dirty="0">
                <a:solidFill>
                  <a:prstClr val="white"/>
                </a:solidFill>
                <a:cs typeface="Calibri"/>
              </a:rPr>
              <a:t>r</a:t>
            </a:r>
            <a:r>
              <a:rPr lang="es-PE" spc="-9" baseline="2275" dirty="0">
                <a:solidFill>
                  <a:prstClr val="white"/>
                </a:solidFill>
                <a:cs typeface="Calibri"/>
              </a:rPr>
              <a:t>a</a:t>
            </a:r>
            <a:r>
              <a:rPr lang="es-PE" spc="-4" baseline="2275" dirty="0">
                <a:solidFill>
                  <a:prstClr val="white"/>
                </a:solidFill>
                <a:cs typeface="Calibri"/>
              </a:rPr>
              <a:t>t</a:t>
            </a:r>
            <a:r>
              <a:rPr lang="es-PE" baseline="2275" dirty="0">
                <a:solidFill>
                  <a:prstClr val="white"/>
                </a:solidFill>
                <a:cs typeface="Calibri"/>
              </a:rPr>
              <a:t>e</a:t>
            </a:r>
            <a:endParaRPr lang="es-PE" dirty="0">
              <a:solidFill>
                <a:prstClr val="white"/>
              </a:solidFill>
              <a:cs typeface="Calibri"/>
            </a:endParaRPr>
          </a:p>
          <a:p>
            <a:pPr marL="91948" fontAlgn="auto">
              <a:lnSpc>
                <a:spcPts val="1440"/>
              </a:lnSpc>
              <a:spcBef>
                <a:spcPts val="0"/>
              </a:spcBef>
              <a:spcAft>
                <a:spcPts val="0"/>
              </a:spcAft>
            </a:pPr>
            <a:r>
              <a:rPr lang="es-PE" baseline="2275" dirty="0">
                <a:solidFill>
                  <a:prstClr val="white"/>
                </a:solidFill>
                <a:cs typeface="Calibri"/>
              </a:rPr>
              <a:t>0</a:t>
            </a:r>
            <a:r>
              <a:rPr lang="es-PE" spc="4" baseline="2275" dirty="0">
                <a:solidFill>
                  <a:prstClr val="white"/>
                </a:solidFill>
                <a:cs typeface="Calibri"/>
              </a:rPr>
              <a:t>7</a:t>
            </a:r>
            <a:r>
              <a:rPr lang="es-PE" baseline="2275" dirty="0">
                <a:solidFill>
                  <a:prstClr val="white"/>
                </a:solidFill>
                <a:cs typeface="Calibri"/>
              </a:rPr>
              <a:t>.03</a:t>
            </a:r>
            <a:r>
              <a:rPr lang="es-PE" spc="14" baseline="2275" dirty="0">
                <a:solidFill>
                  <a:prstClr val="white"/>
                </a:solidFill>
                <a:cs typeface="Calibri"/>
              </a:rPr>
              <a:t> </a:t>
            </a:r>
            <a:r>
              <a:rPr lang="es-PE" spc="-4" baseline="2275" dirty="0">
                <a:solidFill>
                  <a:prstClr val="white"/>
                </a:solidFill>
                <a:cs typeface="Calibri"/>
              </a:rPr>
              <a:t>H</a:t>
            </a:r>
            <a:r>
              <a:rPr lang="es-PE" baseline="2275" dirty="0">
                <a:solidFill>
                  <a:prstClr val="white"/>
                </a:solidFill>
                <a:cs typeface="Calibri"/>
              </a:rPr>
              <a:t>iri</a:t>
            </a:r>
            <a:r>
              <a:rPr lang="es-PE" spc="4" baseline="2275" dirty="0">
                <a:solidFill>
                  <a:prstClr val="white"/>
                </a:solidFill>
                <a:cs typeface="Calibri"/>
              </a:rPr>
              <a:t>n</a:t>
            </a:r>
            <a:r>
              <a:rPr lang="es-PE" baseline="2275" dirty="0">
                <a:solidFill>
                  <a:prstClr val="white"/>
                </a:solidFill>
                <a:cs typeface="Calibri"/>
              </a:rPr>
              <a:t>g</a:t>
            </a:r>
            <a:r>
              <a:rPr lang="es-PE" spc="-9" baseline="2275" dirty="0">
                <a:solidFill>
                  <a:prstClr val="white"/>
                </a:solidFill>
                <a:cs typeface="Calibri"/>
              </a:rPr>
              <a:t> </a:t>
            </a:r>
            <a:r>
              <a:rPr lang="es-PE" baseline="2275" dirty="0">
                <a:solidFill>
                  <a:prstClr val="white"/>
                </a:solidFill>
                <a:cs typeface="Calibri"/>
              </a:rPr>
              <a:t>a</a:t>
            </a:r>
            <a:r>
              <a:rPr lang="es-PE" spc="4" baseline="2275" dirty="0">
                <a:solidFill>
                  <a:prstClr val="white"/>
                </a:solidFill>
                <a:cs typeface="Calibri"/>
              </a:rPr>
              <a:t>n</a:t>
            </a:r>
            <a:r>
              <a:rPr lang="es-PE" baseline="2275" dirty="0">
                <a:solidFill>
                  <a:prstClr val="white"/>
                </a:solidFill>
                <a:cs typeface="Calibri"/>
              </a:rPr>
              <a:t>d</a:t>
            </a:r>
            <a:r>
              <a:rPr lang="es-PE" spc="-14" baseline="2275" dirty="0">
                <a:solidFill>
                  <a:prstClr val="white"/>
                </a:solidFill>
                <a:cs typeface="Calibri"/>
              </a:rPr>
              <a:t> </a:t>
            </a:r>
            <a:r>
              <a:rPr lang="es-PE" spc="4" baseline="2275" dirty="0">
                <a:solidFill>
                  <a:prstClr val="white"/>
                </a:solidFill>
                <a:cs typeface="Calibri"/>
              </a:rPr>
              <a:t>f</a:t>
            </a:r>
            <a:r>
              <a:rPr lang="es-PE" baseline="2275" dirty="0">
                <a:solidFill>
                  <a:prstClr val="white"/>
                </a:solidFill>
                <a:cs typeface="Calibri"/>
              </a:rPr>
              <a:t>iri</a:t>
            </a:r>
            <a:r>
              <a:rPr lang="es-PE" spc="4" baseline="2275" dirty="0">
                <a:solidFill>
                  <a:prstClr val="white"/>
                </a:solidFill>
                <a:cs typeface="Calibri"/>
              </a:rPr>
              <a:t>n</a:t>
            </a:r>
            <a:r>
              <a:rPr lang="es-PE" baseline="2275" dirty="0">
                <a:solidFill>
                  <a:prstClr val="white"/>
                </a:solidFill>
                <a:cs typeface="Calibri"/>
              </a:rPr>
              <a:t>g</a:t>
            </a:r>
            <a:r>
              <a:rPr lang="es-PE" spc="-24" baseline="2275" dirty="0">
                <a:solidFill>
                  <a:prstClr val="white"/>
                </a:solidFill>
                <a:cs typeface="Calibri"/>
              </a:rPr>
              <a:t> </a:t>
            </a:r>
            <a:r>
              <a:rPr lang="es-PE" spc="4" baseline="2275" dirty="0">
                <a:solidFill>
                  <a:prstClr val="white"/>
                </a:solidFill>
                <a:cs typeface="Calibri"/>
              </a:rPr>
              <a:t>p</a:t>
            </a:r>
            <a:r>
              <a:rPr lang="es-PE" spc="-19" baseline="2275" dirty="0">
                <a:solidFill>
                  <a:prstClr val="white"/>
                </a:solidFill>
                <a:cs typeface="Calibri"/>
              </a:rPr>
              <a:t>r</a:t>
            </a:r>
            <a:r>
              <a:rPr lang="es-PE" baseline="2275" dirty="0">
                <a:solidFill>
                  <a:prstClr val="white"/>
                </a:solidFill>
                <a:cs typeface="Calibri"/>
              </a:rPr>
              <a:t>ac</a:t>
            </a:r>
            <a:r>
              <a:rPr lang="es-PE" spc="4" baseline="2275" dirty="0">
                <a:solidFill>
                  <a:prstClr val="white"/>
                </a:solidFill>
                <a:cs typeface="Calibri"/>
              </a:rPr>
              <a:t>t</a:t>
            </a:r>
            <a:r>
              <a:rPr lang="es-PE" baseline="2275" dirty="0">
                <a:solidFill>
                  <a:prstClr val="white"/>
                </a:solidFill>
                <a:cs typeface="Calibri"/>
              </a:rPr>
              <a:t>i</a:t>
            </a:r>
            <a:r>
              <a:rPr lang="es-PE" spc="-4" baseline="2275" dirty="0">
                <a:solidFill>
                  <a:prstClr val="white"/>
                </a:solidFill>
                <a:cs typeface="Calibri"/>
              </a:rPr>
              <a:t>c</a:t>
            </a:r>
            <a:r>
              <a:rPr lang="es-PE" baseline="2275" dirty="0">
                <a:solidFill>
                  <a:prstClr val="white"/>
                </a:solidFill>
                <a:cs typeface="Calibri"/>
              </a:rPr>
              <a:t>es</a:t>
            </a:r>
            <a:endParaRPr lang="es-PE" dirty="0">
              <a:solidFill>
                <a:prstClr val="white"/>
              </a:solidFill>
              <a:cs typeface="Calibri"/>
            </a:endParaRPr>
          </a:p>
          <a:p>
            <a:pPr marL="91948" fontAlgn="auto">
              <a:lnSpc>
                <a:spcPts val="1440"/>
              </a:lnSpc>
              <a:spcBef>
                <a:spcPts val="0"/>
              </a:spcBef>
              <a:spcAft>
                <a:spcPts val="0"/>
              </a:spcAft>
            </a:pPr>
            <a:r>
              <a:rPr lang="es-PE" baseline="2275" dirty="0">
                <a:solidFill>
                  <a:prstClr val="white"/>
                </a:solidFill>
                <a:cs typeface="Calibri"/>
              </a:rPr>
              <a:t>…</a:t>
            </a:r>
            <a:endParaRPr lang="es-PE" dirty="0">
              <a:solidFill>
                <a:prstClr val="white"/>
              </a:solidFill>
              <a:cs typeface="Calibri"/>
            </a:endParaRPr>
          </a:p>
        </p:txBody>
      </p:sp>
      <p:sp>
        <p:nvSpPr>
          <p:cNvPr id="6" name="object 2"/>
          <p:cNvSpPr txBox="1"/>
          <p:nvPr/>
        </p:nvSpPr>
        <p:spPr>
          <a:xfrm>
            <a:off x="6018276" y="1187958"/>
            <a:ext cx="2628010" cy="2556002"/>
          </a:xfrm>
          <a:prstGeom prst="rect">
            <a:avLst/>
          </a:prstGeom>
          <a:solidFill>
            <a:sysClr val="window" lastClr="FFFFFF">
              <a:lumMod val="65000"/>
            </a:sysClr>
          </a:solidFill>
        </p:spPr>
        <p:txBody>
          <a:bodyPr wrap="square" lIns="0" tIns="0" rIns="0" bIns="0" rtlCol="0">
            <a:noAutofit/>
          </a:bodyPr>
          <a:lstStyle/>
          <a:p>
            <a:pPr marL="164988" marR="163682" algn="ctr" fontAlgn="auto">
              <a:lnSpc>
                <a:spcPct val="101725"/>
              </a:lnSpc>
              <a:spcBef>
                <a:spcPts val="340"/>
              </a:spcBef>
              <a:spcAft>
                <a:spcPts val="0"/>
              </a:spcAft>
            </a:pPr>
            <a:r>
              <a:rPr lang="en-US" sz="1600" b="1" dirty="0">
                <a:solidFill>
                  <a:prstClr val="white"/>
                </a:solidFill>
                <a:cs typeface="Calibri"/>
              </a:rPr>
              <a:t>POL</a:t>
            </a:r>
            <a:r>
              <a:rPr lang="en-US" sz="1600" b="1" spc="-9" dirty="0">
                <a:solidFill>
                  <a:prstClr val="white"/>
                </a:solidFill>
                <a:cs typeface="Calibri"/>
              </a:rPr>
              <a:t>I</a:t>
            </a:r>
            <a:r>
              <a:rPr lang="en-US" sz="1600" b="1" dirty="0">
                <a:solidFill>
                  <a:prstClr val="white"/>
                </a:solidFill>
                <a:cs typeface="Calibri"/>
              </a:rPr>
              <a:t>T</a:t>
            </a:r>
            <a:r>
              <a:rPr lang="en-US" sz="1600" b="1" spc="-4" dirty="0">
                <a:solidFill>
                  <a:prstClr val="white"/>
                </a:solidFill>
                <a:cs typeface="Calibri"/>
              </a:rPr>
              <a:t>IC</a:t>
            </a:r>
            <a:r>
              <a:rPr lang="en-US" sz="1600" b="1" dirty="0">
                <a:solidFill>
                  <a:prstClr val="white"/>
                </a:solidFill>
                <a:cs typeface="Calibri"/>
              </a:rPr>
              <a:t>AL/</a:t>
            </a:r>
            <a:r>
              <a:rPr lang="en-US" sz="1600" b="1" spc="-9" dirty="0">
                <a:solidFill>
                  <a:prstClr val="white"/>
                </a:solidFill>
                <a:cs typeface="Calibri"/>
              </a:rPr>
              <a:t>I</a:t>
            </a:r>
            <a:r>
              <a:rPr lang="en-US" sz="1600" b="1" dirty="0">
                <a:solidFill>
                  <a:prstClr val="white"/>
                </a:solidFill>
                <a:cs typeface="Calibri"/>
              </a:rPr>
              <a:t>N</a:t>
            </a:r>
            <a:r>
              <a:rPr lang="en-US" sz="1600" b="1" spc="-9" dirty="0">
                <a:solidFill>
                  <a:prstClr val="white"/>
                </a:solidFill>
                <a:cs typeface="Calibri"/>
              </a:rPr>
              <a:t>S</a:t>
            </a:r>
            <a:r>
              <a:rPr lang="en-US" sz="1600" b="1" dirty="0">
                <a:solidFill>
                  <a:prstClr val="white"/>
                </a:solidFill>
                <a:cs typeface="Calibri"/>
              </a:rPr>
              <a:t>T</a:t>
            </a:r>
            <a:r>
              <a:rPr lang="en-US" sz="1600" b="1" spc="-4" dirty="0">
                <a:solidFill>
                  <a:prstClr val="white"/>
                </a:solidFill>
                <a:cs typeface="Calibri"/>
              </a:rPr>
              <a:t>I</a:t>
            </a:r>
            <a:r>
              <a:rPr lang="en-US" sz="1600" b="1" dirty="0">
                <a:solidFill>
                  <a:prstClr val="white"/>
                </a:solidFill>
                <a:cs typeface="Calibri"/>
              </a:rPr>
              <a:t>TUT</a:t>
            </a:r>
            <a:r>
              <a:rPr lang="en-US" sz="1600" b="1" spc="-4" dirty="0">
                <a:solidFill>
                  <a:prstClr val="white"/>
                </a:solidFill>
                <a:cs typeface="Calibri"/>
              </a:rPr>
              <a:t>I</a:t>
            </a:r>
            <a:r>
              <a:rPr lang="en-US" sz="1600" b="1" dirty="0">
                <a:solidFill>
                  <a:prstClr val="white"/>
                </a:solidFill>
                <a:cs typeface="Calibri"/>
              </a:rPr>
              <a:t>ON</a:t>
            </a:r>
            <a:r>
              <a:rPr lang="en-US" sz="1600" b="1" spc="4" dirty="0">
                <a:solidFill>
                  <a:prstClr val="white"/>
                </a:solidFill>
                <a:cs typeface="Calibri"/>
              </a:rPr>
              <a:t>A</a:t>
            </a:r>
            <a:r>
              <a:rPr lang="en-US" sz="1600" b="1" dirty="0">
                <a:solidFill>
                  <a:prstClr val="white"/>
                </a:solidFill>
                <a:cs typeface="Calibri"/>
              </a:rPr>
              <a:t>L</a:t>
            </a:r>
            <a:endParaRPr lang="en-US" sz="1600" dirty="0">
              <a:solidFill>
                <a:prstClr val="white"/>
              </a:solidFill>
              <a:cs typeface="Calibri"/>
            </a:endParaRPr>
          </a:p>
          <a:p>
            <a:pPr marL="767676" marR="768130" algn="ctr" fontAlgn="auto">
              <a:lnSpc>
                <a:spcPts val="1675"/>
              </a:lnSpc>
              <a:spcBef>
                <a:spcPts val="83"/>
              </a:spcBef>
              <a:spcAft>
                <a:spcPts val="0"/>
              </a:spcAft>
            </a:pPr>
            <a:r>
              <a:rPr lang="en-US" sz="2000" b="1" baseline="1950" dirty="0">
                <a:solidFill>
                  <a:prstClr val="white"/>
                </a:solidFill>
                <a:cs typeface="Calibri"/>
              </a:rPr>
              <a:t>7</a:t>
            </a:r>
            <a:r>
              <a:rPr lang="en-US" sz="2000" b="1" spc="-4" baseline="1950" dirty="0">
                <a:solidFill>
                  <a:prstClr val="white"/>
                </a:solidFill>
                <a:cs typeface="Calibri"/>
              </a:rPr>
              <a:t>0</a:t>
            </a:r>
            <a:r>
              <a:rPr lang="en-US" sz="2000" b="1" baseline="1950" dirty="0">
                <a:solidFill>
                  <a:prstClr val="white"/>
                </a:solidFill>
                <a:cs typeface="Calibri"/>
              </a:rPr>
              <a:t>+ </a:t>
            </a:r>
            <a:r>
              <a:rPr lang="en-US" sz="2000" b="1" spc="4" baseline="1950" dirty="0">
                <a:solidFill>
                  <a:prstClr val="white"/>
                </a:solidFill>
                <a:cs typeface="Calibri"/>
              </a:rPr>
              <a:t>i</a:t>
            </a:r>
            <a:r>
              <a:rPr lang="en-US" sz="2000" b="1" baseline="1950" dirty="0">
                <a:solidFill>
                  <a:prstClr val="white"/>
                </a:solidFill>
                <a:cs typeface="Calibri"/>
              </a:rPr>
              <a:t>nd</a:t>
            </a:r>
            <a:r>
              <a:rPr lang="en-US" sz="2000" b="1" spc="4" baseline="1950" dirty="0">
                <a:solidFill>
                  <a:prstClr val="white"/>
                </a:solidFill>
                <a:cs typeface="Calibri"/>
              </a:rPr>
              <a:t>i</a:t>
            </a:r>
            <a:r>
              <a:rPr lang="en-US" sz="2000" b="1" spc="-9" baseline="1950" dirty="0">
                <a:solidFill>
                  <a:prstClr val="white"/>
                </a:solidFill>
                <a:cs typeface="Calibri"/>
              </a:rPr>
              <a:t>ca</a:t>
            </a:r>
            <a:r>
              <a:rPr lang="en-US" sz="2000" b="1" spc="-4" baseline="1950" dirty="0">
                <a:solidFill>
                  <a:prstClr val="white"/>
                </a:solidFill>
                <a:cs typeface="Calibri"/>
              </a:rPr>
              <a:t>t</a:t>
            </a:r>
            <a:r>
              <a:rPr lang="en-US" sz="2000" b="1" baseline="1950" dirty="0">
                <a:solidFill>
                  <a:prstClr val="white"/>
                </a:solidFill>
                <a:cs typeface="Calibri"/>
              </a:rPr>
              <a:t>o</a:t>
            </a:r>
            <a:r>
              <a:rPr lang="en-US" sz="2000" b="1" spc="-4" baseline="1950" dirty="0">
                <a:solidFill>
                  <a:prstClr val="white"/>
                </a:solidFill>
                <a:cs typeface="Calibri"/>
              </a:rPr>
              <a:t>r</a:t>
            </a:r>
            <a:r>
              <a:rPr lang="en-US" sz="2000" b="1" baseline="1950" dirty="0">
                <a:solidFill>
                  <a:prstClr val="white"/>
                </a:solidFill>
                <a:cs typeface="Calibri"/>
              </a:rPr>
              <a:t>s</a:t>
            </a:r>
            <a:endParaRPr lang="en-US" sz="2000" dirty="0">
              <a:solidFill>
                <a:prstClr val="white"/>
              </a:solidFill>
              <a:cs typeface="Calibri"/>
            </a:endParaRPr>
          </a:p>
          <a:p>
            <a:pPr marL="92328" fontAlgn="auto">
              <a:lnSpc>
                <a:spcPts val="1445"/>
              </a:lnSpc>
              <a:spcBef>
                <a:spcPts val="0"/>
              </a:spcBef>
              <a:spcAft>
                <a:spcPts val="0"/>
              </a:spcAft>
            </a:pPr>
            <a:r>
              <a:rPr lang="en-US" baseline="2275" dirty="0">
                <a:solidFill>
                  <a:prstClr val="white"/>
                </a:solidFill>
                <a:cs typeface="Calibri"/>
              </a:rPr>
              <a:t>0</a:t>
            </a:r>
            <a:r>
              <a:rPr lang="en-US" spc="4" baseline="2275" dirty="0">
                <a:solidFill>
                  <a:prstClr val="white"/>
                </a:solidFill>
                <a:cs typeface="Calibri"/>
              </a:rPr>
              <a:t>6</a:t>
            </a:r>
            <a:r>
              <a:rPr lang="en-US" baseline="2275" dirty="0">
                <a:solidFill>
                  <a:prstClr val="white"/>
                </a:solidFill>
                <a:cs typeface="Calibri"/>
              </a:rPr>
              <a:t>.01</a:t>
            </a:r>
            <a:r>
              <a:rPr lang="en-US" spc="14" baseline="2275" dirty="0">
                <a:solidFill>
                  <a:prstClr val="white"/>
                </a:solidFill>
                <a:cs typeface="Calibri"/>
              </a:rPr>
              <a:t> </a:t>
            </a:r>
            <a:r>
              <a:rPr lang="en-US" baseline="2275" dirty="0">
                <a:solidFill>
                  <a:prstClr val="white"/>
                </a:solidFill>
                <a:cs typeface="Calibri"/>
              </a:rPr>
              <a:t>PI</a:t>
            </a:r>
            <a:r>
              <a:rPr lang="en-US" spc="4" baseline="2275" dirty="0">
                <a:solidFill>
                  <a:prstClr val="white"/>
                </a:solidFill>
                <a:cs typeface="Calibri"/>
              </a:rPr>
              <a:t> </a:t>
            </a:r>
            <a:r>
              <a:rPr lang="en-US" baseline="2275" dirty="0">
                <a:solidFill>
                  <a:prstClr val="white"/>
                </a:solidFill>
                <a:cs typeface="Calibri"/>
              </a:rPr>
              <a:t>- Ex</a:t>
            </a:r>
            <a:r>
              <a:rPr lang="en-US" spc="-9" baseline="2275" dirty="0">
                <a:solidFill>
                  <a:prstClr val="white"/>
                </a:solidFill>
                <a:cs typeface="Calibri"/>
              </a:rPr>
              <a:t>t</a:t>
            </a:r>
            <a:r>
              <a:rPr lang="en-US" baseline="2275" dirty="0">
                <a:solidFill>
                  <a:prstClr val="white"/>
                </a:solidFill>
                <a:cs typeface="Calibri"/>
              </a:rPr>
              <a:t>e</a:t>
            </a:r>
            <a:r>
              <a:rPr lang="en-US" spc="-4" baseline="2275" dirty="0">
                <a:solidFill>
                  <a:prstClr val="white"/>
                </a:solidFill>
                <a:cs typeface="Calibri"/>
              </a:rPr>
              <a:t>n</a:t>
            </a:r>
            <a:r>
              <a:rPr lang="en-US" baseline="2275" dirty="0">
                <a:solidFill>
                  <a:prstClr val="white"/>
                </a:solidFill>
                <a:cs typeface="Calibri"/>
              </a:rPr>
              <a:t>t of </a:t>
            </a:r>
            <a:r>
              <a:rPr lang="en-US" spc="4" baseline="2275" dirty="0">
                <a:solidFill>
                  <a:prstClr val="white"/>
                </a:solidFill>
                <a:cs typeface="Calibri"/>
              </a:rPr>
              <a:t>d</a:t>
            </a:r>
            <a:r>
              <a:rPr lang="en-US" baseline="2275" dirty="0">
                <a:solidFill>
                  <a:prstClr val="white"/>
                </a:solidFill>
                <a:cs typeface="Calibri"/>
              </a:rPr>
              <a:t>is</a:t>
            </a:r>
            <a:r>
              <a:rPr lang="en-US" spc="-4" baseline="2275" dirty="0">
                <a:solidFill>
                  <a:prstClr val="white"/>
                </a:solidFill>
                <a:cs typeface="Calibri"/>
              </a:rPr>
              <a:t>c</a:t>
            </a:r>
            <a:r>
              <a:rPr lang="en-US" baseline="2275" dirty="0">
                <a:solidFill>
                  <a:prstClr val="white"/>
                </a:solidFill>
                <a:cs typeface="Calibri"/>
              </a:rPr>
              <a:t>los</a:t>
            </a:r>
            <a:r>
              <a:rPr lang="en-US" spc="4" baseline="2275" dirty="0">
                <a:solidFill>
                  <a:prstClr val="white"/>
                </a:solidFill>
                <a:cs typeface="Calibri"/>
              </a:rPr>
              <a:t>u</a:t>
            </a:r>
            <a:r>
              <a:rPr lang="en-US" spc="-9" baseline="2275" dirty="0">
                <a:solidFill>
                  <a:prstClr val="white"/>
                </a:solidFill>
                <a:cs typeface="Calibri"/>
              </a:rPr>
              <a:t>r</a:t>
            </a:r>
            <a:r>
              <a:rPr lang="en-US" baseline="2275" dirty="0">
                <a:solidFill>
                  <a:prstClr val="white"/>
                </a:solidFill>
                <a:cs typeface="Calibri"/>
              </a:rPr>
              <a:t>e i</a:t>
            </a:r>
            <a:r>
              <a:rPr lang="en-US" spc="4" baseline="2275" dirty="0">
                <a:solidFill>
                  <a:prstClr val="white"/>
                </a:solidFill>
                <a:cs typeface="Calibri"/>
              </a:rPr>
              <a:t>nd</a:t>
            </a:r>
            <a:r>
              <a:rPr lang="en-US" spc="-9" baseline="2275" dirty="0">
                <a:solidFill>
                  <a:prstClr val="white"/>
                </a:solidFill>
                <a:cs typeface="Calibri"/>
              </a:rPr>
              <a:t>e</a:t>
            </a:r>
            <a:r>
              <a:rPr lang="en-US" baseline="2275" dirty="0">
                <a:solidFill>
                  <a:prstClr val="white"/>
                </a:solidFill>
                <a:cs typeface="Calibri"/>
              </a:rPr>
              <a:t>x</a:t>
            </a:r>
            <a:endParaRPr lang="en-US" dirty="0">
              <a:solidFill>
                <a:prstClr val="white"/>
              </a:solidFill>
              <a:cs typeface="Calibri"/>
            </a:endParaRPr>
          </a:p>
          <a:p>
            <a:pPr marL="92328" fontAlgn="auto">
              <a:lnSpc>
                <a:spcPts val="1440"/>
              </a:lnSpc>
              <a:spcBef>
                <a:spcPts val="0"/>
              </a:spcBef>
              <a:spcAft>
                <a:spcPts val="0"/>
              </a:spcAft>
            </a:pPr>
            <a:r>
              <a:rPr lang="en-US" spc="4" baseline="2275" dirty="0">
                <a:solidFill>
                  <a:prstClr val="white"/>
                </a:solidFill>
                <a:cs typeface="Calibri"/>
              </a:rPr>
              <a:t>06</a:t>
            </a:r>
            <a:r>
              <a:rPr lang="en-US" baseline="2275" dirty="0">
                <a:solidFill>
                  <a:prstClr val="white"/>
                </a:solidFill>
                <a:cs typeface="Calibri"/>
              </a:rPr>
              <a:t>. </a:t>
            </a:r>
            <a:r>
              <a:rPr lang="en-US" spc="4" baseline="2275" dirty="0">
                <a:solidFill>
                  <a:prstClr val="white"/>
                </a:solidFill>
                <a:cs typeface="Calibri"/>
              </a:rPr>
              <a:t>P</a:t>
            </a:r>
            <a:r>
              <a:rPr lang="en-US" spc="-19" baseline="2275" dirty="0">
                <a:solidFill>
                  <a:prstClr val="white"/>
                </a:solidFill>
                <a:cs typeface="Calibri"/>
              </a:rPr>
              <a:t>r</a:t>
            </a:r>
            <a:r>
              <a:rPr lang="en-US" baseline="2275" dirty="0">
                <a:solidFill>
                  <a:prstClr val="white"/>
                </a:solidFill>
                <a:cs typeface="Calibri"/>
              </a:rPr>
              <a:t>o</a:t>
            </a:r>
            <a:r>
              <a:rPr lang="en-US" spc="-4" baseline="2275" dirty="0">
                <a:solidFill>
                  <a:prstClr val="white"/>
                </a:solidFill>
                <a:cs typeface="Calibri"/>
              </a:rPr>
              <a:t>t</a:t>
            </a:r>
            <a:r>
              <a:rPr lang="en-US" baseline="2275" dirty="0">
                <a:solidFill>
                  <a:prstClr val="white"/>
                </a:solidFill>
                <a:cs typeface="Calibri"/>
              </a:rPr>
              <a:t>ec</a:t>
            </a:r>
            <a:r>
              <a:rPr lang="en-US" spc="4" baseline="2275" dirty="0">
                <a:solidFill>
                  <a:prstClr val="white"/>
                </a:solidFill>
                <a:cs typeface="Calibri"/>
              </a:rPr>
              <a:t>t</a:t>
            </a:r>
            <a:r>
              <a:rPr lang="en-US" baseline="2275" dirty="0">
                <a:solidFill>
                  <a:prstClr val="white"/>
                </a:solidFill>
                <a:cs typeface="Calibri"/>
              </a:rPr>
              <a:t>i</a:t>
            </a:r>
            <a:r>
              <a:rPr lang="en-US" spc="4" baseline="2275" dirty="0">
                <a:solidFill>
                  <a:prstClr val="white"/>
                </a:solidFill>
                <a:cs typeface="Calibri"/>
              </a:rPr>
              <a:t>n</a:t>
            </a:r>
            <a:r>
              <a:rPr lang="en-US" baseline="2275" dirty="0">
                <a:solidFill>
                  <a:prstClr val="white"/>
                </a:solidFill>
                <a:cs typeface="Calibri"/>
              </a:rPr>
              <a:t>g</a:t>
            </a:r>
            <a:r>
              <a:rPr lang="en-US" spc="-19" baseline="2275" dirty="0">
                <a:solidFill>
                  <a:prstClr val="white"/>
                </a:solidFill>
                <a:cs typeface="Calibri"/>
              </a:rPr>
              <a:t> </a:t>
            </a:r>
            <a:r>
              <a:rPr lang="en-US" baseline="2275" dirty="0">
                <a:solidFill>
                  <a:prstClr val="white"/>
                </a:solidFill>
                <a:cs typeface="Calibri"/>
              </a:rPr>
              <a:t>I</a:t>
            </a:r>
            <a:r>
              <a:rPr lang="en-US" spc="-19" baseline="2275" dirty="0">
                <a:solidFill>
                  <a:prstClr val="white"/>
                </a:solidFill>
                <a:cs typeface="Calibri"/>
              </a:rPr>
              <a:t>n</a:t>
            </a:r>
            <a:r>
              <a:rPr lang="en-US" spc="-14" baseline="2275" dirty="0">
                <a:solidFill>
                  <a:prstClr val="white"/>
                </a:solidFill>
                <a:cs typeface="Calibri"/>
              </a:rPr>
              <a:t>v</a:t>
            </a:r>
            <a:r>
              <a:rPr lang="en-US" baseline="2275" dirty="0">
                <a:solidFill>
                  <a:prstClr val="white"/>
                </a:solidFill>
                <a:cs typeface="Calibri"/>
              </a:rPr>
              <a:t>e</a:t>
            </a:r>
            <a:r>
              <a:rPr lang="en-US" spc="-9" baseline="2275" dirty="0">
                <a:solidFill>
                  <a:prstClr val="white"/>
                </a:solidFill>
                <a:cs typeface="Calibri"/>
              </a:rPr>
              <a:t>s</a:t>
            </a:r>
            <a:r>
              <a:rPr lang="en-US" spc="-4" baseline="2275" dirty="0">
                <a:solidFill>
                  <a:prstClr val="white"/>
                </a:solidFill>
                <a:cs typeface="Calibri"/>
              </a:rPr>
              <a:t>t</a:t>
            </a:r>
            <a:r>
              <a:rPr lang="en-US" baseline="2275" dirty="0">
                <a:solidFill>
                  <a:prstClr val="white"/>
                </a:solidFill>
                <a:cs typeface="Calibri"/>
              </a:rPr>
              <a:t>o</a:t>
            </a:r>
            <a:r>
              <a:rPr lang="en-US" spc="-19" baseline="2275" dirty="0">
                <a:solidFill>
                  <a:prstClr val="white"/>
                </a:solidFill>
                <a:cs typeface="Calibri"/>
              </a:rPr>
              <a:t>r</a:t>
            </a:r>
            <a:r>
              <a:rPr lang="en-US" baseline="2275" dirty="0">
                <a:solidFill>
                  <a:prstClr val="white"/>
                </a:solidFill>
                <a:cs typeface="Calibri"/>
              </a:rPr>
              <a:t>s</a:t>
            </a:r>
            <a:r>
              <a:rPr lang="en-US" spc="-9" baseline="2275" dirty="0">
                <a:solidFill>
                  <a:prstClr val="white"/>
                </a:solidFill>
                <a:cs typeface="Calibri"/>
              </a:rPr>
              <a:t> </a:t>
            </a:r>
            <a:r>
              <a:rPr lang="en-US" spc="-4" baseline="2275" dirty="0">
                <a:solidFill>
                  <a:prstClr val="white"/>
                </a:solidFill>
                <a:cs typeface="Calibri"/>
              </a:rPr>
              <a:t>(</a:t>
            </a:r>
            <a:r>
              <a:rPr lang="en-US" baseline="2275" dirty="0">
                <a:solidFill>
                  <a:prstClr val="white"/>
                </a:solidFill>
                <a:cs typeface="Calibri"/>
              </a:rPr>
              <a:t>P</a:t>
            </a:r>
            <a:r>
              <a:rPr lang="en-US" spc="9" baseline="2275" dirty="0">
                <a:solidFill>
                  <a:prstClr val="white"/>
                </a:solidFill>
                <a:cs typeface="Calibri"/>
              </a:rPr>
              <a:t>I</a:t>
            </a:r>
            <a:r>
              <a:rPr lang="en-US" baseline="2275" dirty="0">
                <a:solidFill>
                  <a:prstClr val="white"/>
                </a:solidFill>
                <a:cs typeface="Calibri"/>
              </a:rPr>
              <a:t>)</a:t>
            </a:r>
            <a:endParaRPr lang="en-US" dirty="0">
              <a:solidFill>
                <a:prstClr val="white"/>
              </a:solidFill>
              <a:cs typeface="Calibri"/>
            </a:endParaRPr>
          </a:p>
          <a:p>
            <a:pPr marL="92328" fontAlgn="auto">
              <a:lnSpc>
                <a:spcPts val="1440"/>
              </a:lnSpc>
              <a:spcBef>
                <a:spcPts val="0"/>
              </a:spcBef>
              <a:spcAft>
                <a:spcPts val="0"/>
              </a:spcAft>
            </a:pPr>
            <a:r>
              <a:rPr lang="en-US" baseline="2275" dirty="0">
                <a:solidFill>
                  <a:prstClr val="white"/>
                </a:solidFill>
                <a:cs typeface="Calibri"/>
              </a:rPr>
              <a:t>0</a:t>
            </a:r>
            <a:r>
              <a:rPr lang="en-US" spc="4" baseline="2275" dirty="0">
                <a:solidFill>
                  <a:prstClr val="white"/>
                </a:solidFill>
                <a:cs typeface="Calibri"/>
              </a:rPr>
              <a:t>6</a:t>
            </a:r>
            <a:r>
              <a:rPr lang="en-US" baseline="2275" dirty="0">
                <a:solidFill>
                  <a:prstClr val="white"/>
                </a:solidFill>
                <a:cs typeface="Calibri"/>
              </a:rPr>
              <a:t>.04</a:t>
            </a:r>
            <a:r>
              <a:rPr lang="en-US" spc="14" baseline="2275" dirty="0">
                <a:solidFill>
                  <a:prstClr val="white"/>
                </a:solidFill>
                <a:cs typeface="Calibri"/>
              </a:rPr>
              <a:t> </a:t>
            </a:r>
            <a:r>
              <a:rPr lang="en-US" baseline="2275" dirty="0">
                <a:solidFill>
                  <a:prstClr val="white"/>
                </a:solidFill>
                <a:cs typeface="Calibri"/>
              </a:rPr>
              <a:t>PI</a:t>
            </a:r>
            <a:r>
              <a:rPr lang="en-US" spc="4" baseline="2275" dirty="0">
                <a:solidFill>
                  <a:prstClr val="white"/>
                </a:solidFill>
                <a:cs typeface="Calibri"/>
              </a:rPr>
              <a:t> </a:t>
            </a:r>
            <a:r>
              <a:rPr lang="en-US" baseline="2275" dirty="0">
                <a:solidFill>
                  <a:prstClr val="white"/>
                </a:solidFill>
                <a:cs typeface="Calibri"/>
              </a:rPr>
              <a:t>- S</a:t>
            </a:r>
            <a:r>
              <a:rPr lang="en-US" spc="4" baseline="2275" dirty="0">
                <a:solidFill>
                  <a:prstClr val="white"/>
                </a:solidFill>
                <a:cs typeface="Calibri"/>
              </a:rPr>
              <a:t>t</a:t>
            </a:r>
            <a:r>
              <a:rPr lang="en-US" spc="-9" baseline="2275" dirty="0">
                <a:solidFill>
                  <a:prstClr val="white"/>
                </a:solidFill>
                <a:cs typeface="Calibri"/>
              </a:rPr>
              <a:t>r</a:t>
            </a:r>
            <a:r>
              <a:rPr lang="en-US" baseline="2275" dirty="0">
                <a:solidFill>
                  <a:prstClr val="white"/>
                </a:solidFill>
                <a:cs typeface="Calibri"/>
              </a:rPr>
              <a:t>e</a:t>
            </a:r>
            <a:r>
              <a:rPr lang="en-US" spc="4" baseline="2275" dirty="0">
                <a:solidFill>
                  <a:prstClr val="white"/>
                </a:solidFill>
                <a:cs typeface="Calibri"/>
              </a:rPr>
              <a:t>n</a:t>
            </a:r>
            <a:r>
              <a:rPr lang="en-US" spc="-14" baseline="2275" dirty="0">
                <a:solidFill>
                  <a:prstClr val="white"/>
                </a:solidFill>
                <a:cs typeface="Calibri"/>
              </a:rPr>
              <a:t>g</a:t>
            </a:r>
            <a:r>
              <a:rPr lang="en-US" spc="-4" baseline="2275" dirty="0">
                <a:solidFill>
                  <a:prstClr val="white"/>
                </a:solidFill>
                <a:cs typeface="Calibri"/>
              </a:rPr>
              <a:t>t</a:t>
            </a:r>
            <a:r>
              <a:rPr lang="en-US" baseline="2275" dirty="0">
                <a:solidFill>
                  <a:prstClr val="white"/>
                </a:solidFill>
                <a:cs typeface="Calibri"/>
              </a:rPr>
              <a:t>h</a:t>
            </a:r>
            <a:r>
              <a:rPr lang="en-US" spc="-39" baseline="2275" dirty="0">
                <a:solidFill>
                  <a:prstClr val="white"/>
                </a:solidFill>
                <a:cs typeface="Calibri"/>
              </a:rPr>
              <a:t> </a:t>
            </a:r>
            <a:r>
              <a:rPr lang="en-US" baseline="2275" dirty="0">
                <a:solidFill>
                  <a:prstClr val="white"/>
                </a:solidFill>
                <a:cs typeface="Calibri"/>
              </a:rPr>
              <a:t>of i</a:t>
            </a:r>
            <a:r>
              <a:rPr lang="en-US" spc="-19" baseline="2275" dirty="0">
                <a:solidFill>
                  <a:prstClr val="white"/>
                </a:solidFill>
                <a:cs typeface="Calibri"/>
              </a:rPr>
              <a:t>n</a:t>
            </a:r>
            <a:r>
              <a:rPr lang="en-US" spc="-14" baseline="2275" dirty="0">
                <a:solidFill>
                  <a:prstClr val="white"/>
                </a:solidFill>
                <a:cs typeface="Calibri"/>
              </a:rPr>
              <a:t>v</a:t>
            </a:r>
            <a:r>
              <a:rPr lang="en-US" baseline="2275" dirty="0">
                <a:solidFill>
                  <a:prstClr val="white"/>
                </a:solidFill>
                <a:cs typeface="Calibri"/>
              </a:rPr>
              <a:t>e</a:t>
            </a:r>
            <a:r>
              <a:rPr lang="en-US" spc="-9" baseline="2275" dirty="0">
                <a:solidFill>
                  <a:prstClr val="white"/>
                </a:solidFill>
                <a:cs typeface="Calibri"/>
              </a:rPr>
              <a:t>s</a:t>
            </a:r>
            <a:r>
              <a:rPr lang="en-US" spc="-4" baseline="2275" dirty="0">
                <a:solidFill>
                  <a:prstClr val="white"/>
                </a:solidFill>
                <a:cs typeface="Calibri"/>
              </a:rPr>
              <a:t>t</a:t>
            </a:r>
            <a:r>
              <a:rPr lang="en-US" baseline="2275" dirty="0">
                <a:solidFill>
                  <a:prstClr val="white"/>
                </a:solidFill>
                <a:cs typeface="Calibri"/>
              </a:rPr>
              <a:t>or </a:t>
            </a:r>
            <a:r>
              <a:rPr lang="en-US" spc="4" baseline="2275" dirty="0">
                <a:solidFill>
                  <a:prstClr val="white"/>
                </a:solidFill>
                <a:cs typeface="Calibri"/>
              </a:rPr>
              <a:t>p</a:t>
            </a:r>
            <a:r>
              <a:rPr lang="en-US" spc="-19" baseline="2275" dirty="0">
                <a:solidFill>
                  <a:prstClr val="white"/>
                </a:solidFill>
                <a:cs typeface="Calibri"/>
              </a:rPr>
              <a:t>r</a:t>
            </a:r>
            <a:r>
              <a:rPr lang="en-US" baseline="2275" dirty="0">
                <a:solidFill>
                  <a:prstClr val="white"/>
                </a:solidFill>
                <a:cs typeface="Calibri"/>
              </a:rPr>
              <a:t>o</a:t>
            </a:r>
            <a:r>
              <a:rPr lang="en-US" spc="4" baseline="2275" dirty="0">
                <a:solidFill>
                  <a:prstClr val="white"/>
                </a:solidFill>
                <a:cs typeface="Calibri"/>
              </a:rPr>
              <a:t>t.</a:t>
            </a:r>
            <a:r>
              <a:rPr lang="en-US" baseline="2275" dirty="0">
                <a:solidFill>
                  <a:prstClr val="white"/>
                </a:solidFill>
                <a:cs typeface="Calibri"/>
              </a:rPr>
              <a:t>..</a:t>
            </a:r>
            <a:endParaRPr lang="en-US" dirty="0">
              <a:solidFill>
                <a:prstClr val="white"/>
              </a:solidFill>
              <a:cs typeface="Calibri"/>
            </a:endParaRPr>
          </a:p>
          <a:p>
            <a:pPr marL="92328" fontAlgn="auto">
              <a:lnSpc>
                <a:spcPts val="1440"/>
              </a:lnSpc>
              <a:spcBef>
                <a:spcPts val="0"/>
              </a:spcBef>
              <a:spcAft>
                <a:spcPts val="0"/>
              </a:spcAft>
            </a:pPr>
            <a:r>
              <a:rPr lang="en-US" spc="4" baseline="2275" dirty="0">
                <a:solidFill>
                  <a:prstClr val="white"/>
                </a:solidFill>
                <a:cs typeface="Calibri"/>
              </a:rPr>
              <a:t>09</a:t>
            </a:r>
            <a:r>
              <a:rPr lang="en-US" baseline="2275" dirty="0">
                <a:solidFill>
                  <a:prstClr val="white"/>
                </a:solidFill>
                <a:cs typeface="Calibri"/>
              </a:rPr>
              <a:t>. </a:t>
            </a:r>
            <a:r>
              <a:rPr lang="en-US" spc="4" baseline="2275" dirty="0">
                <a:solidFill>
                  <a:prstClr val="white"/>
                </a:solidFill>
                <a:cs typeface="Calibri"/>
              </a:rPr>
              <a:t>E</a:t>
            </a:r>
            <a:r>
              <a:rPr lang="en-US" spc="-4" baseline="2275" dirty="0">
                <a:solidFill>
                  <a:prstClr val="white"/>
                </a:solidFill>
                <a:cs typeface="Calibri"/>
              </a:rPr>
              <a:t>n</a:t>
            </a:r>
            <a:r>
              <a:rPr lang="en-US" spc="-19" baseline="2275" dirty="0">
                <a:solidFill>
                  <a:prstClr val="white"/>
                </a:solidFill>
                <a:cs typeface="Calibri"/>
              </a:rPr>
              <a:t>f</a:t>
            </a:r>
            <a:r>
              <a:rPr lang="en-US" baseline="2275" dirty="0">
                <a:solidFill>
                  <a:prstClr val="white"/>
                </a:solidFill>
                <a:cs typeface="Calibri"/>
              </a:rPr>
              <a:t>o</a:t>
            </a:r>
            <a:r>
              <a:rPr lang="en-US" spc="-9" baseline="2275" dirty="0">
                <a:solidFill>
                  <a:prstClr val="white"/>
                </a:solidFill>
                <a:cs typeface="Calibri"/>
              </a:rPr>
              <a:t>r</a:t>
            </a:r>
            <a:r>
              <a:rPr lang="en-US" spc="-4" baseline="2275" dirty="0">
                <a:solidFill>
                  <a:prstClr val="white"/>
                </a:solidFill>
                <a:cs typeface="Calibri"/>
              </a:rPr>
              <a:t>c</a:t>
            </a:r>
            <a:r>
              <a:rPr lang="en-US" baseline="2275" dirty="0">
                <a:solidFill>
                  <a:prstClr val="white"/>
                </a:solidFill>
                <a:cs typeface="Calibri"/>
              </a:rPr>
              <a:t>i</a:t>
            </a:r>
            <a:r>
              <a:rPr lang="en-US" spc="4" baseline="2275" dirty="0">
                <a:solidFill>
                  <a:prstClr val="white"/>
                </a:solidFill>
                <a:cs typeface="Calibri"/>
              </a:rPr>
              <a:t>n</a:t>
            </a:r>
            <a:r>
              <a:rPr lang="en-US" baseline="2275" dirty="0">
                <a:solidFill>
                  <a:prstClr val="white"/>
                </a:solidFill>
                <a:cs typeface="Calibri"/>
              </a:rPr>
              <a:t>g</a:t>
            </a:r>
            <a:r>
              <a:rPr lang="en-US" spc="-29" baseline="2275" dirty="0">
                <a:solidFill>
                  <a:prstClr val="white"/>
                </a:solidFill>
                <a:cs typeface="Calibri"/>
              </a:rPr>
              <a:t> </a:t>
            </a:r>
            <a:r>
              <a:rPr lang="en-US" baseline="2275" dirty="0">
                <a:solidFill>
                  <a:prstClr val="white"/>
                </a:solidFill>
                <a:cs typeface="Calibri"/>
              </a:rPr>
              <a:t>Co</a:t>
            </a:r>
            <a:r>
              <a:rPr lang="en-US" spc="-4" baseline="2275" dirty="0">
                <a:solidFill>
                  <a:prstClr val="white"/>
                </a:solidFill>
                <a:cs typeface="Calibri"/>
              </a:rPr>
              <a:t>n</a:t>
            </a:r>
            <a:r>
              <a:rPr lang="en-US" spc="4" baseline="2275" dirty="0">
                <a:solidFill>
                  <a:prstClr val="white"/>
                </a:solidFill>
                <a:cs typeface="Calibri"/>
              </a:rPr>
              <a:t>t</a:t>
            </a:r>
            <a:r>
              <a:rPr lang="en-US" spc="-19" baseline="2275" dirty="0">
                <a:solidFill>
                  <a:prstClr val="white"/>
                </a:solidFill>
                <a:cs typeface="Calibri"/>
              </a:rPr>
              <a:t>r</a:t>
            </a:r>
            <a:r>
              <a:rPr lang="en-US" baseline="2275" dirty="0">
                <a:solidFill>
                  <a:prstClr val="white"/>
                </a:solidFill>
                <a:cs typeface="Calibri"/>
              </a:rPr>
              <a:t>ac</a:t>
            </a:r>
            <a:r>
              <a:rPr lang="en-US" spc="4" baseline="2275" dirty="0">
                <a:solidFill>
                  <a:prstClr val="white"/>
                </a:solidFill>
                <a:cs typeface="Calibri"/>
              </a:rPr>
              <a:t>t</a:t>
            </a:r>
            <a:r>
              <a:rPr lang="en-US" baseline="2275" dirty="0">
                <a:solidFill>
                  <a:prstClr val="white"/>
                </a:solidFill>
                <a:cs typeface="Calibri"/>
              </a:rPr>
              <a:t>s</a:t>
            </a:r>
            <a:r>
              <a:rPr lang="en-US" spc="-9" baseline="2275" dirty="0">
                <a:solidFill>
                  <a:prstClr val="white"/>
                </a:solidFill>
                <a:cs typeface="Calibri"/>
              </a:rPr>
              <a:t> </a:t>
            </a:r>
            <a:r>
              <a:rPr lang="en-US" spc="-4" baseline="2275" dirty="0">
                <a:solidFill>
                  <a:prstClr val="white"/>
                </a:solidFill>
                <a:cs typeface="Calibri"/>
              </a:rPr>
              <a:t>(</a:t>
            </a:r>
            <a:r>
              <a:rPr lang="en-US" spc="-9" baseline="2275" dirty="0">
                <a:solidFill>
                  <a:prstClr val="white"/>
                </a:solidFill>
                <a:cs typeface="Calibri"/>
              </a:rPr>
              <a:t>E</a:t>
            </a:r>
            <a:r>
              <a:rPr lang="en-US" spc="4" baseline="2275" dirty="0">
                <a:solidFill>
                  <a:prstClr val="white"/>
                </a:solidFill>
                <a:cs typeface="Calibri"/>
              </a:rPr>
              <a:t>C</a:t>
            </a:r>
            <a:r>
              <a:rPr lang="en-US" baseline="2275" dirty="0">
                <a:solidFill>
                  <a:prstClr val="white"/>
                </a:solidFill>
                <a:cs typeface="Calibri"/>
              </a:rPr>
              <a:t>)</a:t>
            </a:r>
            <a:endParaRPr lang="en-US" dirty="0">
              <a:solidFill>
                <a:prstClr val="white"/>
              </a:solidFill>
              <a:cs typeface="Calibri"/>
            </a:endParaRPr>
          </a:p>
          <a:p>
            <a:pPr marL="92328" fontAlgn="auto">
              <a:lnSpc>
                <a:spcPts val="1440"/>
              </a:lnSpc>
              <a:spcBef>
                <a:spcPts val="0"/>
              </a:spcBef>
              <a:spcAft>
                <a:spcPts val="0"/>
              </a:spcAft>
            </a:pPr>
            <a:r>
              <a:rPr lang="en-US" baseline="2275" dirty="0">
                <a:solidFill>
                  <a:prstClr val="white"/>
                </a:solidFill>
                <a:cs typeface="Calibri"/>
              </a:rPr>
              <a:t>0</a:t>
            </a:r>
            <a:r>
              <a:rPr lang="en-US" spc="4" baseline="2275" dirty="0">
                <a:solidFill>
                  <a:prstClr val="white"/>
                </a:solidFill>
                <a:cs typeface="Calibri"/>
              </a:rPr>
              <a:t>6</a:t>
            </a:r>
            <a:r>
              <a:rPr lang="en-US" baseline="2275" dirty="0">
                <a:solidFill>
                  <a:prstClr val="white"/>
                </a:solidFill>
                <a:cs typeface="Calibri"/>
              </a:rPr>
              <a:t>.02</a:t>
            </a:r>
            <a:r>
              <a:rPr lang="en-US" spc="14" baseline="2275" dirty="0">
                <a:solidFill>
                  <a:prstClr val="white"/>
                </a:solidFill>
                <a:cs typeface="Calibri"/>
              </a:rPr>
              <a:t> </a:t>
            </a:r>
            <a:r>
              <a:rPr lang="en-US" baseline="2275" dirty="0">
                <a:solidFill>
                  <a:prstClr val="white"/>
                </a:solidFill>
                <a:cs typeface="Calibri"/>
              </a:rPr>
              <a:t>PI</a:t>
            </a:r>
            <a:r>
              <a:rPr lang="en-US" spc="4" baseline="2275" dirty="0">
                <a:solidFill>
                  <a:prstClr val="white"/>
                </a:solidFill>
                <a:cs typeface="Calibri"/>
              </a:rPr>
              <a:t> </a:t>
            </a:r>
            <a:r>
              <a:rPr lang="en-US" baseline="2275" dirty="0">
                <a:solidFill>
                  <a:prstClr val="white"/>
                </a:solidFill>
                <a:cs typeface="Calibri"/>
              </a:rPr>
              <a:t>- Ex</a:t>
            </a:r>
            <a:r>
              <a:rPr lang="en-US" spc="-9" baseline="2275" dirty="0">
                <a:solidFill>
                  <a:prstClr val="white"/>
                </a:solidFill>
                <a:cs typeface="Calibri"/>
              </a:rPr>
              <a:t>t</a:t>
            </a:r>
            <a:r>
              <a:rPr lang="en-US" baseline="2275" dirty="0">
                <a:solidFill>
                  <a:prstClr val="white"/>
                </a:solidFill>
                <a:cs typeface="Calibri"/>
              </a:rPr>
              <a:t>e</a:t>
            </a:r>
            <a:r>
              <a:rPr lang="en-US" spc="-4" baseline="2275" dirty="0">
                <a:solidFill>
                  <a:prstClr val="white"/>
                </a:solidFill>
                <a:cs typeface="Calibri"/>
              </a:rPr>
              <a:t>n</a:t>
            </a:r>
            <a:r>
              <a:rPr lang="en-US" baseline="2275" dirty="0">
                <a:solidFill>
                  <a:prstClr val="white"/>
                </a:solidFill>
                <a:cs typeface="Calibri"/>
              </a:rPr>
              <a:t>t of </a:t>
            </a:r>
            <a:r>
              <a:rPr lang="en-US" spc="4" baseline="2275" dirty="0">
                <a:solidFill>
                  <a:prstClr val="white"/>
                </a:solidFill>
                <a:cs typeface="Calibri"/>
              </a:rPr>
              <a:t>d</a:t>
            </a:r>
            <a:r>
              <a:rPr lang="en-US" baseline="2275" dirty="0">
                <a:solidFill>
                  <a:prstClr val="white"/>
                </a:solidFill>
                <a:cs typeface="Calibri"/>
              </a:rPr>
              <a:t>i</a:t>
            </a:r>
            <a:r>
              <a:rPr lang="en-US" spc="-9" baseline="2275" dirty="0">
                <a:solidFill>
                  <a:prstClr val="white"/>
                </a:solidFill>
                <a:cs typeface="Calibri"/>
              </a:rPr>
              <a:t>r</a:t>
            </a:r>
            <a:r>
              <a:rPr lang="en-US" baseline="2275" dirty="0">
                <a:solidFill>
                  <a:prstClr val="white"/>
                </a:solidFill>
                <a:cs typeface="Calibri"/>
              </a:rPr>
              <a:t>ec</a:t>
            </a:r>
            <a:r>
              <a:rPr lang="en-US" spc="-4" baseline="2275" dirty="0">
                <a:solidFill>
                  <a:prstClr val="white"/>
                </a:solidFill>
                <a:cs typeface="Calibri"/>
              </a:rPr>
              <a:t>t</a:t>
            </a:r>
            <a:r>
              <a:rPr lang="en-US" baseline="2275" dirty="0">
                <a:solidFill>
                  <a:prstClr val="white"/>
                </a:solidFill>
                <a:cs typeface="Calibri"/>
              </a:rPr>
              <a:t>or</a:t>
            </a:r>
            <a:r>
              <a:rPr lang="en-US" spc="-9" baseline="2275" dirty="0">
                <a:solidFill>
                  <a:prstClr val="white"/>
                </a:solidFill>
                <a:cs typeface="Calibri"/>
              </a:rPr>
              <a:t> </a:t>
            </a:r>
            <a:r>
              <a:rPr lang="en-US" baseline="2275" dirty="0">
                <a:solidFill>
                  <a:prstClr val="white"/>
                </a:solidFill>
                <a:cs typeface="Calibri"/>
              </a:rPr>
              <a:t>lia</a:t>
            </a:r>
            <a:r>
              <a:rPr lang="en-US" spc="4" baseline="2275" dirty="0">
                <a:solidFill>
                  <a:prstClr val="white"/>
                </a:solidFill>
                <a:cs typeface="Calibri"/>
              </a:rPr>
              <a:t>b</a:t>
            </a:r>
            <a:r>
              <a:rPr lang="en-US" baseline="2275" dirty="0">
                <a:solidFill>
                  <a:prstClr val="white"/>
                </a:solidFill>
                <a:cs typeface="Calibri"/>
              </a:rPr>
              <a:t>ili</a:t>
            </a:r>
            <a:r>
              <a:rPr lang="en-US" spc="4" baseline="2275" dirty="0">
                <a:solidFill>
                  <a:prstClr val="white"/>
                </a:solidFill>
                <a:cs typeface="Calibri"/>
              </a:rPr>
              <a:t>t</a:t>
            </a:r>
            <a:r>
              <a:rPr lang="en-US" baseline="2275" dirty="0">
                <a:solidFill>
                  <a:prstClr val="white"/>
                </a:solidFill>
                <a:cs typeface="Calibri"/>
              </a:rPr>
              <a:t>y…</a:t>
            </a:r>
            <a:endParaRPr lang="en-US" dirty="0">
              <a:solidFill>
                <a:prstClr val="white"/>
              </a:solidFill>
              <a:cs typeface="Calibri"/>
            </a:endParaRPr>
          </a:p>
          <a:p>
            <a:pPr marL="92328" fontAlgn="auto">
              <a:lnSpc>
                <a:spcPts val="1440"/>
              </a:lnSpc>
              <a:spcBef>
                <a:spcPts val="0"/>
              </a:spcBef>
              <a:spcAft>
                <a:spcPts val="0"/>
              </a:spcAft>
            </a:pPr>
            <a:r>
              <a:rPr lang="en-US" baseline="2275" dirty="0">
                <a:solidFill>
                  <a:prstClr val="white"/>
                </a:solidFill>
                <a:cs typeface="Calibri"/>
              </a:rPr>
              <a:t>0</a:t>
            </a:r>
            <a:r>
              <a:rPr lang="en-US" spc="4" baseline="2275" dirty="0">
                <a:solidFill>
                  <a:prstClr val="white"/>
                </a:solidFill>
                <a:cs typeface="Calibri"/>
              </a:rPr>
              <a:t>6</a:t>
            </a:r>
            <a:r>
              <a:rPr lang="en-US" baseline="2275" dirty="0">
                <a:solidFill>
                  <a:prstClr val="white"/>
                </a:solidFill>
                <a:cs typeface="Calibri"/>
              </a:rPr>
              <a:t>.03</a:t>
            </a:r>
            <a:r>
              <a:rPr lang="en-US" spc="14" baseline="2275" dirty="0">
                <a:solidFill>
                  <a:prstClr val="white"/>
                </a:solidFill>
                <a:cs typeface="Calibri"/>
              </a:rPr>
              <a:t> </a:t>
            </a:r>
            <a:r>
              <a:rPr lang="en-US" baseline="2275" dirty="0">
                <a:solidFill>
                  <a:prstClr val="white"/>
                </a:solidFill>
                <a:cs typeface="Calibri"/>
              </a:rPr>
              <a:t>PI</a:t>
            </a:r>
            <a:r>
              <a:rPr lang="en-US" spc="4" baseline="2275" dirty="0">
                <a:solidFill>
                  <a:prstClr val="white"/>
                </a:solidFill>
                <a:cs typeface="Calibri"/>
              </a:rPr>
              <a:t> </a:t>
            </a:r>
            <a:r>
              <a:rPr lang="en-US" baseline="2275" dirty="0">
                <a:solidFill>
                  <a:prstClr val="white"/>
                </a:solidFill>
                <a:cs typeface="Calibri"/>
              </a:rPr>
              <a:t>- </a:t>
            </a:r>
            <a:r>
              <a:rPr lang="en-US" spc="-19" baseline="2275" dirty="0">
                <a:solidFill>
                  <a:prstClr val="white"/>
                </a:solidFill>
                <a:cs typeface="Calibri"/>
              </a:rPr>
              <a:t>E</a:t>
            </a:r>
            <a:r>
              <a:rPr lang="en-US" baseline="2275" dirty="0">
                <a:solidFill>
                  <a:prstClr val="white"/>
                </a:solidFill>
                <a:cs typeface="Calibri"/>
              </a:rPr>
              <a:t>ase</a:t>
            </a:r>
            <a:r>
              <a:rPr lang="en-US" spc="19" baseline="2275" dirty="0">
                <a:solidFill>
                  <a:prstClr val="white"/>
                </a:solidFill>
                <a:cs typeface="Calibri"/>
              </a:rPr>
              <a:t> </a:t>
            </a:r>
            <a:r>
              <a:rPr lang="en-US" baseline="2275" dirty="0">
                <a:solidFill>
                  <a:prstClr val="white"/>
                </a:solidFill>
                <a:cs typeface="Calibri"/>
              </a:rPr>
              <a:t>of s</a:t>
            </a:r>
            <a:r>
              <a:rPr lang="en-US" spc="4" baseline="2275" dirty="0">
                <a:solidFill>
                  <a:prstClr val="white"/>
                </a:solidFill>
                <a:cs typeface="Calibri"/>
              </a:rPr>
              <a:t>h</a:t>
            </a:r>
            <a:r>
              <a:rPr lang="en-US" baseline="2275" dirty="0">
                <a:solidFill>
                  <a:prstClr val="white"/>
                </a:solidFill>
                <a:cs typeface="Calibri"/>
              </a:rPr>
              <a:t>a</a:t>
            </a:r>
            <a:r>
              <a:rPr lang="en-US" spc="-9" baseline="2275" dirty="0">
                <a:solidFill>
                  <a:prstClr val="white"/>
                </a:solidFill>
                <a:cs typeface="Calibri"/>
              </a:rPr>
              <a:t>r</a:t>
            </a:r>
            <a:r>
              <a:rPr lang="en-US" baseline="2275" dirty="0">
                <a:solidFill>
                  <a:prstClr val="white"/>
                </a:solidFill>
                <a:cs typeface="Calibri"/>
              </a:rPr>
              <a:t>e</a:t>
            </a:r>
            <a:r>
              <a:rPr lang="en-US" spc="4" baseline="2275" dirty="0">
                <a:solidFill>
                  <a:prstClr val="white"/>
                </a:solidFill>
                <a:cs typeface="Calibri"/>
              </a:rPr>
              <a:t>h</a:t>
            </a:r>
            <a:r>
              <a:rPr lang="en-US" baseline="2275" dirty="0">
                <a:solidFill>
                  <a:prstClr val="white"/>
                </a:solidFill>
                <a:cs typeface="Calibri"/>
              </a:rPr>
              <a:t>ol</a:t>
            </a:r>
            <a:r>
              <a:rPr lang="en-US" spc="4" baseline="2275" dirty="0">
                <a:solidFill>
                  <a:prstClr val="white"/>
                </a:solidFill>
                <a:cs typeface="Calibri"/>
              </a:rPr>
              <a:t>d</a:t>
            </a:r>
            <a:r>
              <a:rPr lang="en-US" baseline="2275" dirty="0">
                <a:solidFill>
                  <a:prstClr val="white"/>
                </a:solidFill>
                <a:cs typeface="Calibri"/>
              </a:rPr>
              <a:t>er</a:t>
            </a:r>
            <a:r>
              <a:rPr lang="en-US" spc="-29" baseline="2275" dirty="0">
                <a:solidFill>
                  <a:prstClr val="white"/>
                </a:solidFill>
                <a:cs typeface="Calibri"/>
              </a:rPr>
              <a:t> </a:t>
            </a:r>
            <a:r>
              <a:rPr lang="en-US" baseline="2275" dirty="0">
                <a:solidFill>
                  <a:prstClr val="white"/>
                </a:solidFill>
                <a:cs typeface="Calibri"/>
              </a:rPr>
              <a:t>s</a:t>
            </a:r>
            <a:r>
              <a:rPr lang="en-US" spc="4" baseline="2275" dirty="0">
                <a:solidFill>
                  <a:prstClr val="white"/>
                </a:solidFill>
                <a:cs typeface="Calibri"/>
              </a:rPr>
              <a:t>u</a:t>
            </a:r>
            <a:r>
              <a:rPr lang="en-US" baseline="2275" dirty="0">
                <a:solidFill>
                  <a:prstClr val="white"/>
                </a:solidFill>
                <a:cs typeface="Calibri"/>
              </a:rPr>
              <a:t>i</a:t>
            </a:r>
            <a:r>
              <a:rPr lang="en-US" spc="4" baseline="2275" dirty="0">
                <a:solidFill>
                  <a:prstClr val="white"/>
                </a:solidFill>
                <a:cs typeface="Calibri"/>
              </a:rPr>
              <a:t>t</a:t>
            </a:r>
            <a:r>
              <a:rPr lang="en-US" baseline="2275" dirty="0">
                <a:solidFill>
                  <a:prstClr val="white"/>
                </a:solidFill>
                <a:cs typeface="Calibri"/>
              </a:rPr>
              <a:t>s…</a:t>
            </a:r>
            <a:endParaRPr lang="en-US" dirty="0">
              <a:solidFill>
                <a:prstClr val="white"/>
              </a:solidFill>
              <a:cs typeface="Calibri"/>
            </a:endParaRPr>
          </a:p>
          <a:p>
            <a:pPr marL="92328" fontAlgn="auto">
              <a:lnSpc>
                <a:spcPts val="1440"/>
              </a:lnSpc>
              <a:spcBef>
                <a:spcPts val="0"/>
              </a:spcBef>
              <a:spcAft>
                <a:spcPts val="0"/>
              </a:spcAft>
            </a:pPr>
            <a:r>
              <a:rPr lang="en-US" baseline="2275" dirty="0">
                <a:solidFill>
                  <a:prstClr val="white"/>
                </a:solidFill>
                <a:cs typeface="Calibri"/>
              </a:rPr>
              <a:t>0</a:t>
            </a:r>
            <a:r>
              <a:rPr lang="en-US" spc="4" baseline="2275" dirty="0">
                <a:solidFill>
                  <a:prstClr val="white"/>
                </a:solidFill>
                <a:cs typeface="Calibri"/>
              </a:rPr>
              <a:t>1</a:t>
            </a:r>
            <a:r>
              <a:rPr lang="en-US" baseline="2275" dirty="0">
                <a:solidFill>
                  <a:prstClr val="white"/>
                </a:solidFill>
                <a:cs typeface="Calibri"/>
              </a:rPr>
              <a:t>.21</a:t>
            </a:r>
            <a:r>
              <a:rPr lang="en-US" spc="14" baseline="2275" dirty="0">
                <a:solidFill>
                  <a:prstClr val="white"/>
                </a:solidFill>
                <a:cs typeface="Calibri"/>
              </a:rPr>
              <a:t> </a:t>
            </a:r>
            <a:r>
              <a:rPr lang="en-US" baseline="2275" dirty="0">
                <a:solidFill>
                  <a:prstClr val="white"/>
                </a:solidFill>
                <a:cs typeface="Calibri"/>
              </a:rPr>
              <a:t>S</a:t>
            </a:r>
            <a:r>
              <a:rPr lang="en-US" spc="4" baseline="2275" dirty="0">
                <a:solidFill>
                  <a:prstClr val="white"/>
                </a:solidFill>
                <a:cs typeface="Calibri"/>
              </a:rPr>
              <a:t>t</a:t>
            </a:r>
            <a:r>
              <a:rPr lang="en-US" spc="-9" baseline="2275" dirty="0">
                <a:solidFill>
                  <a:prstClr val="white"/>
                </a:solidFill>
                <a:cs typeface="Calibri"/>
              </a:rPr>
              <a:t>r</a:t>
            </a:r>
            <a:r>
              <a:rPr lang="en-US" baseline="2275" dirty="0">
                <a:solidFill>
                  <a:prstClr val="white"/>
                </a:solidFill>
                <a:cs typeface="Calibri"/>
              </a:rPr>
              <a:t>e</a:t>
            </a:r>
            <a:r>
              <a:rPr lang="en-US" spc="4" baseline="2275" dirty="0">
                <a:solidFill>
                  <a:prstClr val="white"/>
                </a:solidFill>
                <a:cs typeface="Calibri"/>
              </a:rPr>
              <a:t>n</a:t>
            </a:r>
            <a:r>
              <a:rPr lang="en-US" spc="-14" baseline="2275" dirty="0">
                <a:solidFill>
                  <a:prstClr val="white"/>
                </a:solidFill>
                <a:cs typeface="Calibri"/>
              </a:rPr>
              <a:t>g</a:t>
            </a:r>
            <a:r>
              <a:rPr lang="en-US" spc="-4" baseline="2275" dirty="0">
                <a:solidFill>
                  <a:prstClr val="white"/>
                </a:solidFill>
                <a:cs typeface="Calibri"/>
              </a:rPr>
              <a:t>t</a:t>
            </a:r>
            <a:r>
              <a:rPr lang="en-US" baseline="2275" dirty="0">
                <a:solidFill>
                  <a:prstClr val="white"/>
                </a:solidFill>
                <a:cs typeface="Calibri"/>
              </a:rPr>
              <a:t>h</a:t>
            </a:r>
            <a:r>
              <a:rPr lang="en-US" spc="-39" baseline="2275" dirty="0">
                <a:solidFill>
                  <a:prstClr val="white"/>
                </a:solidFill>
                <a:cs typeface="Calibri"/>
              </a:rPr>
              <a:t> </a:t>
            </a:r>
            <a:r>
              <a:rPr lang="en-US" baseline="2275" dirty="0">
                <a:solidFill>
                  <a:prstClr val="white"/>
                </a:solidFill>
                <a:cs typeface="Calibri"/>
              </a:rPr>
              <a:t>of i</a:t>
            </a:r>
            <a:r>
              <a:rPr lang="en-US" spc="-19" baseline="2275" dirty="0">
                <a:solidFill>
                  <a:prstClr val="white"/>
                </a:solidFill>
                <a:cs typeface="Calibri"/>
              </a:rPr>
              <a:t>n</a:t>
            </a:r>
            <a:r>
              <a:rPr lang="en-US" spc="-14" baseline="2275" dirty="0">
                <a:solidFill>
                  <a:prstClr val="white"/>
                </a:solidFill>
                <a:cs typeface="Calibri"/>
              </a:rPr>
              <a:t>v</a:t>
            </a:r>
            <a:r>
              <a:rPr lang="en-US" baseline="2275" dirty="0">
                <a:solidFill>
                  <a:prstClr val="white"/>
                </a:solidFill>
                <a:cs typeface="Calibri"/>
              </a:rPr>
              <a:t>e</a:t>
            </a:r>
            <a:r>
              <a:rPr lang="en-US" spc="-9" baseline="2275" dirty="0">
                <a:solidFill>
                  <a:prstClr val="white"/>
                </a:solidFill>
                <a:cs typeface="Calibri"/>
              </a:rPr>
              <a:t>s</a:t>
            </a:r>
            <a:r>
              <a:rPr lang="en-US" spc="-4" baseline="2275" dirty="0">
                <a:solidFill>
                  <a:prstClr val="white"/>
                </a:solidFill>
                <a:cs typeface="Calibri"/>
              </a:rPr>
              <a:t>t</a:t>
            </a:r>
            <a:r>
              <a:rPr lang="en-US" baseline="2275" dirty="0">
                <a:solidFill>
                  <a:prstClr val="white"/>
                </a:solidFill>
                <a:cs typeface="Calibri"/>
              </a:rPr>
              <a:t>or </a:t>
            </a:r>
            <a:r>
              <a:rPr lang="en-US" spc="4" baseline="2275" dirty="0">
                <a:solidFill>
                  <a:prstClr val="white"/>
                </a:solidFill>
                <a:cs typeface="Calibri"/>
              </a:rPr>
              <a:t>p</a:t>
            </a:r>
            <a:r>
              <a:rPr lang="en-US" spc="-19" baseline="2275" dirty="0">
                <a:solidFill>
                  <a:prstClr val="white"/>
                </a:solidFill>
                <a:cs typeface="Calibri"/>
              </a:rPr>
              <a:t>r</a:t>
            </a:r>
            <a:r>
              <a:rPr lang="en-US" baseline="2275" dirty="0">
                <a:solidFill>
                  <a:prstClr val="white"/>
                </a:solidFill>
                <a:cs typeface="Calibri"/>
              </a:rPr>
              <a:t>o</a:t>
            </a:r>
            <a:r>
              <a:rPr lang="en-US" spc="-4" baseline="2275" dirty="0">
                <a:solidFill>
                  <a:prstClr val="white"/>
                </a:solidFill>
                <a:cs typeface="Calibri"/>
              </a:rPr>
              <a:t>t</a:t>
            </a:r>
            <a:r>
              <a:rPr lang="en-US" baseline="2275" dirty="0">
                <a:solidFill>
                  <a:prstClr val="white"/>
                </a:solidFill>
                <a:cs typeface="Calibri"/>
              </a:rPr>
              <a:t>ec</a:t>
            </a:r>
            <a:r>
              <a:rPr lang="en-US" spc="4" baseline="2275" dirty="0">
                <a:solidFill>
                  <a:prstClr val="white"/>
                </a:solidFill>
                <a:cs typeface="Calibri"/>
              </a:rPr>
              <a:t>t</a:t>
            </a:r>
            <a:r>
              <a:rPr lang="en-US" baseline="2275" dirty="0">
                <a:solidFill>
                  <a:prstClr val="white"/>
                </a:solidFill>
                <a:cs typeface="Calibri"/>
              </a:rPr>
              <a:t>ion</a:t>
            </a:r>
            <a:endParaRPr lang="en-US" dirty="0">
              <a:solidFill>
                <a:prstClr val="white"/>
              </a:solidFill>
              <a:cs typeface="Calibri"/>
            </a:endParaRPr>
          </a:p>
          <a:p>
            <a:pPr marL="92328" fontAlgn="auto">
              <a:lnSpc>
                <a:spcPts val="1440"/>
              </a:lnSpc>
              <a:spcBef>
                <a:spcPts val="0"/>
              </a:spcBef>
              <a:spcAft>
                <a:spcPts val="0"/>
              </a:spcAft>
            </a:pPr>
            <a:r>
              <a:rPr lang="en-US" baseline="2275" dirty="0">
                <a:solidFill>
                  <a:prstClr val="white"/>
                </a:solidFill>
                <a:cs typeface="Calibri"/>
              </a:rPr>
              <a:t>0</a:t>
            </a:r>
            <a:r>
              <a:rPr lang="en-US" spc="4" baseline="2275" dirty="0">
                <a:solidFill>
                  <a:prstClr val="white"/>
                </a:solidFill>
                <a:cs typeface="Calibri"/>
              </a:rPr>
              <a:t>7</a:t>
            </a:r>
            <a:r>
              <a:rPr lang="en-US" baseline="2275" dirty="0">
                <a:solidFill>
                  <a:prstClr val="white"/>
                </a:solidFill>
                <a:cs typeface="Calibri"/>
              </a:rPr>
              <a:t>.10</a:t>
            </a:r>
            <a:r>
              <a:rPr lang="en-US" spc="14" baseline="2275" dirty="0">
                <a:solidFill>
                  <a:prstClr val="white"/>
                </a:solidFill>
                <a:cs typeface="Calibri"/>
              </a:rPr>
              <a:t> </a:t>
            </a:r>
            <a:r>
              <a:rPr lang="en-US" spc="-9" baseline="2275" dirty="0">
                <a:solidFill>
                  <a:prstClr val="white"/>
                </a:solidFill>
                <a:cs typeface="Calibri"/>
              </a:rPr>
              <a:t>F</a:t>
            </a:r>
            <a:r>
              <a:rPr lang="en-US" baseline="2275" dirty="0">
                <a:solidFill>
                  <a:prstClr val="white"/>
                </a:solidFill>
                <a:cs typeface="Calibri"/>
              </a:rPr>
              <a:t>e</a:t>
            </a:r>
            <a:r>
              <a:rPr lang="en-US" spc="4" baseline="2275" dirty="0">
                <a:solidFill>
                  <a:prstClr val="white"/>
                </a:solidFill>
                <a:cs typeface="Calibri"/>
              </a:rPr>
              <a:t>m</a:t>
            </a:r>
            <a:r>
              <a:rPr lang="en-US" baseline="2275" dirty="0">
                <a:solidFill>
                  <a:prstClr val="white"/>
                </a:solidFill>
                <a:cs typeface="Calibri"/>
              </a:rPr>
              <a:t>ale</a:t>
            </a:r>
            <a:r>
              <a:rPr lang="en-US" spc="-4" baseline="2275" dirty="0">
                <a:solidFill>
                  <a:prstClr val="white"/>
                </a:solidFill>
                <a:cs typeface="Calibri"/>
              </a:rPr>
              <a:t> </a:t>
            </a:r>
            <a:r>
              <a:rPr lang="en-US" spc="4" baseline="2275" dirty="0">
                <a:solidFill>
                  <a:prstClr val="white"/>
                </a:solidFill>
                <a:cs typeface="Calibri"/>
              </a:rPr>
              <a:t>p</a:t>
            </a:r>
            <a:r>
              <a:rPr lang="en-US" baseline="2275" dirty="0">
                <a:solidFill>
                  <a:prstClr val="white"/>
                </a:solidFill>
                <a:cs typeface="Calibri"/>
              </a:rPr>
              <a:t>ar</a:t>
            </a:r>
            <a:r>
              <a:rPr lang="en-US" spc="9" baseline="2275" dirty="0">
                <a:solidFill>
                  <a:prstClr val="white"/>
                </a:solidFill>
                <a:cs typeface="Calibri"/>
              </a:rPr>
              <a:t>t</a:t>
            </a:r>
            <a:r>
              <a:rPr lang="en-US" baseline="2275" dirty="0">
                <a:solidFill>
                  <a:prstClr val="white"/>
                </a:solidFill>
                <a:cs typeface="Calibri"/>
              </a:rPr>
              <a:t>i</a:t>
            </a:r>
            <a:r>
              <a:rPr lang="en-US" spc="-4" baseline="2275" dirty="0">
                <a:solidFill>
                  <a:prstClr val="white"/>
                </a:solidFill>
                <a:cs typeface="Calibri"/>
              </a:rPr>
              <a:t>c</a:t>
            </a:r>
            <a:r>
              <a:rPr lang="en-US" baseline="2275" dirty="0">
                <a:solidFill>
                  <a:prstClr val="white"/>
                </a:solidFill>
                <a:cs typeface="Calibri"/>
              </a:rPr>
              <a:t>i</a:t>
            </a:r>
            <a:r>
              <a:rPr lang="en-US" spc="4" baseline="2275" dirty="0">
                <a:solidFill>
                  <a:prstClr val="white"/>
                </a:solidFill>
                <a:cs typeface="Calibri"/>
              </a:rPr>
              <a:t>p</a:t>
            </a:r>
            <a:r>
              <a:rPr lang="en-US" spc="-9" baseline="2275" dirty="0">
                <a:solidFill>
                  <a:prstClr val="white"/>
                </a:solidFill>
                <a:cs typeface="Calibri"/>
              </a:rPr>
              <a:t>a</a:t>
            </a:r>
            <a:r>
              <a:rPr lang="en-US" spc="4" baseline="2275" dirty="0">
                <a:solidFill>
                  <a:prstClr val="white"/>
                </a:solidFill>
                <a:cs typeface="Calibri"/>
              </a:rPr>
              <a:t>t</a:t>
            </a:r>
            <a:r>
              <a:rPr lang="en-US" baseline="2275" dirty="0">
                <a:solidFill>
                  <a:prstClr val="white"/>
                </a:solidFill>
                <a:cs typeface="Calibri"/>
              </a:rPr>
              <a:t>ion</a:t>
            </a:r>
            <a:r>
              <a:rPr lang="en-US" spc="-34" baseline="2275" dirty="0">
                <a:solidFill>
                  <a:prstClr val="white"/>
                </a:solidFill>
                <a:cs typeface="Calibri"/>
              </a:rPr>
              <a:t> </a:t>
            </a:r>
            <a:r>
              <a:rPr lang="en-US" baseline="2275" dirty="0">
                <a:solidFill>
                  <a:prstClr val="white"/>
                </a:solidFill>
                <a:cs typeface="Calibri"/>
              </a:rPr>
              <a:t>in</a:t>
            </a:r>
            <a:r>
              <a:rPr lang="en-US" spc="4" baseline="2275" dirty="0">
                <a:solidFill>
                  <a:prstClr val="white"/>
                </a:solidFill>
                <a:cs typeface="Calibri"/>
              </a:rPr>
              <a:t> </a:t>
            </a:r>
            <a:r>
              <a:rPr lang="en-US" baseline="2275" dirty="0">
                <a:solidFill>
                  <a:prstClr val="white"/>
                </a:solidFill>
                <a:cs typeface="Calibri"/>
              </a:rPr>
              <a:t>la</a:t>
            </a:r>
            <a:r>
              <a:rPr lang="en-US" spc="4" baseline="2275" dirty="0">
                <a:solidFill>
                  <a:prstClr val="white"/>
                </a:solidFill>
                <a:cs typeface="Calibri"/>
              </a:rPr>
              <a:t>b</a:t>
            </a:r>
            <a:r>
              <a:rPr lang="en-US" baseline="2275" dirty="0">
                <a:solidFill>
                  <a:prstClr val="white"/>
                </a:solidFill>
                <a:cs typeface="Calibri"/>
              </a:rPr>
              <a:t>o</a:t>
            </a:r>
            <a:r>
              <a:rPr lang="en-US" spc="4" baseline="2275" dirty="0">
                <a:solidFill>
                  <a:prstClr val="white"/>
                </a:solidFill>
                <a:cs typeface="Calibri"/>
              </a:rPr>
              <a:t>u</a:t>
            </a:r>
            <a:r>
              <a:rPr lang="en-US" baseline="2275" dirty="0">
                <a:solidFill>
                  <a:prstClr val="white"/>
                </a:solidFill>
                <a:cs typeface="Calibri"/>
              </a:rPr>
              <a:t>r…</a:t>
            </a:r>
            <a:endParaRPr lang="en-US" dirty="0">
              <a:solidFill>
                <a:prstClr val="white"/>
              </a:solidFill>
              <a:cs typeface="Calibri"/>
            </a:endParaRPr>
          </a:p>
          <a:p>
            <a:pPr marL="92328" fontAlgn="auto">
              <a:lnSpc>
                <a:spcPts val="1440"/>
              </a:lnSpc>
              <a:spcBef>
                <a:spcPts val="0"/>
              </a:spcBef>
              <a:spcAft>
                <a:spcPts val="0"/>
              </a:spcAft>
            </a:pPr>
            <a:r>
              <a:rPr lang="en-US" baseline="2275" dirty="0">
                <a:solidFill>
                  <a:prstClr val="white"/>
                </a:solidFill>
                <a:cs typeface="Calibri"/>
              </a:rPr>
              <a:t>0</a:t>
            </a:r>
            <a:r>
              <a:rPr lang="en-US" spc="4" baseline="2275" dirty="0">
                <a:solidFill>
                  <a:prstClr val="white"/>
                </a:solidFill>
                <a:cs typeface="Calibri"/>
              </a:rPr>
              <a:t>1</a:t>
            </a:r>
            <a:r>
              <a:rPr lang="en-US" baseline="2275" dirty="0">
                <a:solidFill>
                  <a:prstClr val="white"/>
                </a:solidFill>
                <a:cs typeface="Calibri"/>
              </a:rPr>
              <a:t>.05</a:t>
            </a:r>
            <a:r>
              <a:rPr lang="en-US" spc="14" baseline="2275" dirty="0">
                <a:solidFill>
                  <a:prstClr val="white"/>
                </a:solidFill>
                <a:cs typeface="Calibri"/>
              </a:rPr>
              <a:t> </a:t>
            </a:r>
            <a:r>
              <a:rPr lang="en-US" baseline="2275" dirty="0">
                <a:solidFill>
                  <a:prstClr val="white"/>
                </a:solidFill>
                <a:cs typeface="Calibri"/>
              </a:rPr>
              <a:t>Ir</a:t>
            </a:r>
            <a:r>
              <a:rPr lang="en-US" spc="-9" baseline="2275" dirty="0">
                <a:solidFill>
                  <a:prstClr val="white"/>
                </a:solidFill>
                <a:cs typeface="Calibri"/>
              </a:rPr>
              <a:t>r</a:t>
            </a:r>
            <a:r>
              <a:rPr lang="en-US" baseline="2275" dirty="0">
                <a:solidFill>
                  <a:prstClr val="white"/>
                </a:solidFill>
                <a:cs typeface="Calibri"/>
              </a:rPr>
              <a:t>eg</a:t>
            </a:r>
            <a:r>
              <a:rPr lang="en-US" spc="4" baseline="2275" dirty="0">
                <a:solidFill>
                  <a:prstClr val="white"/>
                </a:solidFill>
                <a:cs typeface="Calibri"/>
              </a:rPr>
              <a:t>u</a:t>
            </a:r>
            <a:r>
              <a:rPr lang="en-US" baseline="2275" dirty="0">
                <a:solidFill>
                  <a:prstClr val="white"/>
                </a:solidFill>
                <a:cs typeface="Calibri"/>
              </a:rPr>
              <a:t>lar</a:t>
            </a:r>
            <a:r>
              <a:rPr lang="en-US" spc="-29" baseline="2275" dirty="0">
                <a:solidFill>
                  <a:prstClr val="white"/>
                </a:solidFill>
                <a:cs typeface="Calibri"/>
              </a:rPr>
              <a:t> </a:t>
            </a:r>
            <a:r>
              <a:rPr lang="en-US" spc="4" baseline="2275" dirty="0">
                <a:solidFill>
                  <a:prstClr val="white"/>
                </a:solidFill>
                <a:cs typeface="Calibri"/>
              </a:rPr>
              <a:t>p</a:t>
            </a:r>
            <a:r>
              <a:rPr lang="en-US" spc="-25" baseline="2275" dirty="0">
                <a:solidFill>
                  <a:prstClr val="white"/>
                </a:solidFill>
                <a:cs typeface="Calibri"/>
              </a:rPr>
              <a:t>a</a:t>
            </a:r>
            <a:r>
              <a:rPr lang="en-US" baseline="2275" dirty="0">
                <a:solidFill>
                  <a:prstClr val="white"/>
                </a:solidFill>
                <a:cs typeface="Calibri"/>
              </a:rPr>
              <a:t>yme</a:t>
            </a:r>
            <a:r>
              <a:rPr lang="en-US" spc="-4" baseline="2275" dirty="0">
                <a:solidFill>
                  <a:prstClr val="white"/>
                </a:solidFill>
                <a:cs typeface="Calibri"/>
              </a:rPr>
              <a:t>n</a:t>
            </a:r>
            <a:r>
              <a:rPr lang="en-US" spc="4" baseline="2275" dirty="0">
                <a:solidFill>
                  <a:prstClr val="white"/>
                </a:solidFill>
                <a:cs typeface="Calibri"/>
              </a:rPr>
              <a:t>t</a:t>
            </a:r>
            <a:r>
              <a:rPr lang="en-US" baseline="2275" dirty="0">
                <a:solidFill>
                  <a:prstClr val="white"/>
                </a:solidFill>
                <a:cs typeface="Calibri"/>
              </a:rPr>
              <a:t>s</a:t>
            </a:r>
            <a:r>
              <a:rPr lang="en-US" spc="-19" baseline="2275" dirty="0">
                <a:solidFill>
                  <a:prstClr val="white"/>
                </a:solidFill>
                <a:cs typeface="Calibri"/>
              </a:rPr>
              <a:t> </a:t>
            </a:r>
            <a:r>
              <a:rPr lang="en-US" baseline="2275" dirty="0">
                <a:solidFill>
                  <a:prstClr val="white"/>
                </a:solidFill>
                <a:cs typeface="Calibri"/>
              </a:rPr>
              <a:t>a</a:t>
            </a:r>
            <a:r>
              <a:rPr lang="en-US" spc="4" baseline="2275" dirty="0">
                <a:solidFill>
                  <a:prstClr val="white"/>
                </a:solidFill>
                <a:cs typeface="Calibri"/>
              </a:rPr>
              <a:t>n</a:t>
            </a:r>
            <a:r>
              <a:rPr lang="en-US" baseline="2275" dirty="0">
                <a:solidFill>
                  <a:prstClr val="white"/>
                </a:solidFill>
                <a:cs typeface="Calibri"/>
              </a:rPr>
              <a:t>d</a:t>
            </a:r>
            <a:r>
              <a:rPr lang="en-US" spc="-9" baseline="2275" dirty="0">
                <a:solidFill>
                  <a:prstClr val="white"/>
                </a:solidFill>
                <a:cs typeface="Calibri"/>
              </a:rPr>
              <a:t> </a:t>
            </a:r>
            <a:r>
              <a:rPr lang="en-US" spc="4" baseline="2275" dirty="0">
                <a:solidFill>
                  <a:prstClr val="white"/>
                </a:solidFill>
                <a:cs typeface="Calibri"/>
              </a:rPr>
              <a:t>b</a:t>
            </a:r>
            <a:r>
              <a:rPr lang="en-US" baseline="2275" dirty="0">
                <a:solidFill>
                  <a:prstClr val="white"/>
                </a:solidFill>
                <a:cs typeface="Calibri"/>
              </a:rPr>
              <a:t>ri</a:t>
            </a:r>
            <a:r>
              <a:rPr lang="en-US" spc="4" baseline="2275" dirty="0">
                <a:solidFill>
                  <a:prstClr val="white"/>
                </a:solidFill>
                <a:cs typeface="Calibri"/>
              </a:rPr>
              <a:t>b</a:t>
            </a:r>
            <a:r>
              <a:rPr lang="en-US" baseline="2275" dirty="0">
                <a:solidFill>
                  <a:prstClr val="white"/>
                </a:solidFill>
                <a:cs typeface="Calibri"/>
              </a:rPr>
              <a:t>es</a:t>
            </a:r>
            <a:endParaRPr lang="en-US" dirty="0">
              <a:solidFill>
                <a:prstClr val="white"/>
              </a:solidFill>
              <a:cs typeface="Calibri"/>
            </a:endParaRPr>
          </a:p>
          <a:p>
            <a:pPr marL="92328" fontAlgn="auto">
              <a:lnSpc>
                <a:spcPts val="1440"/>
              </a:lnSpc>
              <a:spcBef>
                <a:spcPts val="0"/>
              </a:spcBef>
              <a:spcAft>
                <a:spcPts val="0"/>
              </a:spcAft>
            </a:pPr>
            <a:r>
              <a:rPr lang="en-US" baseline="2275" dirty="0">
                <a:solidFill>
                  <a:prstClr val="white"/>
                </a:solidFill>
                <a:cs typeface="Calibri"/>
              </a:rPr>
              <a:t>0</a:t>
            </a:r>
            <a:r>
              <a:rPr lang="en-US" spc="4" baseline="2275" dirty="0">
                <a:solidFill>
                  <a:prstClr val="white"/>
                </a:solidFill>
                <a:cs typeface="Calibri"/>
              </a:rPr>
              <a:t>1</a:t>
            </a:r>
            <a:r>
              <a:rPr lang="en-US" baseline="2275" dirty="0">
                <a:solidFill>
                  <a:prstClr val="white"/>
                </a:solidFill>
                <a:cs typeface="Calibri"/>
              </a:rPr>
              <a:t>.12</a:t>
            </a:r>
            <a:r>
              <a:rPr lang="en-US" spc="14" baseline="2275" dirty="0">
                <a:solidFill>
                  <a:prstClr val="white"/>
                </a:solidFill>
                <a:cs typeface="Calibri"/>
              </a:rPr>
              <a:t> </a:t>
            </a:r>
            <a:r>
              <a:rPr lang="en-US" spc="-69" baseline="2275" dirty="0">
                <a:solidFill>
                  <a:prstClr val="white"/>
                </a:solidFill>
                <a:cs typeface="Calibri"/>
              </a:rPr>
              <a:t>T</a:t>
            </a:r>
            <a:r>
              <a:rPr lang="en-US" spc="-19" baseline="2275" dirty="0">
                <a:solidFill>
                  <a:prstClr val="white"/>
                </a:solidFill>
                <a:cs typeface="Calibri"/>
              </a:rPr>
              <a:t>r</a:t>
            </a:r>
            <a:r>
              <a:rPr lang="en-US" baseline="2275" dirty="0">
                <a:solidFill>
                  <a:prstClr val="white"/>
                </a:solidFill>
                <a:cs typeface="Calibri"/>
              </a:rPr>
              <a:t>a</a:t>
            </a:r>
            <a:r>
              <a:rPr lang="en-US" spc="4" baseline="2275" dirty="0">
                <a:solidFill>
                  <a:prstClr val="white"/>
                </a:solidFill>
                <a:cs typeface="Calibri"/>
              </a:rPr>
              <a:t>n</a:t>
            </a:r>
            <a:r>
              <a:rPr lang="en-US" baseline="2275" dirty="0">
                <a:solidFill>
                  <a:prstClr val="white"/>
                </a:solidFill>
                <a:cs typeface="Calibri"/>
              </a:rPr>
              <a:t>s</a:t>
            </a:r>
            <a:r>
              <a:rPr lang="en-US" spc="4" baseline="2275" dirty="0">
                <a:solidFill>
                  <a:prstClr val="white"/>
                </a:solidFill>
                <a:cs typeface="Calibri"/>
              </a:rPr>
              <a:t>p</a:t>
            </a:r>
            <a:r>
              <a:rPr lang="en-US" baseline="2275" dirty="0">
                <a:solidFill>
                  <a:prstClr val="white"/>
                </a:solidFill>
                <a:cs typeface="Calibri"/>
              </a:rPr>
              <a:t>a</a:t>
            </a:r>
            <a:r>
              <a:rPr lang="en-US" spc="-9" baseline="2275" dirty="0">
                <a:solidFill>
                  <a:prstClr val="white"/>
                </a:solidFill>
                <a:cs typeface="Calibri"/>
              </a:rPr>
              <a:t>r</a:t>
            </a:r>
            <a:r>
              <a:rPr lang="en-US" baseline="2275" dirty="0">
                <a:solidFill>
                  <a:prstClr val="white"/>
                </a:solidFill>
                <a:cs typeface="Calibri"/>
              </a:rPr>
              <a:t>e</a:t>
            </a:r>
            <a:r>
              <a:rPr lang="en-US" spc="-4" baseline="2275" dirty="0">
                <a:solidFill>
                  <a:prstClr val="white"/>
                </a:solidFill>
                <a:cs typeface="Calibri"/>
              </a:rPr>
              <a:t>nc</a:t>
            </a:r>
            <a:r>
              <a:rPr lang="en-US" baseline="2275" dirty="0">
                <a:solidFill>
                  <a:prstClr val="white"/>
                </a:solidFill>
                <a:cs typeface="Calibri"/>
              </a:rPr>
              <a:t>y</a:t>
            </a:r>
            <a:r>
              <a:rPr lang="en-US" spc="-34" baseline="2275" dirty="0">
                <a:solidFill>
                  <a:prstClr val="white"/>
                </a:solidFill>
                <a:cs typeface="Calibri"/>
              </a:rPr>
              <a:t> </a:t>
            </a:r>
            <a:r>
              <a:rPr lang="en-US" baseline="2275" dirty="0">
                <a:solidFill>
                  <a:prstClr val="white"/>
                </a:solidFill>
                <a:cs typeface="Calibri"/>
              </a:rPr>
              <a:t>of</a:t>
            </a:r>
            <a:r>
              <a:rPr lang="en-US" spc="14" baseline="2275" dirty="0">
                <a:solidFill>
                  <a:prstClr val="white"/>
                </a:solidFill>
                <a:cs typeface="Calibri"/>
              </a:rPr>
              <a:t> </a:t>
            </a:r>
            <a:r>
              <a:rPr lang="en-US" spc="-14" baseline="2275" dirty="0">
                <a:solidFill>
                  <a:prstClr val="white"/>
                </a:solidFill>
                <a:cs typeface="Calibri"/>
              </a:rPr>
              <a:t>g</a:t>
            </a:r>
            <a:r>
              <a:rPr lang="en-US" baseline="2275" dirty="0">
                <a:solidFill>
                  <a:prstClr val="white"/>
                </a:solidFill>
                <a:cs typeface="Calibri"/>
              </a:rPr>
              <a:t>o</a:t>
            </a:r>
            <a:r>
              <a:rPr lang="en-US" spc="-14" baseline="2275" dirty="0">
                <a:solidFill>
                  <a:prstClr val="white"/>
                </a:solidFill>
                <a:cs typeface="Calibri"/>
              </a:rPr>
              <a:t>v</a:t>
            </a:r>
            <a:r>
              <a:rPr lang="en-US" baseline="2275" dirty="0">
                <a:solidFill>
                  <a:prstClr val="white"/>
                </a:solidFill>
                <a:cs typeface="Calibri"/>
              </a:rPr>
              <a:t>er</a:t>
            </a:r>
            <a:r>
              <a:rPr lang="en-US" spc="9" baseline="2275" dirty="0">
                <a:solidFill>
                  <a:prstClr val="white"/>
                </a:solidFill>
                <a:cs typeface="Calibri"/>
              </a:rPr>
              <a:t>n</a:t>
            </a:r>
            <a:r>
              <a:rPr lang="en-US" baseline="2275" dirty="0">
                <a:solidFill>
                  <a:prstClr val="white"/>
                </a:solidFill>
                <a:cs typeface="Calibri"/>
              </a:rPr>
              <a:t>men</a:t>
            </a:r>
            <a:r>
              <a:rPr lang="en-US" spc="-9" baseline="2275" dirty="0">
                <a:solidFill>
                  <a:prstClr val="white"/>
                </a:solidFill>
                <a:cs typeface="Calibri"/>
              </a:rPr>
              <a:t>t</a:t>
            </a:r>
            <a:r>
              <a:rPr lang="en-US" baseline="2275" dirty="0">
                <a:solidFill>
                  <a:prstClr val="white"/>
                </a:solidFill>
                <a:cs typeface="Calibri"/>
              </a:rPr>
              <a:t>…</a:t>
            </a:r>
            <a:endParaRPr lang="en-US" dirty="0">
              <a:solidFill>
                <a:prstClr val="white"/>
              </a:solidFill>
              <a:cs typeface="Calibri"/>
            </a:endParaRPr>
          </a:p>
          <a:p>
            <a:pPr marL="92328" fontAlgn="auto">
              <a:lnSpc>
                <a:spcPts val="1440"/>
              </a:lnSpc>
              <a:spcBef>
                <a:spcPts val="0"/>
              </a:spcBef>
              <a:spcAft>
                <a:spcPts val="0"/>
              </a:spcAft>
            </a:pPr>
            <a:r>
              <a:rPr lang="en-US" baseline="2275" dirty="0">
                <a:solidFill>
                  <a:prstClr val="white"/>
                </a:solidFill>
                <a:cs typeface="Calibri"/>
              </a:rPr>
              <a:t>…</a:t>
            </a:r>
            <a:endParaRPr lang="en-US" dirty="0">
              <a:solidFill>
                <a:prstClr val="white"/>
              </a:solidFill>
              <a:cs typeface="Calibri"/>
            </a:endParaRPr>
          </a:p>
          <a:p>
            <a:pPr marL="164988" marR="163682" lvl="0" indent="0" algn="ctr" defTabSz="914400" eaLnBrk="1" fontAlgn="auto" latinLnBrk="0" hangingPunct="1">
              <a:lnSpc>
                <a:spcPct val="101725"/>
              </a:lnSpc>
              <a:spcBef>
                <a:spcPts val="340"/>
              </a:spcBef>
              <a:spcAft>
                <a:spcPts val="0"/>
              </a:spcAft>
              <a:buClrTx/>
              <a:buSzTx/>
              <a:buFontTx/>
              <a:buNone/>
              <a:tabLst/>
              <a:defRPr/>
            </a:pPr>
            <a:endParaRPr kumimoji="0" sz="1200" b="0" i="0" u="none" strike="noStrike" kern="0" cap="none" spc="0" normalizeH="0" baseline="0" noProof="0" dirty="0" smtClean="0">
              <a:ln>
                <a:noFill/>
              </a:ln>
              <a:solidFill>
                <a:prstClr val="white"/>
              </a:solidFill>
              <a:effectLst/>
              <a:uLnTx/>
              <a:uFillTx/>
              <a:cs typeface="Calibri"/>
            </a:endParaRPr>
          </a:p>
        </p:txBody>
      </p:sp>
      <p:sp>
        <p:nvSpPr>
          <p:cNvPr id="8" name="object 6"/>
          <p:cNvSpPr txBox="1"/>
          <p:nvPr/>
        </p:nvSpPr>
        <p:spPr>
          <a:xfrm>
            <a:off x="539546" y="3851998"/>
            <a:ext cx="2628011" cy="2556002"/>
          </a:xfrm>
          <a:prstGeom prst="rect">
            <a:avLst/>
          </a:prstGeom>
          <a:solidFill>
            <a:srgbClr val="00B050"/>
          </a:solidFill>
        </p:spPr>
        <p:txBody>
          <a:bodyPr wrap="square" lIns="0" tIns="0" rIns="0" bIns="0" rtlCol="0">
            <a:noAutofit/>
          </a:bodyPr>
          <a:lstStyle/>
          <a:p>
            <a:pPr marL="537733" marR="539395" algn="ctr">
              <a:lnSpc>
                <a:spcPct val="101725"/>
              </a:lnSpc>
              <a:spcBef>
                <a:spcPts val="340"/>
              </a:spcBef>
            </a:pPr>
            <a:r>
              <a:rPr sz="1600" b="1" dirty="0" smtClean="0">
                <a:solidFill>
                  <a:prstClr val="white"/>
                </a:solidFill>
                <a:cs typeface="Calibri"/>
              </a:rPr>
              <a:t>EN</a:t>
            </a:r>
            <a:r>
              <a:rPr sz="1600" b="1" spc="4" dirty="0" smtClean="0">
                <a:solidFill>
                  <a:prstClr val="white"/>
                </a:solidFill>
                <a:cs typeface="Calibri"/>
              </a:rPr>
              <a:t>V</a:t>
            </a:r>
            <a:r>
              <a:rPr sz="1600" b="1" spc="-4" dirty="0" smtClean="0">
                <a:solidFill>
                  <a:prstClr val="white"/>
                </a:solidFill>
                <a:cs typeface="Calibri"/>
              </a:rPr>
              <a:t>I</a:t>
            </a:r>
            <a:r>
              <a:rPr sz="1600" b="1" spc="-9" dirty="0" smtClean="0">
                <a:solidFill>
                  <a:prstClr val="white"/>
                </a:solidFill>
                <a:cs typeface="Calibri"/>
              </a:rPr>
              <a:t>R</a:t>
            </a:r>
            <a:r>
              <a:rPr sz="1600" b="1" dirty="0" smtClean="0">
                <a:solidFill>
                  <a:prstClr val="white"/>
                </a:solidFill>
                <a:cs typeface="Calibri"/>
              </a:rPr>
              <a:t>ONMEN</a:t>
            </a:r>
            <a:r>
              <a:rPr sz="1600" b="1" spc="-119" dirty="0" smtClean="0">
                <a:solidFill>
                  <a:prstClr val="white"/>
                </a:solidFill>
                <a:cs typeface="Calibri"/>
              </a:rPr>
              <a:t>T</a:t>
            </a:r>
            <a:r>
              <a:rPr sz="1600" b="1" dirty="0" smtClean="0">
                <a:solidFill>
                  <a:prstClr val="white"/>
                </a:solidFill>
                <a:cs typeface="Calibri"/>
              </a:rPr>
              <a:t>AL</a:t>
            </a:r>
            <a:endParaRPr sz="1600" dirty="0">
              <a:solidFill>
                <a:prstClr val="white"/>
              </a:solidFill>
              <a:cs typeface="Calibri"/>
            </a:endParaRPr>
          </a:p>
          <a:p>
            <a:pPr marL="810226" marR="812984" algn="ctr">
              <a:lnSpc>
                <a:spcPts val="1675"/>
              </a:lnSpc>
              <a:spcBef>
                <a:spcPts val="83"/>
              </a:spcBef>
            </a:pPr>
            <a:r>
              <a:rPr sz="2100" b="1" spc="-4" baseline="1950" dirty="0" smtClean="0">
                <a:solidFill>
                  <a:prstClr val="white"/>
                </a:solidFill>
                <a:cs typeface="Calibri"/>
              </a:rPr>
              <a:t>1</a:t>
            </a:r>
            <a:r>
              <a:rPr sz="2100" b="1" baseline="1950" dirty="0" smtClean="0">
                <a:solidFill>
                  <a:prstClr val="white"/>
                </a:solidFill>
                <a:cs typeface="Calibri"/>
              </a:rPr>
              <a:t>5</a:t>
            </a:r>
            <a:r>
              <a:rPr sz="2100" b="1" spc="4" baseline="1950" dirty="0" smtClean="0">
                <a:solidFill>
                  <a:prstClr val="white"/>
                </a:solidFill>
                <a:cs typeface="Calibri"/>
              </a:rPr>
              <a:t> </a:t>
            </a:r>
            <a:r>
              <a:rPr sz="2100" b="1" baseline="1950" dirty="0" smtClean="0">
                <a:solidFill>
                  <a:prstClr val="white"/>
                </a:solidFill>
                <a:cs typeface="Calibri"/>
              </a:rPr>
              <a:t>i</a:t>
            </a:r>
            <a:r>
              <a:rPr sz="2100" b="1" spc="4" baseline="1950" dirty="0" smtClean="0">
                <a:solidFill>
                  <a:prstClr val="white"/>
                </a:solidFill>
                <a:cs typeface="Calibri"/>
              </a:rPr>
              <a:t>n</a:t>
            </a:r>
            <a:r>
              <a:rPr sz="2100" b="1" baseline="1950" dirty="0" smtClean="0">
                <a:solidFill>
                  <a:prstClr val="white"/>
                </a:solidFill>
                <a:cs typeface="Calibri"/>
              </a:rPr>
              <a:t>d</a:t>
            </a:r>
            <a:r>
              <a:rPr sz="2100" b="1" spc="4" baseline="1950" dirty="0" smtClean="0">
                <a:solidFill>
                  <a:prstClr val="white"/>
                </a:solidFill>
                <a:cs typeface="Calibri"/>
              </a:rPr>
              <a:t>i</a:t>
            </a:r>
            <a:r>
              <a:rPr sz="2100" b="1" spc="-9" baseline="1950" dirty="0" smtClean="0">
                <a:solidFill>
                  <a:prstClr val="white"/>
                </a:solidFill>
                <a:cs typeface="Calibri"/>
              </a:rPr>
              <a:t>ca</a:t>
            </a:r>
            <a:r>
              <a:rPr sz="2100" b="1" spc="-4" baseline="1950" dirty="0" smtClean="0">
                <a:solidFill>
                  <a:prstClr val="white"/>
                </a:solidFill>
                <a:cs typeface="Calibri"/>
              </a:rPr>
              <a:t>t</a:t>
            </a:r>
            <a:r>
              <a:rPr sz="2100" b="1" baseline="1950" dirty="0" smtClean="0">
                <a:solidFill>
                  <a:prstClr val="white"/>
                </a:solidFill>
                <a:cs typeface="Calibri"/>
              </a:rPr>
              <a:t>o</a:t>
            </a:r>
            <a:r>
              <a:rPr sz="2100" b="1" spc="-4" baseline="1950" dirty="0" smtClean="0">
                <a:solidFill>
                  <a:prstClr val="white"/>
                </a:solidFill>
                <a:cs typeface="Calibri"/>
              </a:rPr>
              <a:t>r</a:t>
            </a:r>
            <a:r>
              <a:rPr sz="2100" b="1" baseline="1950" dirty="0" smtClean="0">
                <a:solidFill>
                  <a:prstClr val="white"/>
                </a:solidFill>
                <a:cs typeface="Calibri"/>
              </a:rPr>
              <a:t>s</a:t>
            </a:r>
            <a:endParaRPr sz="1400" dirty="0">
              <a:solidFill>
                <a:prstClr val="white"/>
              </a:solidFill>
              <a:cs typeface="Calibri"/>
            </a:endParaRPr>
          </a:p>
          <a:p>
            <a:pPr marL="91693" marR="1035921">
              <a:lnSpc>
                <a:spcPct val="99995"/>
              </a:lnSpc>
            </a:pPr>
            <a:r>
              <a:rPr sz="1200" dirty="0" smtClean="0">
                <a:solidFill>
                  <a:prstClr val="white"/>
                </a:solidFill>
                <a:cs typeface="Calibri"/>
              </a:rPr>
              <a:t>EV - Clim</a:t>
            </a:r>
            <a:r>
              <a:rPr sz="1200" spc="-9" dirty="0" smtClean="0">
                <a:solidFill>
                  <a:prstClr val="white"/>
                </a:solidFill>
                <a:cs typeface="Calibri"/>
              </a:rPr>
              <a:t>a</a:t>
            </a:r>
            <a:r>
              <a:rPr sz="1200" spc="-4" dirty="0" smtClean="0">
                <a:solidFill>
                  <a:prstClr val="white"/>
                </a:solidFill>
                <a:cs typeface="Calibri"/>
              </a:rPr>
              <a:t>t</a:t>
            </a:r>
            <a:r>
              <a:rPr sz="1200" dirty="0" smtClean="0">
                <a:solidFill>
                  <a:prstClr val="white"/>
                </a:solidFill>
                <a:cs typeface="Calibri"/>
              </a:rPr>
              <a:t>e</a:t>
            </a:r>
            <a:r>
              <a:rPr sz="1200" spc="4" dirty="0" smtClean="0">
                <a:solidFill>
                  <a:prstClr val="white"/>
                </a:solidFill>
                <a:cs typeface="Calibri"/>
              </a:rPr>
              <a:t> </a:t>
            </a:r>
            <a:r>
              <a:rPr sz="1200" dirty="0" smtClean="0">
                <a:solidFill>
                  <a:prstClr val="white"/>
                </a:solidFill>
                <a:cs typeface="Calibri"/>
              </a:rPr>
              <a:t>a</a:t>
            </a:r>
            <a:r>
              <a:rPr sz="1200" spc="4" dirty="0" smtClean="0">
                <a:solidFill>
                  <a:prstClr val="white"/>
                </a:solidFill>
                <a:cs typeface="Calibri"/>
              </a:rPr>
              <a:t>n</a:t>
            </a:r>
            <a:r>
              <a:rPr sz="1200" dirty="0" smtClean="0">
                <a:solidFill>
                  <a:prstClr val="white"/>
                </a:solidFill>
                <a:cs typeface="Calibri"/>
              </a:rPr>
              <a:t>d</a:t>
            </a:r>
            <a:r>
              <a:rPr sz="1200" spc="-9" dirty="0" smtClean="0">
                <a:solidFill>
                  <a:prstClr val="white"/>
                </a:solidFill>
                <a:cs typeface="Calibri"/>
              </a:rPr>
              <a:t> </a:t>
            </a:r>
            <a:r>
              <a:rPr sz="1200" dirty="0" smtClean="0">
                <a:solidFill>
                  <a:prstClr val="white"/>
                </a:solidFill>
                <a:cs typeface="Calibri"/>
              </a:rPr>
              <a:t>E</a:t>
            </a:r>
            <a:r>
              <a:rPr sz="1200" spc="4" dirty="0" smtClean="0">
                <a:solidFill>
                  <a:prstClr val="white"/>
                </a:solidFill>
                <a:cs typeface="Calibri"/>
              </a:rPr>
              <a:t>n</a:t>
            </a:r>
            <a:r>
              <a:rPr sz="1200" dirty="0" smtClean="0">
                <a:solidFill>
                  <a:prstClr val="white"/>
                </a:solidFill>
                <a:cs typeface="Calibri"/>
              </a:rPr>
              <a:t>e</a:t>
            </a:r>
            <a:r>
              <a:rPr sz="1200" spc="-4" dirty="0" smtClean="0">
                <a:solidFill>
                  <a:prstClr val="white"/>
                </a:solidFill>
                <a:cs typeface="Calibri"/>
              </a:rPr>
              <a:t>r</a:t>
            </a:r>
            <a:r>
              <a:rPr sz="1200" dirty="0" smtClean="0">
                <a:solidFill>
                  <a:prstClr val="white"/>
                </a:solidFill>
                <a:cs typeface="Calibri"/>
              </a:rPr>
              <a:t>gy EV - </a:t>
            </a:r>
            <a:r>
              <a:rPr sz="1200" spc="-34" dirty="0" smtClean="0">
                <a:solidFill>
                  <a:prstClr val="white"/>
                </a:solidFill>
                <a:cs typeface="Calibri"/>
              </a:rPr>
              <a:t>W</a:t>
            </a:r>
            <a:r>
              <a:rPr sz="1200" spc="-9" dirty="0" smtClean="0">
                <a:solidFill>
                  <a:prstClr val="white"/>
                </a:solidFill>
                <a:cs typeface="Calibri"/>
              </a:rPr>
              <a:t>a</a:t>
            </a:r>
            <a:r>
              <a:rPr sz="1200" spc="-4" dirty="0" smtClean="0">
                <a:solidFill>
                  <a:prstClr val="white"/>
                </a:solidFill>
                <a:cs typeface="Calibri"/>
              </a:rPr>
              <a:t>t</a:t>
            </a:r>
            <a:r>
              <a:rPr sz="1200" dirty="0" smtClean="0">
                <a:solidFill>
                  <a:prstClr val="white"/>
                </a:solidFill>
                <a:cs typeface="Calibri"/>
              </a:rPr>
              <a:t>er</a:t>
            </a:r>
            <a:r>
              <a:rPr sz="1200" spc="-14" dirty="0" smtClean="0">
                <a:solidFill>
                  <a:prstClr val="white"/>
                </a:solidFill>
                <a:cs typeface="Calibri"/>
              </a:rPr>
              <a:t> </a:t>
            </a:r>
            <a:r>
              <a:rPr sz="1200" spc="-29" dirty="0" smtClean="0">
                <a:solidFill>
                  <a:prstClr val="white"/>
                </a:solidFill>
                <a:cs typeface="Calibri"/>
              </a:rPr>
              <a:t>R</a:t>
            </a:r>
            <a:r>
              <a:rPr sz="1200" dirty="0" smtClean="0">
                <a:solidFill>
                  <a:prstClr val="white"/>
                </a:solidFill>
                <a:cs typeface="Calibri"/>
              </a:rPr>
              <a:t>es</a:t>
            </a:r>
            <a:r>
              <a:rPr sz="1200" spc="4" dirty="0" smtClean="0">
                <a:solidFill>
                  <a:prstClr val="white"/>
                </a:solidFill>
                <a:cs typeface="Calibri"/>
              </a:rPr>
              <a:t>ou</a:t>
            </a:r>
            <a:r>
              <a:rPr sz="1200" spc="-9" dirty="0" smtClean="0">
                <a:solidFill>
                  <a:prstClr val="white"/>
                </a:solidFill>
                <a:cs typeface="Calibri"/>
              </a:rPr>
              <a:t>r</a:t>
            </a:r>
            <a:r>
              <a:rPr sz="1200" spc="-4" dirty="0" smtClean="0">
                <a:solidFill>
                  <a:prstClr val="white"/>
                </a:solidFill>
                <a:cs typeface="Calibri"/>
              </a:rPr>
              <a:t>c</a:t>
            </a:r>
            <a:r>
              <a:rPr sz="1200" dirty="0" smtClean="0">
                <a:solidFill>
                  <a:prstClr val="white"/>
                </a:solidFill>
                <a:cs typeface="Calibri"/>
              </a:rPr>
              <a:t>es </a:t>
            </a:r>
            <a:r>
              <a:rPr sz="1200" spc="-34" dirty="0" smtClean="0">
                <a:solidFill>
                  <a:prstClr val="white"/>
                </a:solidFill>
                <a:cs typeface="Calibri"/>
              </a:rPr>
              <a:t>W</a:t>
            </a:r>
            <a:r>
              <a:rPr sz="1200" dirty="0" smtClean="0">
                <a:solidFill>
                  <a:prstClr val="white"/>
                </a:solidFill>
                <a:cs typeface="Calibri"/>
              </a:rPr>
              <a:t>a</a:t>
            </a:r>
            <a:r>
              <a:rPr sz="1200" spc="-9" dirty="0" smtClean="0">
                <a:solidFill>
                  <a:prstClr val="white"/>
                </a:solidFill>
                <a:cs typeface="Calibri"/>
              </a:rPr>
              <a:t>s</a:t>
            </a:r>
            <a:r>
              <a:rPr sz="1200" spc="-4" dirty="0" smtClean="0">
                <a:solidFill>
                  <a:prstClr val="white"/>
                </a:solidFill>
                <a:cs typeface="Calibri"/>
              </a:rPr>
              <a:t>t</a:t>
            </a:r>
            <a:r>
              <a:rPr sz="1200" dirty="0" smtClean="0">
                <a:solidFill>
                  <a:prstClr val="white"/>
                </a:solidFill>
                <a:cs typeface="Calibri"/>
              </a:rPr>
              <a:t>e</a:t>
            </a:r>
            <a:r>
              <a:rPr sz="1200" spc="-14" dirty="0" smtClean="0">
                <a:solidFill>
                  <a:prstClr val="white"/>
                </a:solidFill>
                <a:cs typeface="Calibri"/>
              </a:rPr>
              <a:t>w</a:t>
            </a:r>
            <a:r>
              <a:rPr sz="1200" spc="-9" dirty="0" smtClean="0">
                <a:solidFill>
                  <a:prstClr val="white"/>
                </a:solidFill>
                <a:cs typeface="Calibri"/>
              </a:rPr>
              <a:t>a</a:t>
            </a:r>
            <a:r>
              <a:rPr sz="1200" spc="-4" dirty="0" smtClean="0">
                <a:solidFill>
                  <a:prstClr val="white"/>
                </a:solidFill>
                <a:cs typeface="Calibri"/>
              </a:rPr>
              <a:t>t</a:t>
            </a:r>
            <a:r>
              <a:rPr sz="1200" dirty="0" smtClean="0">
                <a:solidFill>
                  <a:prstClr val="white"/>
                </a:solidFill>
                <a:cs typeface="Calibri"/>
              </a:rPr>
              <a:t>er</a:t>
            </a:r>
            <a:r>
              <a:rPr sz="1200" spc="-24" dirty="0" smtClean="0">
                <a:solidFill>
                  <a:prstClr val="white"/>
                </a:solidFill>
                <a:cs typeface="Calibri"/>
              </a:rPr>
              <a:t> </a:t>
            </a:r>
            <a:r>
              <a:rPr sz="1200" spc="-69" dirty="0" smtClean="0">
                <a:solidFill>
                  <a:prstClr val="white"/>
                </a:solidFill>
                <a:cs typeface="Calibri"/>
              </a:rPr>
              <a:t>T</a:t>
            </a:r>
            <a:r>
              <a:rPr sz="1200" spc="-9" dirty="0" smtClean="0">
                <a:solidFill>
                  <a:prstClr val="white"/>
                </a:solidFill>
                <a:cs typeface="Calibri"/>
              </a:rPr>
              <a:t>r</a:t>
            </a:r>
            <a:r>
              <a:rPr sz="1200" dirty="0" smtClean="0">
                <a:solidFill>
                  <a:prstClr val="white"/>
                </a:solidFill>
                <a:cs typeface="Calibri"/>
              </a:rPr>
              <a:t>e</a:t>
            </a:r>
            <a:r>
              <a:rPr sz="1200" spc="-9" dirty="0" smtClean="0">
                <a:solidFill>
                  <a:prstClr val="white"/>
                </a:solidFill>
                <a:cs typeface="Calibri"/>
              </a:rPr>
              <a:t>a</a:t>
            </a:r>
            <a:r>
              <a:rPr sz="1200" spc="4" dirty="0" smtClean="0">
                <a:solidFill>
                  <a:prstClr val="white"/>
                </a:solidFill>
                <a:cs typeface="Calibri"/>
              </a:rPr>
              <a:t>t</a:t>
            </a:r>
            <a:r>
              <a:rPr sz="1200" dirty="0" smtClean="0">
                <a:solidFill>
                  <a:prstClr val="white"/>
                </a:solidFill>
                <a:cs typeface="Calibri"/>
              </a:rPr>
              <a:t>ment EH</a:t>
            </a:r>
            <a:r>
              <a:rPr sz="1200" spc="4" dirty="0" smtClean="0">
                <a:solidFill>
                  <a:prstClr val="white"/>
                </a:solidFill>
                <a:cs typeface="Calibri"/>
              </a:rPr>
              <a:t> </a:t>
            </a:r>
            <a:r>
              <a:rPr sz="1200" dirty="0" smtClean="0">
                <a:solidFill>
                  <a:prstClr val="white"/>
                </a:solidFill>
                <a:cs typeface="Calibri"/>
              </a:rPr>
              <a:t>- </a:t>
            </a:r>
            <a:r>
              <a:rPr sz="1200" spc="-4" dirty="0" smtClean="0">
                <a:solidFill>
                  <a:prstClr val="white"/>
                </a:solidFill>
                <a:cs typeface="Calibri"/>
              </a:rPr>
              <a:t>H</a:t>
            </a:r>
            <a:r>
              <a:rPr sz="1200" dirty="0" smtClean="0">
                <a:solidFill>
                  <a:prstClr val="white"/>
                </a:solidFill>
                <a:cs typeface="Calibri"/>
              </a:rPr>
              <a:t>e</a:t>
            </a:r>
            <a:r>
              <a:rPr sz="1200" spc="4" dirty="0" smtClean="0">
                <a:solidFill>
                  <a:prstClr val="white"/>
                </a:solidFill>
                <a:cs typeface="Calibri"/>
              </a:rPr>
              <a:t>a</a:t>
            </a:r>
            <a:r>
              <a:rPr sz="1200" dirty="0" smtClean="0">
                <a:solidFill>
                  <a:prstClr val="white"/>
                </a:solidFill>
                <a:cs typeface="Calibri"/>
              </a:rPr>
              <a:t>l</a:t>
            </a:r>
            <a:r>
              <a:rPr sz="1200" spc="4" dirty="0" smtClean="0">
                <a:solidFill>
                  <a:prstClr val="white"/>
                </a:solidFill>
                <a:cs typeface="Calibri"/>
              </a:rPr>
              <a:t>t</a:t>
            </a:r>
            <a:r>
              <a:rPr sz="1200" dirty="0" smtClean="0">
                <a:solidFill>
                  <a:prstClr val="white"/>
                </a:solidFill>
                <a:cs typeface="Calibri"/>
              </a:rPr>
              <a:t>h Im</a:t>
            </a:r>
            <a:r>
              <a:rPr sz="1200" spc="4" dirty="0" smtClean="0">
                <a:solidFill>
                  <a:prstClr val="white"/>
                </a:solidFill>
                <a:cs typeface="Calibri"/>
              </a:rPr>
              <a:t>p</a:t>
            </a:r>
            <a:r>
              <a:rPr sz="1200" dirty="0" smtClean="0">
                <a:solidFill>
                  <a:prstClr val="white"/>
                </a:solidFill>
                <a:cs typeface="Calibri"/>
              </a:rPr>
              <a:t>ac</a:t>
            </a:r>
            <a:r>
              <a:rPr sz="1200" spc="4" dirty="0" smtClean="0">
                <a:solidFill>
                  <a:prstClr val="white"/>
                </a:solidFill>
                <a:cs typeface="Calibri"/>
              </a:rPr>
              <a:t>t</a:t>
            </a:r>
            <a:r>
              <a:rPr sz="1200" dirty="0" smtClean="0">
                <a:solidFill>
                  <a:prstClr val="white"/>
                </a:solidFill>
                <a:cs typeface="Calibri"/>
              </a:rPr>
              <a:t>s Ac</a:t>
            </a:r>
            <a:r>
              <a:rPr sz="1200" spc="-4" dirty="0" smtClean="0">
                <a:solidFill>
                  <a:prstClr val="white"/>
                </a:solidFill>
                <a:cs typeface="Calibri"/>
              </a:rPr>
              <a:t>c</a:t>
            </a:r>
            <a:r>
              <a:rPr sz="1200" dirty="0" smtClean="0">
                <a:solidFill>
                  <a:prstClr val="white"/>
                </a:solidFill>
                <a:cs typeface="Calibri"/>
              </a:rPr>
              <a:t>ess</a:t>
            </a:r>
            <a:r>
              <a:rPr sz="1200" spc="39" dirty="0" smtClean="0">
                <a:solidFill>
                  <a:prstClr val="white"/>
                </a:solidFill>
                <a:cs typeface="Calibri"/>
              </a:rPr>
              <a:t> </a:t>
            </a:r>
            <a:r>
              <a:rPr sz="1200" spc="-4" dirty="0" smtClean="0">
                <a:solidFill>
                  <a:prstClr val="white"/>
                </a:solidFill>
                <a:cs typeface="Calibri"/>
              </a:rPr>
              <a:t>t</a:t>
            </a:r>
            <a:r>
              <a:rPr sz="1200" dirty="0" smtClean="0">
                <a:solidFill>
                  <a:prstClr val="white"/>
                </a:solidFill>
                <a:cs typeface="Calibri"/>
              </a:rPr>
              <a:t>o</a:t>
            </a:r>
            <a:r>
              <a:rPr sz="1200" spc="-4" dirty="0" smtClean="0">
                <a:solidFill>
                  <a:prstClr val="white"/>
                </a:solidFill>
                <a:cs typeface="Calibri"/>
              </a:rPr>
              <a:t> </a:t>
            </a:r>
            <a:r>
              <a:rPr sz="1200" dirty="0" smtClean="0">
                <a:solidFill>
                  <a:prstClr val="white"/>
                </a:solidFill>
                <a:cs typeface="Calibri"/>
              </a:rPr>
              <a:t>Sa</a:t>
            </a:r>
            <a:r>
              <a:rPr sz="1200" spc="4" dirty="0" smtClean="0">
                <a:solidFill>
                  <a:prstClr val="white"/>
                </a:solidFill>
                <a:cs typeface="Calibri"/>
              </a:rPr>
              <a:t>n</a:t>
            </a:r>
            <a:r>
              <a:rPr sz="1200" dirty="0" smtClean="0">
                <a:solidFill>
                  <a:prstClr val="white"/>
                </a:solidFill>
                <a:cs typeface="Calibri"/>
              </a:rPr>
              <a:t>i</a:t>
            </a:r>
            <a:r>
              <a:rPr sz="1200" spc="-4" dirty="0" smtClean="0">
                <a:solidFill>
                  <a:prstClr val="white"/>
                </a:solidFill>
                <a:cs typeface="Calibri"/>
              </a:rPr>
              <a:t>t</a:t>
            </a:r>
            <a:r>
              <a:rPr sz="1200" spc="-9" dirty="0" smtClean="0">
                <a:solidFill>
                  <a:prstClr val="white"/>
                </a:solidFill>
                <a:cs typeface="Calibri"/>
              </a:rPr>
              <a:t>a</a:t>
            </a:r>
            <a:r>
              <a:rPr sz="1200" spc="4" dirty="0" smtClean="0">
                <a:solidFill>
                  <a:prstClr val="white"/>
                </a:solidFill>
                <a:cs typeface="Calibri"/>
              </a:rPr>
              <a:t>t</a:t>
            </a:r>
            <a:r>
              <a:rPr sz="1200" dirty="0" smtClean="0">
                <a:solidFill>
                  <a:prstClr val="white"/>
                </a:solidFill>
                <a:cs typeface="Calibri"/>
              </a:rPr>
              <a:t>ion</a:t>
            </a:r>
            <a:endParaRPr sz="1200" dirty="0">
              <a:solidFill>
                <a:prstClr val="white"/>
              </a:solidFill>
              <a:cs typeface="Calibri"/>
            </a:endParaRPr>
          </a:p>
          <a:p>
            <a:pPr marL="91693">
              <a:lnSpc>
                <a:spcPts val="1445"/>
              </a:lnSpc>
              <a:spcBef>
                <a:spcPts val="72"/>
              </a:spcBef>
            </a:pPr>
            <a:r>
              <a:rPr baseline="2275" dirty="0" smtClean="0">
                <a:solidFill>
                  <a:prstClr val="white"/>
                </a:solidFill>
                <a:cs typeface="Calibri"/>
              </a:rPr>
              <a:t>EH</a:t>
            </a:r>
            <a:r>
              <a:rPr spc="4" baseline="2275" dirty="0" smtClean="0">
                <a:solidFill>
                  <a:prstClr val="white"/>
                </a:solidFill>
                <a:cs typeface="Calibri"/>
              </a:rPr>
              <a:t> -</a:t>
            </a:r>
            <a:r>
              <a:rPr spc="-34" baseline="2275" dirty="0" smtClean="0">
                <a:solidFill>
                  <a:prstClr val="white"/>
                </a:solidFill>
                <a:cs typeface="Calibri"/>
              </a:rPr>
              <a:t>W</a:t>
            </a:r>
            <a:r>
              <a:rPr spc="-9" baseline="2275" dirty="0" smtClean="0">
                <a:solidFill>
                  <a:prstClr val="white"/>
                </a:solidFill>
                <a:cs typeface="Calibri"/>
              </a:rPr>
              <a:t>a</a:t>
            </a:r>
            <a:r>
              <a:rPr spc="-4" baseline="2275" dirty="0" smtClean="0">
                <a:solidFill>
                  <a:prstClr val="white"/>
                </a:solidFill>
                <a:cs typeface="Calibri"/>
              </a:rPr>
              <a:t>t</a:t>
            </a:r>
            <a:r>
              <a:rPr baseline="2275" dirty="0" smtClean="0">
                <a:solidFill>
                  <a:prstClr val="white"/>
                </a:solidFill>
                <a:cs typeface="Calibri"/>
              </a:rPr>
              <a:t>er</a:t>
            </a:r>
            <a:r>
              <a:rPr spc="-24" baseline="2275" dirty="0" smtClean="0">
                <a:solidFill>
                  <a:prstClr val="white"/>
                </a:solidFill>
                <a:cs typeface="Calibri"/>
              </a:rPr>
              <a:t> </a:t>
            </a:r>
            <a:r>
              <a:rPr baseline="2275" dirty="0" smtClean="0">
                <a:solidFill>
                  <a:prstClr val="white"/>
                </a:solidFill>
                <a:cs typeface="Calibri"/>
              </a:rPr>
              <a:t>a</a:t>
            </a:r>
            <a:r>
              <a:rPr spc="4" baseline="2275" dirty="0" smtClean="0">
                <a:solidFill>
                  <a:prstClr val="white"/>
                </a:solidFill>
                <a:cs typeface="Calibri"/>
              </a:rPr>
              <a:t>n</a:t>
            </a:r>
            <a:r>
              <a:rPr baseline="2275" dirty="0" smtClean="0">
                <a:solidFill>
                  <a:prstClr val="white"/>
                </a:solidFill>
                <a:cs typeface="Calibri"/>
              </a:rPr>
              <a:t>d</a:t>
            </a:r>
            <a:r>
              <a:rPr spc="-14" baseline="2275" dirty="0" smtClean="0">
                <a:solidFill>
                  <a:prstClr val="white"/>
                </a:solidFill>
                <a:cs typeface="Calibri"/>
              </a:rPr>
              <a:t> </a:t>
            </a:r>
            <a:r>
              <a:rPr baseline="2275" dirty="0" smtClean="0">
                <a:solidFill>
                  <a:prstClr val="white"/>
                </a:solidFill>
                <a:cs typeface="Calibri"/>
              </a:rPr>
              <a:t>Sa</a:t>
            </a:r>
            <a:r>
              <a:rPr spc="4" baseline="2275" dirty="0" smtClean="0">
                <a:solidFill>
                  <a:prstClr val="white"/>
                </a:solidFill>
                <a:cs typeface="Calibri"/>
              </a:rPr>
              <a:t>n</a:t>
            </a:r>
            <a:r>
              <a:rPr baseline="2275" dirty="0" smtClean="0">
                <a:solidFill>
                  <a:prstClr val="white"/>
                </a:solidFill>
                <a:cs typeface="Calibri"/>
              </a:rPr>
              <a:t>i</a:t>
            </a:r>
            <a:r>
              <a:rPr spc="-4" baseline="2275" dirty="0" smtClean="0">
                <a:solidFill>
                  <a:prstClr val="white"/>
                </a:solidFill>
                <a:cs typeface="Calibri"/>
              </a:rPr>
              <a:t>t</a:t>
            </a:r>
            <a:r>
              <a:rPr spc="-9" baseline="2275" dirty="0" smtClean="0">
                <a:solidFill>
                  <a:prstClr val="white"/>
                </a:solidFill>
                <a:cs typeface="Calibri"/>
              </a:rPr>
              <a:t>a</a:t>
            </a:r>
            <a:r>
              <a:rPr spc="4" baseline="2275" dirty="0" smtClean="0">
                <a:solidFill>
                  <a:prstClr val="white"/>
                </a:solidFill>
                <a:cs typeface="Calibri"/>
              </a:rPr>
              <a:t>t</a:t>
            </a:r>
            <a:r>
              <a:rPr baseline="2275" dirty="0" smtClean="0">
                <a:solidFill>
                  <a:prstClr val="white"/>
                </a:solidFill>
                <a:cs typeface="Calibri"/>
              </a:rPr>
              <a:t>ion</a:t>
            </a:r>
            <a:endParaRPr sz="1200" dirty="0">
              <a:solidFill>
                <a:prstClr val="white"/>
              </a:solidFill>
              <a:cs typeface="Calibri"/>
            </a:endParaRPr>
          </a:p>
          <a:p>
            <a:pPr marL="91693">
              <a:lnSpc>
                <a:spcPts val="1445"/>
              </a:lnSpc>
            </a:pPr>
            <a:r>
              <a:rPr baseline="2275" dirty="0" smtClean="0">
                <a:solidFill>
                  <a:prstClr val="white"/>
                </a:solidFill>
                <a:cs typeface="Calibri"/>
              </a:rPr>
              <a:t>A</a:t>
            </a:r>
            <a:r>
              <a:rPr spc="-4" baseline="2275" dirty="0" smtClean="0">
                <a:solidFill>
                  <a:prstClr val="white"/>
                </a:solidFill>
                <a:cs typeface="Calibri"/>
              </a:rPr>
              <a:t>cc</a:t>
            </a:r>
            <a:r>
              <a:rPr baseline="2275" dirty="0" smtClean="0">
                <a:solidFill>
                  <a:prstClr val="white"/>
                </a:solidFill>
                <a:cs typeface="Calibri"/>
              </a:rPr>
              <a:t>ess</a:t>
            </a:r>
            <a:r>
              <a:rPr spc="39" baseline="2275" dirty="0" smtClean="0">
                <a:solidFill>
                  <a:prstClr val="white"/>
                </a:solidFill>
                <a:cs typeface="Calibri"/>
              </a:rPr>
              <a:t> </a:t>
            </a:r>
            <a:r>
              <a:rPr spc="-4" baseline="2275" dirty="0" smtClean="0">
                <a:solidFill>
                  <a:prstClr val="white"/>
                </a:solidFill>
                <a:cs typeface="Calibri"/>
              </a:rPr>
              <a:t>t</a:t>
            </a:r>
            <a:r>
              <a:rPr baseline="2275" dirty="0" smtClean="0">
                <a:solidFill>
                  <a:prstClr val="white"/>
                </a:solidFill>
                <a:cs typeface="Calibri"/>
              </a:rPr>
              <a:t>o</a:t>
            </a:r>
            <a:r>
              <a:rPr spc="-4" baseline="2275" dirty="0" smtClean="0">
                <a:solidFill>
                  <a:prstClr val="white"/>
                </a:solidFill>
                <a:cs typeface="Calibri"/>
              </a:rPr>
              <a:t> </a:t>
            </a:r>
            <a:r>
              <a:rPr spc="4" baseline="2275" dirty="0" smtClean="0">
                <a:solidFill>
                  <a:prstClr val="white"/>
                </a:solidFill>
                <a:cs typeface="Calibri"/>
              </a:rPr>
              <a:t>D</a:t>
            </a:r>
            <a:r>
              <a:rPr baseline="2275" dirty="0" smtClean="0">
                <a:solidFill>
                  <a:prstClr val="white"/>
                </a:solidFill>
                <a:cs typeface="Calibri"/>
              </a:rPr>
              <a:t>ri</a:t>
            </a:r>
            <a:r>
              <a:rPr spc="4" baseline="2275" dirty="0" smtClean="0">
                <a:solidFill>
                  <a:prstClr val="white"/>
                </a:solidFill>
                <a:cs typeface="Calibri"/>
              </a:rPr>
              <a:t>n</a:t>
            </a:r>
            <a:r>
              <a:rPr spc="-4" baseline="2275" dirty="0" smtClean="0">
                <a:solidFill>
                  <a:prstClr val="white"/>
                </a:solidFill>
                <a:cs typeface="Calibri"/>
              </a:rPr>
              <a:t>k</a:t>
            </a:r>
            <a:r>
              <a:rPr baseline="2275" dirty="0" smtClean="0">
                <a:solidFill>
                  <a:prstClr val="white"/>
                </a:solidFill>
                <a:cs typeface="Calibri"/>
              </a:rPr>
              <a:t>i</a:t>
            </a:r>
            <a:r>
              <a:rPr spc="4" baseline="2275" dirty="0" smtClean="0">
                <a:solidFill>
                  <a:prstClr val="white"/>
                </a:solidFill>
                <a:cs typeface="Calibri"/>
              </a:rPr>
              <a:t>n</a:t>
            </a:r>
            <a:r>
              <a:rPr baseline="2275" dirty="0" smtClean="0">
                <a:solidFill>
                  <a:prstClr val="white"/>
                </a:solidFill>
                <a:cs typeface="Calibri"/>
              </a:rPr>
              <a:t>g</a:t>
            </a:r>
            <a:r>
              <a:rPr spc="-19" baseline="2275" dirty="0" smtClean="0">
                <a:solidFill>
                  <a:prstClr val="white"/>
                </a:solidFill>
                <a:cs typeface="Calibri"/>
              </a:rPr>
              <a:t> </a:t>
            </a:r>
            <a:r>
              <a:rPr spc="-39" baseline="2275" dirty="0" smtClean="0">
                <a:solidFill>
                  <a:prstClr val="white"/>
                </a:solidFill>
                <a:cs typeface="Calibri"/>
              </a:rPr>
              <a:t>W</a:t>
            </a:r>
            <a:r>
              <a:rPr spc="-9" baseline="2275" dirty="0" smtClean="0">
                <a:solidFill>
                  <a:prstClr val="white"/>
                </a:solidFill>
                <a:cs typeface="Calibri"/>
              </a:rPr>
              <a:t>a</a:t>
            </a:r>
            <a:r>
              <a:rPr spc="-4" baseline="2275" dirty="0" smtClean="0">
                <a:solidFill>
                  <a:prstClr val="white"/>
                </a:solidFill>
                <a:cs typeface="Calibri"/>
              </a:rPr>
              <a:t>t</a:t>
            </a:r>
            <a:r>
              <a:rPr baseline="2275" dirty="0" smtClean="0">
                <a:solidFill>
                  <a:prstClr val="white"/>
                </a:solidFill>
                <a:cs typeface="Calibri"/>
              </a:rPr>
              <a:t>er</a:t>
            </a:r>
            <a:endParaRPr sz="1200" dirty="0">
              <a:solidFill>
                <a:prstClr val="white"/>
              </a:solidFill>
              <a:cs typeface="Calibri"/>
            </a:endParaRPr>
          </a:p>
          <a:p>
            <a:pPr marL="91693">
              <a:lnSpc>
                <a:spcPts val="1440"/>
              </a:lnSpc>
            </a:pPr>
            <a:r>
              <a:rPr baseline="2275" dirty="0" smtClean="0">
                <a:solidFill>
                  <a:prstClr val="white"/>
                </a:solidFill>
                <a:cs typeface="Calibri"/>
              </a:rPr>
              <a:t>E</a:t>
            </a:r>
            <a:r>
              <a:rPr spc="-14" baseline="2275" dirty="0" smtClean="0">
                <a:solidFill>
                  <a:prstClr val="white"/>
                </a:solidFill>
                <a:cs typeface="Calibri"/>
              </a:rPr>
              <a:t>n</a:t>
            </a:r>
            <a:r>
              <a:rPr baseline="2275" dirty="0" smtClean="0">
                <a:solidFill>
                  <a:prstClr val="white"/>
                </a:solidFill>
                <a:cs typeface="Calibri"/>
              </a:rPr>
              <a:t>vi</a:t>
            </a:r>
            <a:r>
              <a:rPr spc="-25" baseline="2275" dirty="0" smtClean="0">
                <a:solidFill>
                  <a:prstClr val="white"/>
                </a:solidFill>
                <a:cs typeface="Calibri"/>
              </a:rPr>
              <a:t>r</a:t>
            </a:r>
            <a:r>
              <a:rPr baseline="2275" dirty="0" smtClean="0">
                <a:solidFill>
                  <a:prstClr val="white"/>
                </a:solidFill>
                <a:cs typeface="Calibri"/>
              </a:rPr>
              <a:t>o</a:t>
            </a:r>
            <a:r>
              <a:rPr spc="4" baseline="2275" dirty="0" smtClean="0">
                <a:solidFill>
                  <a:prstClr val="white"/>
                </a:solidFill>
                <a:cs typeface="Calibri"/>
              </a:rPr>
              <a:t>n</a:t>
            </a:r>
            <a:r>
              <a:rPr baseline="2275" dirty="0" smtClean="0">
                <a:solidFill>
                  <a:prstClr val="white"/>
                </a:solidFill>
                <a:cs typeface="Calibri"/>
              </a:rPr>
              <a:t>men</a:t>
            </a:r>
            <a:r>
              <a:rPr spc="-9" baseline="2275" dirty="0" smtClean="0">
                <a:solidFill>
                  <a:prstClr val="white"/>
                </a:solidFill>
                <a:cs typeface="Calibri"/>
              </a:rPr>
              <a:t>ta</a:t>
            </a:r>
            <a:r>
              <a:rPr baseline="2275" dirty="0" smtClean="0">
                <a:solidFill>
                  <a:prstClr val="white"/>
                </a:solidFill>
                <a:cs typeface="Calibri"/>
              </a:rPr>
              <a:t>l</a:t>
            </a:r>
            <a:r>
              <a:rPr spc="-29" baseline="2275" dirty="0" smtClean="0">
                <a:solidFill>
                  <a:prstClr val="white"/>
                </a:solidFill>
                <a:cs typeface="Calibri"/>
              </a:rPr>
              <a:t> </a:t>
            </a:r>
            <a:r>
              <a:rPr spc="-4" baseline="2275" dirty="0" smtClean="0">
                <a:solidFill>
                  <a:prstClr val="white"/>
                </a:solidFill>
                <a:cs typeface="Calibri"/>
              </a:rPr>
              <a:t>H</a:t>
            </a:r>
            <a:r>
              <a:rPr baseline="2275" dirty="0" smtClean="0">
                <a:solidFill>
                  <a:prstClr val="white"/>
                </a:solidFill>
                <a:cs typeface="Calibri"/>
              </a:rPr>
              <a:t>e</a:t>
            </a:r>
            <a:r>
              <a:rPr spc="4" baseline="2275" dirty="0" smtClean="0">
                <a:solidFill>
                  <a:prstClr val="white"/>
                </a:solidFill>
                <a:cs typeface="Calibri"/>
              </a:rPr>
              <a:t>a</a:t>
            </a:r>
            <a:r>
              <a:rPr baseline="2275" dirty="0" smtClean="0">
                <a:solidFill>
                  <a:prstClr val="white"/>
                </a:solidFill>
                <a:cs typeface="Calibri"/>
              </a:rPr>
              <a:t>l</a:t>
            </a:r>
            <a:r>
              <a:rPr spc="4" baseline="2275" dirty="0" smtClean="0">
                <a:solidFill>
                  <a:prstClr val="white"/>
                </a:solidFill>
                <a:cs typeface="Calibri"/>
              </a:rPr>
              <a:t>t</a:t>
            </a:r>
            <a:r>
              <a:rPr baseline="2275" dirty="0" smtClean="0">
                <a:solidFill>
                  <a:prstClr val="white"/>
                </a:solidFill>
                <a:cs typeface="Calibri"/>
              </a:rPr>
              <a:t>h</a:t>
            </a:r>
            <a:r>
              <a:rPr spc="-4" baseline="2275" dirty="0" smtClean="0">
                <a:solidFill>
                  <a:prstClr val="white"/>
                </a:solidFill>
                <a:cs typeface="Calibri"/>
              </a:rPr>
              <a:t> (</a:t>
            </a:r>
            <a:r>
              <a:rPr baseline="2275" dirty="0" smtClean="0">
                <a:solidFill>
                  <a:prstClr val="white"/>
                </a:solidFill>
                <a:cs typeface="Calibri"/>
              </a:rPr>
              <a:t>EH)</a:t>
            </a:r>
            <a:endParaRPr sz="1200" dirty="0">
              <a:solidFill>
                <a:prstClr val="white"/>
              </a:solidFill>
              <a:cs typeface="Calibri"/>
            </a:endParaRPr>
          </a:p>
          <a:p>
            <a:pPr marL="91693">
              <a:lnSpc>
                <a:spcPts val="1440"/>
              </a:lnSpc>
            </a:pPr>
            <a:r>
              <a:rPr spc="-4" baseline="2275" dirty="0" smtClean="0">
                <a:solidFill>
                  <a:prstClr val="white"/>
                </a:solidFill>
                <a:cs typeface="Calibri"/>
              </a:rPr>
              <a:t>H</a:t>
            </a:r>
            <a:r>
              <a:rPr baseline="2275" dirty="0" smtClean="0">
                <a:solidFill>
                  <a:prstClr val="white"/>
                </a:solidFill>
                <a:cs typeface="Calibri"/>
              </a:rPr>
              <a:t>o</a:t>
            </a:r>
            <a:r>
              <a:rPr spc="4" baseline="2275" dirty="0" smtClean="0">
                <a:solidFill>
                  <a:prstClr val="white"/>
                </a:solidFill>
                <a:cs typeface="Calibri"/>
              </a:rPr>
              <a:t>u</a:t>
            </a:r>
            <a:r>
              <a:rPr baseline="2275" dirty="0" smtClean="0">
                <a:solidFill>
                  <a:prstClr val="white"/>
                </a:solidFill>
                <a:cs typeface="Calibri"/>
              </a:rPr>
              <a:t>se</a:t>
            </a:r>
            <a:r>
              <a:rPr spc="4" baseline="2275" dirty="0" smtClean="0">
                <a:solidFill>
                  <a:prstClr val="white"/>
                </a:solidFill>
                <a:cs typeface="Calibri"/>
              </a:rPr>
              <a:t>h</a:t>
            </a:r>
            <a:r>
              <a:rPr baseline="2275" dirty="0" smtClean="0">
                <a:solidFill>
                  <a:prstClr val="white"/>
                </a:solidFill>
                <a:cs typeface="Calibri"/>
              </a:rPr>
              <a:t>old</a:t>
            </a:r>
            <a:r>
              <a:rPr spc="-9" baseline="2275" dirty="0" smtClean="0">
                <a:solidFill>
                  <a:prstClr val="white"/>
                </a:solidFill>
                <a:cs typeface="Calibri"/>
              </a:rPr>
              <a:t> </a:t>
            </a:r>
            <a:r>
              <a:rPr baseline="2275" dirty="0" smtClean="0">
                <a:solidFill>
                  <a:prstClr val="white"/>
                </a:solidFill>
                <a:cs typeface="Calibri"/>
              </a:rPr>
              <a:t>Air</a:t>
            </a:r>
            <a:r>
              <a:rPr spc="9" baseline="2275" dirty="0" smtClean="0">
                <a:solidFill>
                  <a:prstClr val="white"/>
                </a:solidFill>
                <a:cs typeface="Calibri"/>
              </a:rPr>
              <a:t> </a:t>
            </a:r>
            <a:r>
              <a:rPr baseline="2275" dirty="0" smtClean="0">
                <a:solidFill>
                  <a:prstClr val="white"/>
                </a:solidFill>
                <a:cs typeface="Calibri"/>
              </a:rPr>
              <a:t>Quali</a:t>
            </a:r>
            <a:r>
              <a:rPr spc="4" baseline="2275" dirty="0" smtClean="0">
                <a:solidFill>
                  <a:prstClr val="white"/>
                </a:solidFill>
                <a:cs typeface="Calibri"/>
              </a:rPr>
              <a:t>t</a:t>
            </a:r>
            <a:r>
              <a:rPr baseline="2275" dirty="0" smtClean="0">
                <a:solidFill>
                  <a:prstClr val="white"/>
                </a:solidFill>
                <a:cs typeface="Calibri"/>
              </a:rPr>
              <a:t>y</a:t>
            </a:r>
            <a:endParaRPr sz="1200" dirty="0">
              <a:solidFill>
                <a:prstClr val="white"/>
              </a:solidFill>
              <a:cs typeface="Calibri"/>
            </a:endParaRPr>
          </a:p>
          <a:p>
            <a:pPr marL="91693">
              <a:lnSpc>
                <a:spcPts val="1440"/>
              </a:lnSpc>
            </a:pPr>
            <a:r>
              <a:rPr spc="-9" baseline="2275" dirty="0" smtClean="0">
                <a:solidFill>
                  <a:prstClr val="white"/>
                </a:solidFill>
                <a:cs typeface="Calibri"/>
              </a:rPr>
              <a:t>E</a:t>
            </a:r>
            <a:r>
              <a:rPr spc="-14" baseline="2275" dirty="0" smtClean="0">
                <a:solidFill>
                  <a:prstClr val="white"/>
                </a:solidFill>
                <a:cs typeface="Calibri"/>
              </a:rPr>
              <a:t>c</a:t>
            </a:r>
            <a:r>
              <a:rPr baseline="2275" dirty="0" smtClean="0">
                <a:solidFill>
                  <a:prstClr val="white"/>
                </a:solidFill>
                <a:cs typeface="Calibri"/>
              </a:rPr>
              <a:t>o</a:t>
            </a:r>
            <a:r>
              <a:rPr spc="-25" baseline="2275" dirty="0" smtClean="0">
                <a:solidFill>
                  <a:prstClr val="white"/>
                </a:solidFill>
                <a:cs typeface="Calibri"/>
              </a:rPr>
              <a:t>s</a:t>
            </a:r>
            <a:r>
              <a:rPr spc="-14" baseline="2275" dirty="0" smtClean="0">
                <a:solidFill>
                  <a:prstClr val="white"/>
                </a:solidFill>
                <a:cs typeface="Calibri"/>
              </a:rPr>
              <a:t>ys</a:t>
            </a:r>
            <a:r>
              <a:rPr spc="-4" baseline="2275" dirty="0" smtClean="0">
                <a:solidFill>
                  <a:prstClr val="white"/>
                </a:solidFill>
                <a:cs typeface="Calibri"/>
              </a:rPr>
              <a:t>t</a:t>
            </a:r>
            <a:r>
              <a:rPr baseline="2275" dirty="0" smtClean="0">
                <a:solidFill>
                  <a:prstClr val="white"/>
                </a:solidFill>
                <a:cs typeface="Calibri"/>
              </a:rPr>
              <a:t>em</a:t>
            </a:r>
            <a:r>
              <a:rPr spc="19" baseline="2275" dirty="0" smtClean="0">
                <a:solidFill>
                  <a:prstClr val="white"/>
                </a:solidFill>
                <a:cs typeface="Calibri"/>
              </a:rPr>
              <a:t> </a:t>
            </a:r>
            <a:r>
              <a:rPr baseline="2275" dirty="0" smtClean="0">
                <a:solidFill>
                  <a:prstClr val="white"/>
                </a:solidFill>
                <a:cs typeface="Calibri"/>
              </a:rPr>
              <a:t>Vi</a:t>
            </a:r>
            <a:r>
              <a:rPr spc="-4" baseline="2275" dirty="0" smtClean="0">
                <a:solidFill>
                  <a:prstClr val="white"/>
                </a:solidFill>
                <a:cs typeface="Calibri"/>
              </a:rPr>
              <a:t>t</a:t>
            </a:r>
            <a:r>
              <a:rPr baseline="2275" dirty="0" smtClean="0">
                <a:solidFill>
                  <a:prstClr val="white"/>
                </a:solidFill>
                <a:cs typeface="Calibri"/>
              </a:rPr>
              <a:t>ali</a:t>
            </a:r>
            <a:r>
              <a:rPr spc="4" baseline="2275" dirty="0" smtClean="0">
                <a:solidFill>
                  <a:prstClr val="white"/>
                </a:solidFill>
                <a:cs typeface="Calibri"/>
              </a:rPr>
              <a:t>t</a:t>
            </a:r>
            <a:r>
              <a:rPr baseline="2275" dirty="0" smtClean="0">
                <a:solidFill>
                  <a:prstClr val="white"/>
                </a:solidFill>
                <a:cs typeface="Calibri"/>
              </a:rPr>
              <a:t>y</a:t>
            </a:r>
            <a:r>
              <a:rPr spc="-34" baseline="2275" dirty="0" smtClean="0">
                <a:solidFill>
                  <a:prstClr val="white"/>
                </a:solidFill>
                <a:cs typeface="Calibri"/>
              </a:rPr>
              <a:t> </a:t>
            </a:r>
            <a:r>
              <a:rPr spc="-4" baseline="2275" dirty="0" smtClean="0">
                <a:solidFill>
                  <a:prstClr val="white"/>
                </a:solidFill>
                <a:cs typeface="Calibri"/>
              </a:rPr>
              <a:t>(</a:t>
            </a:r>
            <a:r>
              <a:rPr baseline="2275" dirty="0" smtClean="0">
                <a:solidFill>
                  <a:prstClr val="white"/>
                </a:solidFill>
                <a:cs typeface="Calibri"/>
              </a:rPr>
              <a:t>E</a:t>
            </a:r>
            <a:r>
              <a:rPr spc="4" baseline="2275" dirty="0" smtClean="0">
                <a:solidFill>
                  <a:prstClr val="white"/>
                </a:solidFill>
                <a:cs typeface="Calibri"/>
              </a:rPr>
              <a:t>V</a:t>
            </a:r>
            <a:r>
              <a:rPr baseline="2275" dirty="0" smtClean="0">
                <a:solidFill>
                  <a:prstClr val="white"/>
                </a:solidFill>
                <a:cs typeface="Calibri"/>
              </a:rPr>
              <a:t>)</a:t>
            </a:r>
            <a:endParaRPr sz="1200" dirty="0">
              <a:solidFill>
                <a:prstClr val="white"/>
              </a:solidFill>
              <a:cs typeface="Calibri"/>
            </a:endParaRPr>
          </a:p>
          <a:p>
            <a:pPr marL="91693">
              <a:lnSpc>
                <a:spcPts val="1440"/>
              </a:lnSpc>
            </a:pPr>
            <a:r>
              <a:rPr baseline="2275" dirty="0" smtClean="0">
                <a:solidFill>
                  <a:srgbClr val="525252"/>
                </a:solidFill>
                <a:cs typeface="Calibri"/>
              </a:rPr>
              <a:t>…</a:t>
            </a:r>
            <a:endParaRPr sz="1200" dirty="0">
              <a:solidFill>
                <a:prstClr val="black"/>
              </a:solidFill>
              <a:cs typeface="Calibri"/>
            </a:endParaRPr>
          </a:p>
        </p:txBody>
      </p:sp>
      <p:sp>
        <p:nvSpPr>
          <p:cNvPr id="9" name="object 5"/>
          <p:cNvSpPr txBox="1"/>
          <p:nvPr/>
        </p:nvSpPr>
        <p:spPr>
          <a:xfrm>
            <a:off x="3243375" y="3851998"/>
            <a:ext cx="2628011" cy="2556002"/>
          </a:xfrm>
          <a:prstGeom prst="rect">
            <a:avLst/>
          </a:prstGeom>
          <a:solidFill>
            <a:srgbClr val="FF0000"/>
          </a:solidFill>
        </p:spPr>
        <p:txBody>
          <a:bodyPr wrap="square" lIns="0" tIns="0" rIns="0" bIns="0" rtlCol="0">
            <a:noAutofit/>
          </a:bodyPr>
          <a:lstStyle/>
          <a:p>
            <a:pPr marL="984646" marR="985465" algn="ctr">
              <a:lnSpc>
                <a:spcPct val="101725"/>
              </a:lnSpc>
              <a:spcBef>
                <a:spcPts val="340"/>
              </a:spcBef>
            </a:pPr>
            <a:r>
              <a:rPr sz="1600" b="1" dirty="0" smtClean="0">
                <a:solidFill>
                  <a:prstClr val="white"/>
                </a:solidFill>
                <a:cs typeface="Calibri"/>
              </a:rPr>
              <a:t>SO</a:t>
            </a:r>
            <a:r>
              <a:rPr sz="1600" b="1" spc="-4" dirty="0" smtClean="0">
                <a:solidFill>
                  <a:prstClr val="white"/>
                </a:solidFill>
                <a:cs typeface="Calibri"/>
              </a:rPr>
              <a:t>CI</a:t>
            </a:r>
            <a:r>
              <a:rPr sz="1600" b="1" dirty="0" smtClean="0">
                <a:solidFill>
                  <a:prstClr val="white"/>
                </a:solidFill>
                <a:cs typeface="Calibri"/>
              </a:rPr>
              <a:t>AL</a:t>
            </a:r>
            <a:endParaRPr sz="1600" dirty="0">
              <a:solidFill>
                <a:prstClr val="white"/>
              </a:solidFill>
              <a:cs typeface="Calibri"/>
            </a:endParaRPr>
          </a:p>
          <a:p>
            <a:pPr marL="767041" marR="768936" algn="ctr">
              <a:lnSpc>
                <a:spcPts val="1675"/>
              </a:lnSpc>
              <a:spcBef>
                <a:spcPts val="83"/>
              </a:spcBef>
            </a:pPr>
            <a:r>
              <a:rPr sz="2100" b="1" spc="-4" baseline="1950" dirty="0" smtClean="0">
                <a:solidFill>
                  <a:prstClr val="white"/>
                </a:solidFill>
                <a:cs typeface="Calibri"/>
              </a:rPr>
              <a:t>70</a:t>
            </a:r>
            <a:r>
              <a:rPr sz="2100" b="1" baseline="1950" dirty="0" smtClean="0">
                <a:solidFill>
                  <a:prstClr val="white"/>
                </a:solidFill>
                <a:cs typeface="Calibri"/>
              </a:rPr>
              <a:t>+</a:t>
            </a:r>
            <a:r>
              <a:rPr sz="2100" b="1" spc="4" baseline="1950" dirty="0" smtClean="0">
                <a:solidFill>
                  <a:prstClr val="white"/>
                </a:solidFill>
                <a:cs typeface="Calibri"/>
              </a:rPr>
              <a:t> </a:t>
            </a:r>
            <a:r>
              <a:rPr sz="2100" b="1" baseline="1950" dirty="0" smtClean="0">
                <a:solidFill>
                  <a:prstClr val="white"/>
                </a:solidFill>
                <a:cs typeface="Calibri"/>
              </a:rPr>
              <a:t>i</a:t>
            </a:r>
            <a:r>
              <a:rPr sz="2100" b="1" spc="4" baseline="1950" dirty="0" smtClean="0">
                <a:solidFill>
                  <a:prstClr val="white"/>
                </a:solidFill>
                <a:cs typeface="Calibri"/>
              </a:rPr>
              <a:t>n</a:t>
            </a:r>
            <a:r>
              <a:rPr sz="2100" b="1" baseline="1950" dirty="0" smtClean="0">
                <a:solidFill>
                  <a:prstClr val="white"/>
                </a:solidFill>
                <a:cs typeface="Calibri"/>
              </a:rPr>
              <a:t>d</a:t>
            </a:r>
            <a:r>
              <a:rPr sz="2100" b="1" spc="4" baseline="1950" dirty="0" smtClean="0">
                <a:solidFill>
                  <a:prstClr val="white"/>
                </a:solidFill>
                <a:cs typeface="Calibri"/>
              </a:rPr>
              <a:t>i</a:t>
            </a:r>
            <a:r>
              <a:rPr sz="2100" b="1" spc="-9" baseline="1950" dirty="0" smtClean="0">
                <a:solidFill>
                  <a:prstClr val="white"/>
                </a:solidFill>
                <a:cs typeface="Calibri"/>
              </a:rPr>
              <a:t>ca</a:t>
            </a:r>
            <a:r>
              <a:rPr sz="2100" b="1" spc="-4" baseline="1950" dirty="0" smtClean="0">
                <a:solidFill>
                  <a:prstClr val="white"/>
                </a:solidFill>
                <a:cs typeface="Calibri"/>
              </a:rPr>
              <a:t>t</a:t>
            </a:r>
            <a:r>
              <a:rPr sz="2100" b="1" baseline="1950" dirty="0" smtClean="0">
                <a:solidFill>
                  <a:prstClr val="white"/>
                </a:solidFill>
                <a:cs typeface="Calibri"/>
              </a:rPr>
              <a:t>o</a:t>
            </a:r>
            <a:r>
              <a:rPr sz="2100" b="1" spc="-4" baseline="1950" dirty="0" smtClean="0">
                <a:solidFill>
                  <a:prstClr val="white"/>
                </a:solidFill>
                <a:cs typeface="Calibri"/>
              </a:rPr>
              <a:t>r</a:t>
            </a:r>
            <a:r>
              <a:rPr sz="2100" b="1" baseline="1950" dirty="0" smtClean="0">
                <a:solidFill>
                  <a:prstClr val="white"/>
                </a:solidFill>
                <a:cs typeface="Calibri"/>
              </a:rPr>
              <a:t>s</a:t>
            </a:r>
            <a:endParaRPr sz="1400" dirty="0">
              <a:solidFill>
                <a:prstClr val="white"/>
              </a:solidFill>
              <a:cs typeface="Calibri"/>
            </a:endParaRPr>
          </a:p>
          <a:p>
            <a:pPr marL="92075">
              <a:lnSpc>
                <a:spcPts val="1445"/>
              </a:lnSpc>
            </a:pPr>
            <a:r>
              <a:rPr baseline="2275" dirty="0" smtClean="0">
                <a:solidFill>
                  <a:prstClr val="white"/>
                </a:solidFill>
                <a:cs typeface="Calibri"/>
              </a:rPr>
              <a:t>0</a:t>
            </a:r>
            <a:r>
              <a:rPr spc="4" baseline="2275" dirty="0" smtClean="0">
                <a:solidFill>
                  <a:prstClr val="white"/>
                </a:solidFill>
                <a:cs typeface="Calibri"/>
              </a:rPr>
              <a:t>5</a:t>
            </a:r>
            <a:r>
              <a:rPr baseline="2275" dirty="0" smtClean="0">
                <a:solidFill>
                  <a:prstClr val="white"/>
                </a:solidFill>
                <a:cs typeface="Calibri"/>
              </a:rPr>
              <a:t>.02</a:t>
            </a:r>
            <a:r>
              <a:rPr spc="9" baseline="2275" dirty="0" smtClean="0">
                <a:solidFill>
                  <a:prstClr val="white"/>
                </a:solidFill>
                <a:cs typeface="Calibri"/>
              </a:rPr>
              <a:t> </a:t>
            </a:r>
            <a:r>
              <a:rPr spc="-104" baseline="2275" dirty="0" smtClean="0">
                <a:solidFill>
                  <a:prstClr val="white"/>
                </a:solidFill>
                <a:cs typeface="Calibri"/>
              </a:rPr>
              <a:t>T</a:t>
            </a:r>
            <a:r>
              <a:rPr baseline="2275" dirty="0" smtClean="0">
                <a:solidFill>
                  <a:prstClr val="white"/>
                </a:solidFill>
                <a:cs typeface="Calibri"/>
              </a:rPr>
              <a:t>er</a:t>
            </a:r>
            <a:r>
              <a:rPr spc="9" baseline="2275" dirty="0" smtClean="0">
                <a:solidFill>
                  <a:prstClr val="white"/>
                </a:solidFill>
                <a:cs typeface="Calibri"/>
              </a:rPr>
              <a:t>t</a:t>
            </a:r>
            <a:r>
              <a:rPr baseline="2275" dirty="0" smtClean="0">
                <a:solidFill>
                  <a:prstClr val="white"/>
                </a:solidFill>
                <a:cs typeface="Calibri"/>
              </a:rPr>
              <a:t>iary</a:t>
            </a:r>
            <a:r>
              <a:rPr spc="-19" baseline="2275" dirty="0" smtClean="0">
                <a:solidFill>
                  <a:prstClr val="white"/>
                </a:solidFill>
                <a:cs typeface="Calibri"/>
              </a:rPr>
              <a:t> </a:t>
            </a:r>
            <a:r>
              <a:rPr baseline="2275" dirty="0" smtClean="0">
                <a:solidFill>
                  <a:prstClr val="white"/>
                </a:solidFill>
                <a:cs typeface="Calibri"/>
              </a:rPr>
              <a:t>e</a:t>
            </a:r>
            <a:r>
              <a:rPr spc="4" baseline="2275" dirty="0" smtClean="0">
                <a:solidFill>
                  <a:prstClr val="white"/>
                </a:solidFill>
                <a:cs typeface="Calibri"/>
              </a:rPr>
              <a:t>du</a:t>
            </a:r>
            <a:r>
              <a:rPr spc="-14" baseline="2275" dirty="0" smtClean="0">
                <a:solidFill>
                  <a:prstClr val="white"/>
                </a:solidFill>
                <a:cs typeface="Calibri"/>
              </a:rPr>
              <a:t>c</a:t>
            </a:r>
            <a:r>
              <a:rPr spc="-9" baseline="2275" dirty="0" smtClean="0">
                <a:solidFill>
                  <a:prstClr val="white"/>
                </a:solidFill>
                <a:cs typeface="Calibri"/>
              </a:rPr>
              <a:t>a</a:t>
            </a:r>
            <a:r>
              <a:rPr spc="4" baseline="2275" dirty="0" smtClean="0">
                <a:solidFill>
                  <a:prstClr val="white"/>
                </a:solidFill>
                <a:cs typeface="Calibri"/>
              </a:rPr>
              <a:t>t</a:t>
            </a:r>
            <a:r>
              <a:rPr baseline="2275" dirty="0" smtClean="0">
                <a:solidFill>
                  <a:prstClr val="white"/>
                </a:solidFill>
                <a:cs typeface="Calibri"/>
              </a:rPr>
              <a:t>ion</a:t>
            </a:r>
            <a:r>
              <a:rPr spc="-4" baseline="2275" dirty="0" smtClean="0">
                <a:solidFill>
                  <a:prstClr val="white"/>
                </a:solidFill>
                <a:cs typeface="Calibri"/>
              </a:rPr>
              <a:t> </a:t>
            </a:r>
            <a:r>
              <a:rPr baseline="2275" dirty="0" smtClean="0">
                <a:solidFill>
                  <a:prstClr val="white"/>
                </a:solidFill>
                <a:cs typeface="Calibri"/>
              </a:rPr>
              <a:t>e</a:t>
            </a:r>
            <a:r>
              <a:rPr spc="4" baseline="2275" dirty="0" smtClean="0">
                <a:solidFill>
                  <a:prstClr val="white"/>
                </a:solidFill>
                <a:cs typeface="Calibri"/>
              </a:rPr>
              <a:t>n</a:t>
            </a:r>
            <a:r>
              <a:rPr spc="-25" baseline="2275" dirty="0" smtClean="0">
                <a:solidFill>
                  <a:prstClr val="white"/>
                </a:solidFill>
                <a:cs typeface="Calibri"/>
              </a:rPr>
              <a:t>r</a:t>
            </a:r>
            <a:r>
              <a:rPr baseline="2275" dirty="0" smtClean="0">
                <a:solidFill>
                  <a:prstClr val="white"/>
                </a:solidFill>
                <a:cs typeface="Calibri"/>
              </a:rPr>
              <a:t>olme</a:t>
            </a:r>
            <a:r>
              <a:rPr spc="-4" baseline="2275" dirty="0" smtClean="0">
                <a:solidFill>
                  <a:prstClr val="white"/>
                </a:solidFill>
                <a:cs typeface="Calibri"/>
              </a:rPr>
              <a:t>n</a:t>
            </a:r>
            <a:r>
              <a:rPr spc="4" baseline="2275" dirty="0" smtClean="0">
                <a:solidFill>
                  <a:prstClr val="white"/>
                </a:solidFill>
                <a:cs typeface="Calibri"/>
              </a:rPr>
              <a:t>t</a:t>
            </a:r>
            <a:r>
              <a:rPr baseline="2275" dirty="0" smtClean="0">
                <a:solidFill>
                  <a:prstClr val="white"/>
                </a:solidFill>
                <a:cs typeface="Calibri"/>
              </a:rPr>
              <a:t>…</a:t>
            </a:r>
            <a:endParaRPr sz="1200" dirty="0">
              <a:solidFill>
                <a:prstClr val="white"/>
              </a:solidFill>
              <a:cs typeface="Calibri"/>
            </a:endParaRPr>
          </a:p>
          <a:p>
            <a:pPr marL="92075">
              <a:lnSpc>
                <a:spcPts val="1440"/>
              </a:lnSpc>
            </a:pPr>
            <a:r>
              <a:rPr baseline="2275" dirty="0" smtClean="0">
                <a:solidFill>
                  <a:prstClr val="white"/>
                </a:solidFill>
                <a:cs typeface="Calibri"/>
              </a:rPr>
              <a:t>0</a:t>
            </a:r>
            <a:r>
              <a:rPr spc="4" baseline="2275" dirty="0" smtClean="0">
                <a:solidFill>
                  <a:prstClr val="white"/>
                </a:solidFill>
                <a:cs typeface="Calibri"/>
              </a:rPr>
              <a:t>5</a:t>
            </a:r>
            <a:r>
              <a:rPr spc="9" baseline="2275" dirty="0" smtClean="0">
                <a:solidFill>
                  <a:prstClr val="white"/>
                </a:solidFill>
                <a:cs typeface="Calibri"/>
              </a:rPr>
              <a:t>.</a:t>
            </a:r>
            <a:r>
              <a:rPr spc="14" baseline="2275" dirty="0" smtClean="0">
                <a:solidFill>
                  <a:prstClr val="white"/>
                </a:solidFill>
                <a:cs typeface="Calibri"/>
              </a:rPr>
              <a:t>A</a:t>
            </a:r>
            <a:r>
              <a:rPr baseline="2275" dirty="0" smtClean="0">
                <a:solidFill>
                  <a:prstClr val="white"/>
                </a:solidFill>
                <a:cs typeface="Calibri"/>
              </a:rPr>
              <a:t>.</a:t>
            </a:r>
            <a:r>
              <a:rPr spc="-9" baseline="2275" dirty="0" smtClean="0">
                <a:solidFill>
                  <a:prstClr val="white"/>
                </a:solidFill>
                <a:cs typeface="Calibri"/>
              </a:rPr>
              <a:t> </a:t>
            </a:r>
            <a:r>
              <a:rPr baseline="2275" dirty="0" smtClean="0">
                <a:solidFill>
                  <a:prstClr val="white"/>
                </a:solidFill>
                <a:cs typeface="Calibri"/>
              </a:rPr>
              <a:t>Qua</a:t>
            </a:r>
            <a:r>
              <a:rPr spc="-4" baseline="2275" dirty="0" smtClean="0">
                <a:solidFill>
                  <a:prstClr val="white"/>
                </a:solidFill>
                <a:cs typeface="Calibri"/>
              </a:rPr>
              <a:t>n</a:t>
            </a:r>
            <a:r>
              <a:rPr spc="4" baseline="2275" dirty="0" smtClean="0">
                <a:solidFill>
                  <a:prstClr val="white"/>
                </a:solidFill>
                <a:cs typeface="Calibri"/>
              </a:rPr>
              <a:t>t</a:t>
            </a:r>
            <a:r>
              <a:rPr baseline="2275" dirty="0" smtClean="0">
                <a:solidFill>
                  <a:prstClr val="white"/>
                </a:solidFill>
                <a:cs typeface="Calibri"/>
              </a:rPr>
              <a:t>i</a:t>
            </a:r>
            <a:r>
              <a:rPr spc="4" baseline="2275" dirty="0" smtClean="0">
                <a:solidFill>
                  <a:prstClr val="white"/>
                </a:solidFill>
                <a:cs typeface="Calibri"/>
              </a:rPr>
              <a:t>t</a:t>
            </a:r>
            <a:r>
              <a:rPr baseline="2275" dirty="0" smtClean="0">
                <a:solidFill>
                  <a:prstClr val="white"/>
                </a:solidFill>
                <a:cs typeface="Calibri"/>
              </a:rPr>
              <a:t>y</a:t>
            </a:r>
            <a:r>
              <a:rPr spc="-19" baseline="2275" dirty="0" smtClean="0">
                <a:solidFill>
                  <a:prstClr val="white"/>
                </a:solidFill>
                <a:cs typeface="Calibri"/>
              </a:rPr>
              <a:t> </a:t>
            </a:r>
            <a:r>
              <a:rPr baseline="2275" dirty="0" smtClean="0">
                <a:solidFill>
                  <a:prstClr val="white"/>
                </a:solidFill>
                <a:cs typeface="Calibri"/>
              </a:rPr>
              <a:t>of</a:t>
            </a:r>
            <a:r>
              <a:rPr spc="4" baseline="2275" dirty="0" smtClean="0">
                <a:solidFill>
                  <a:prstClr val="white"/>
                </a:solidFill>
                <a:cs typeface="Calibri"/>
              </a:rPr>
              <a:t> </a:t>
            </a:r>
            <a:r>
              <a:rPr baseline="2275" dirty="0" smtClean="0">
                <a:solidFill>
                  <a:prstClr val="white"/>
                </a:solidFill>
                <a:cs typeface="Calibri"/>
              </a:rPr>
              <a:t>e</a:t>
            </a:r>
            <a:r>
              <a:rPr spc="4" baseline="2275" dirty="0" smtClean="0">
                <a:solidFill>
                  <a:prstClr val="white"/>
                </a:solidFill>
                <a:cs typeface="Calibri"/>
              </a:rPr>
              <a:t>du</a:t>
            </a:r>
            <a:r>
              <a:rPr spc="-14" baseline="2275" dirty="0" smtClean="0">
                <a:solidFill>
                  <a:prstClr val="white"/>
                </a:solidFill>
                <a:cs typeface="Calibri"/>
              </a:rPr>
              <a:t>c</a:t>
            </a:r>
            <a:r>
              <a:rPr spc="-9" baseline="2275" dirty="0" smtClean="0">
                <a:solidFill>
                  <a:prstClr val="white"/>
                </a:solidFill>
                <a:cs typeface="Calibri"/>
              </a:rPr>
              <a:t>a</a:t>
            </a:r>
            <a:r>
              <a:rPr spc="4" baseline="2275" dirty="0" smtClean="0">
                <a:solidFill>
                  <a:prstClr val="white"/>
                </a:solidFill>
                <a:cs typeface="Calibri"/>
              </a:rPr>
              <a:t>t</a:t>
            </a:r>
            <a:r>
              <a:rPr baseline="2275" dirty="0" smtClean="0">
                <a:solidFill>
                  <a:prstClr val="white"/>
                </a:solidFill>
                <a:cs typeface="Calibri"/>
              </a:rPr>
              <a:t>ion</a:t>
            </a:r>
            <a:endParaRPr sz="1200" dirty="0">
              <a:solidFill>
                <a:prstClr val="white"/>
              </a:solidFill>
              <a:cs typeface="Calibri"/>
            </a:endParaRPr>
          </a:p>
          <a:p>
            <a:pPr marL="92075">
              <a:lnSpc>
                <a:spcPts val="1440"/>
              </a:lnSpc>
            </a:pPr>
            <a:r>
              <a:rPr spc="4" baseline="2275" dirty="0" smtClean="0">
                <a:solidFill>
                  <a:prstClr val="white"/>
                </a:solidFill>
                <a:cs typeface="Calibri"/>
              </a:rPr>
              <a:t>05</a:t>
            </a:r>
            <a:r>
              <a:rPr baseline="2275" dirty="0" smtClean="0">
                <a:solidFill>
                  <a:prstClr val="white"/>
                </a:solidFill>
                <a:cs typeface="Calibri"/>
              </a:rPr>
              <a:t>. Hig</a:t>
            </a:r>
            <a:r>
              <a:rPr spc="4" baseline="2275" dirty="0" smtClean="0">
                <a:solidFill>
                  <a:prstClr val="white"/>
                </a:solidFill>
                <a:cs typeface="Calibri"/>
              </a:rPr>
              <a:t>h</a:t>
            </a:r>
            <a:r>
              <a:rPr baseline="2275" dirty="0" smtClean="0">
                <a:solidFill>
                  <a:prstClr val="white"/>
                </a:solidFill>
                <a:cs typeface="Calibri"/>
              </a:rPr>
              <a:t>er e</a:t>
            </a:r>
            <a:r>
              <a:rPr spc="4" baseline="2275" dirty="0" smtClean="0">
                <a:solidFill>
                  <a:prstClr val="white"/>
                </a:solidFill>
                <a:cs typeface="Calibri"/>
              </a:rPr>
              <a:t>du</a:t>
            </a:r>
            <a:r>
              <a:rPr spc="-14" baseline="2275" dirty="0" smtClean="0">
                <a:solidFill>
                  <a:prstClr val="white"/>
                </a:solidFill>
                <a:cs typeface="Calibri"/>
              </a:rPr>
              <a:t>c</a:t>
            </a:r>
            <a:r>
              <a:rPr spc="-9" baseline="2275" dirty="0" smtClean="0">
                <a:solidFill>
                  <a:prstClr val="white"/>
                </a:solidFill>
                <a:cs typeface="Calibri"/>
              </a:rPr>
              <a:t>a</a:t>
            </a:r>
            <a:r>
              <a:rPr spc="4" baseline="2275" dirty="0" smtClean="0">
                <a:solidFill>
                  <a:prstClr val="white"/>
                </a:solidFill>
                <a:cs typeface="Calibri"/>
              </a:rPr>
              <a:t>t</a:t>
            </a:r>
            <a:r>
              <a:rPr baseline="2275" dirty="0" smtClean="0">
                <a:solidFill>
                  <a:prstClr val="white"/>
                </a:solidFill>
                <a:cs typeface="Calibri"/>
              </a:rPr>
              <a:t>ion</a:t>
            </a:r>
            <a:r>
              <a:rPr spc="-24" baseline="2275" dirty="0" smtClean="0">
                <a:solidFill>
                  <a:prstClr val="white"/>
                </a:solidFill>
                <a:cs typeface="Calibri"/>
              </a:rPr>
              <a:t> </a:t>
            </a:r>
            <a:r>
              <a:rPr baseline="2275" dirty="0" smtClean="0">
                <a:solidFill>
                  <a:prstClr val="white"/>
                </a:solidFill>
                <a:cs typeface="Calibri"/>
              </a:rPr>
              <a:t>a</a:t>
            </a:r>
            <a:r>
              <a:rPr spc="4" baseline="2275" dirty="0" smtClean="0">
                <a:solidFill>
                  <a:prstClr val="white"/>
                </a:solidFill>
                <a:cs typeface="Calibri"/>
              </a:rPr>
              <a:t>n</a:t>
            </a:r>
            <a:r>
              <a:rPr baseline="2275" dirty="0" smtClean="0">
                <a:solidFill>
                  <a:prstClr val="white"/>
                </a:solidFill>
                <a:cs typeface="Calibri"/>
              </a:rPr>
              <a:t>d</a:t>
            </a:r>
            <a:r>
              <a:rPr spc="-4" baseline="2275" dirty="0" smtClean="0">
                <a:solidFill>
                  <a:prstClr val="white"/>
                </a:solidFill>
                <a:cs typeface="Calibri"/>
              </a:rPr>
              <a:t> </a:t>
            </a:r>
            <a:r>
              <a:rPr spc="4" baseline="2275" dirty="0" smtClean="0">
                <a:solidFill>
                  <a:prstClr val="white"/>
                </a:solidFill>
                <a:cs typeface="Calibri"/>
              </a:rPr>
              <a:t>t</a:t>
            </a:r>
            <a:r>
              <a:rPr spc="-19" baseline="2275" dirty="0" smtClean="0">
                <a:solidFill>
                  <a:prstClr val="white"/>
                </a:solidFill>
                <a:cs typeface="Calibri"/>
              </a:rPr>
              <a:t>r</a:t>
            </a:r>
            <a:r>
              <a:rPr baseline="2275" dirty="0" smtClean="0">
                <a:solidFill>
                  <a:prstClr val="white"/>
                </a:solidFill>
                <a:cs typeface="Calibri"/>
              </a:rPr>
              <a:t>ai</a:t>
            </a:r>
            <a:r>
              <a:rPr spc="4" baseline="2275" dirty="0" smtClean="0">
                <a:solidFill>
                  <a:prstClr val="white"/>
                </a:solidFill>
                <a:cs typeface="Calibri"/>
              </a:rPr>
              <a:t>n</a:t>
            </a:r>
            <a:r>
              <a:rPr baseline="2275" dirty="0" smtClean="0">
                <a:solidFill>
                  <a:prstClr val="white"/>
                </a:solidFill>
                <a:cs typeface="Calibri"/>
              </a:rPr>
              <a:t>i</a:t>
            </a:r>
            <a:r>
              <a:rPr spc="4" baseline="2275" dirty="0" smtClean="0">
                <a:solidFill>
                  <a:prstClr val="white"/>
                </a:solidFill>
                <a:cs typeface="Calibri"/>
              </a:rPr>
              <a:t>n</a:t>
            </a:r>
            <a:r>
              <a:rPr baseline="2275" dirty="0" smtClean="0">
                <a:solidFill>
                  <a:prstClr val="white"/>
                </a:solidFill>
                <a:cs typeface="Calibri"/>
              </a:rPr>
              <a:t>g</a:t>
            </a:r>
            <a:endParaRPr sz="1200" dirty="0">
              <a:solidFill>
                <a:prstClr val="white"/>
              </a:solidFill>
              <a:cs typeface="Calibri"/>
            </a:endParaRPr>
          </a:p>
          <a:p>
            <a:pPr marL="92075">
              <a:lnSpc>
                <a:spcPts val="1440"/>
              </a:lnSpc>
            </a:pPr>
            <a:r>
              <a:rPr baseline="2275" dirty="0" smtClean="0">
                <a:solidFill>
                  <a:prstClr val="white"/>
                </a:solidFill>
                <a:cs typeface="Calibri"/>
              </a:rPr>
              <a:t>0</a:t>
            </a:r>
            <a:r>
              <a:rPr spc="4" baseline="2275" dirty="0" smtClean="0">
                <a:solidFill>
                  <a:prstClr val="white"/>
                </a:solidFill>
                <a:cs typeface="Calibri"/>
              </a:rPr>
              <a:t>5</a:t>
            </a:r>
            <a:r>
              <a:rPr baseline="2275" dirty="0" smtClean="0">
                <a:solidFill>
                  <a:prstClr val="white"/>
                </a:solidFill>
                <a:cs typeface="Calibri"/>
              </a:rPr>
              <a:t>.04</a:t>
            </a:r>
            <a:r>
              <a:rPr spc="9" baseline="2275" dirty="0" smtClean="0">
                <a:solidFill>
                  <a:prstClr val="white"/>
                </a:solidFill>
                <a:cs typeface="Calibri"/>
              </a:rPr>
              <a:t> </a:t>
            </a:r>
            <a:r>
              <a:rPr baseline="2275" dirty="0" smtClean="0">
                <a:solidFill>
                  <a:prstClr val="white"/>
                </a:solidFill>
                <a:cs typeface="Calibri"/>
              </a:rPr>
              <a:t>Quali</a:t>
            </a:r>
            <a:r>
              <a:rPr spc="4" baseline="2275" dirty="0" smtClean="0">
                <a:solidFill>
                  <a:prstClr val="white"/>
                </a:solidFill>
                <a:cs typeface="Calibri"/>
              </a:rPr>
              <a:t>t</a:t>
            </a:r>
            <a:r>
              <a:rPr baseline="2275" dirty="0" smtClean="0">
                <a:solidFill>
                  <a:prstClr val="white"/>
                </a:solidFill>
                <a:cs typeface="Calibri"/>
              </a:rPr>
              <a:t>y</a:t>
            </a:r>
            <a:r>
              <a:rPr spc="-9" baseline="2275" dirty="0" smtClean="0">
                <a:solidFill>
                  <a:prstClr val="white"/>
                </a:solidFill>
                <a:cs typeface="Calibri"/>
              </a:rPr>
              <a:t> </a:t>
            </a:r>
            <a:r>
              <a:rPr baseline="2275" dirty="0" smtClean="0">
                <a:solidFill>
                  <a:prstClr val="white"/>
                </a:solidFill>
                <a:cs typeface="Calibri"/>
              </a:rPr>
              <a:t>of m</a:t>
            </a:r>
            <a:r>
              <a:rPr spc="-9" baseline="2275" dirty="0" smtClean="0">
                <a:solidFill>
                  <a:prstClr val="white"/>
                </a:solidFill>
                <a:cs typeface="Calibri"/>
              </a:rPr>
              <a:t>a</a:t>
            </a:r>
            <a:r>
              <a:rPr spc="4" baseline="2275" dirty="0" smtClean="0">
                <a:solidFill>
                  <a:prstClr val="white"/>
                </a:solidFill>
                <a:cs typeface="Calibri"/>
              </a:rPr>
              <a:t>th</a:t>
            </a:r>
            <a:r>
              <a:rPr baseline="2275" dirty="0" smtClean="0">
                <a:solidFill>
                  <a:prstClr val="white"/>
                </a:solidFill>
                <a:cs typeface="Calibri"/>
              </a:rPr>
              <a:t>s</a:t>
            </a:r>
            <a:r>
              <a:rPr spc="-9" baseline="2275" dirty="0" smtClean="0">
                <a:solidFill>
                  <a:prstClr val="white"/>
                </a:solidFill>
                <a:cs typeface="Calibri"/>
              </a:rPr>
              <a:t> </a:t>
            </a:r>
            <a:r>
              <a:rPr baseline="2275" dirty="0" smtClean="0">
                <a:solidFill>
                  <a:prstClr val="white"/>
                </a:solidFill>
                <a:cs typeface="Calibri"/>
              </a:rPr>
              <a:t>&amp; scie</a:t>
            </a:r>
            <a:r>
              <a:rPr spc="4" baseline="2275" dirty="0" smtClean="0">
                <a:solidFill>
                  <a:prstClr val="white"/>
                </a:solidFill>
                <a:cs typeface="Calibri"/>
              </a:rPr>
              <a:t>n</a:t>
            </a:r>
            <a:r>
              <a:rPr spc="-4" baseline="2275" dirty="0" smtClean="0">
                <a:solidFill>
                  <a:prstClr val="white"/>
                </a:solidFill>
                <a:cs typeface="Calibri"/>
              </a:rPr>
              <a:t>c</a:t>
            </a:r>
            <a:r>
              <a:rPr baseline="2275" dirty="0" smtClean="0">
                <a:solidFill>
                  <a:prstClr val="white"/>
                </a:solidFill>
                <a:cs typeface="Calibri"/>
              </a:rPr>
              <a:t>e</a:t>
            </a:r>
            <a:r>
              <a:rPr spc="24" baseline="2275" dirty="0" smtClean="0">
                <a:solidFill>
                  <a:prstClr val="white"/>
                </a:solidFill>
                <a:cs typeface="Calibri"/>
              </a:rPr>
              <a:t> </a:t>
            </a:r>
            <a:r>
              <a:rPr baseline="2275" dirty="0" smtClean="0">
                <a:solidFill>
                  <a:prstClr val="white"/>
                </a:solidFill>
                <a:cs typeface="Calibri"/>
              </a:rPr>
              <a:t>e</a:t>
            </a:r>
            <a:r>
              <a:rPr spc="4" baseline="2275" dirty="0" smtClean="0">
                <a:solidFill>
                  <a:prstClr val="white"/>
                </a:solidFill>
                <a:cs typeface="Calibri"/>
              </a:rPr>
              <a:t>du</a:t>
            </a:r>
            <a:r>
              <a:rPr baseline="2275" dirty="0" smtClean="0">
                <a:solidFill>
                  <a:prstClr val="white"/>
                </a:solidFill>
                <a:cs typeface="Calibri"/>
              </a:rPr>
              <a:t>…</a:t>
            </a:r>
            <a:endParaRPr sz="1200" dirty="0">
              <a:solidFill>
                <a:prstClr val="white"/>
              </a:solidFill>
              <a:cs typeface="Calibri"/>
            </a:endParaRPr>
          </a:p>
          <a:p>
            <a:pPr marL="92075">
              <a:lnSpc>
                <a:spcPts val="1440"/>
              </a:lnSpc>
            </a:pPr>
            <a:r>
              <a:rPr baseline="2275" dirty="0" smtClean="0">
                <a:solidFill>
                  <a:prstClr val="white"/>
                </a:solidFill>
                <a:cs typeface="Calibri"/>
              </a:rPr>
              <a:t>0</a:t>
            </a:r>
            <a:r>
              <a:rPr spc="4" baseline="2275" dirty="0" smtClean="0">
                <a:solidFill>
                  <a:prstClr val="white"/>
                </a:solidFill>
                <a:cs typeface="Calibri"/>
              </a:rPr>
              <a:t>4</a:t>
            </a:r>
            <a:r>
              <a:rPr baseline="2275" dirty="0" smtClean="0">
                <a:solidFill>
                  <a:prstClr val="white"/>
                </a:solidFill>
                <a:cs typeface="Calibri"/>
              </a:rPr>
              <a:t>.08</a:t>
            </a:r>
            <a:r>
              <a:rPr spc="9" baseline="2275" dirty="0" smtClean="0">
                <a:solidFill>
                  <a:prstClr val="white"/>
                </a:solidFill>
                <a:cs typeface="Calibri"/>
              </a:rPr>
              <a:t> </a:t>
            </a:r>
            <a:r>
              <a:rPr baseline="2275" dirty="0" smtClean="0">
                <a:solidFill>
                  <a:prstClr val="white"/>
                </a:solidFill>
                <a:cs typeface="Calibri"/>
              </a:rPr>
              <a:t>Li</a:t>
            </a:r>
            <a:r>
              <a:rPr spc="-19" baseline="2275" dirty="0" smtClean="0">
                <a:solidFill>
                  <a:prstClr val="white"/>
                </a:solidFill>
                <a:cs typeface="Calibri"/>
              </a:rPr>
              <a:t>f</a:t>
            </a:r>
            <a:r>
              <a:rPr baseline="2275" dirty="0" smtClean="0">
                <a:solidFill>
                  <a:prstClr val="white"/>
                </a:solidFill>
                <a:cs typeface="Calibri"/>
              </a:rPr>
              <a:t>e</a:t>
            </a:r>
            <a:r>
              <a:rPr spc="-14" baseline="2275" dirty="0" smtClean="0">
                <a:solidFill>
                  <a:prstClr val="white"/>
                </a:solidFill>
                <a:cs typeface="Calibri"/>
              </a:rPr>
              <a:t> </a:t>
            </a:r>
            <a:r>
              <a:rPr spc="-9" baseline="2275" dirty="0" smtClean="0">
                <a:solidFill>
                  <a:prstClr val="white"/>
                </a:solidFill>
                <a:cs typeface="Calibri"/>
              </a:rPr>
              <a:t>e</a:t>
            </a:r>
            <a:r>
              <a:rPr spc="-4" baseline="2275" dirty="0" smtClean="0">
                <a:solidFill>
                  <a:prstClr val="white"/>
                </a:solidFill>
                <a:cs typeface="Calibri"/>
              </a:rPr>
              <a:t>x</a:t>
            </a:r>
            <a:r>
              <a:rPr spc="4" baseline="2275" dirty="0" smtClean="0">
                <a:solidFill>
                  <a:prstClr val="white"/>
                </a:solidFill>
                <a:cs typeface="Calibri"/>
              </a:rPr>
              <a:t>p</a:t>
            </a:r>
            <a:r>
              <a:rPr baseline="2275" dirty="0" smtClean="0">
                <a:solidFill>
                  <a:prstClr val="white"/>
                </a:solidFill>
                <a:cs typeface="Calibri"/>
              </a:rPr>
              <a:t>ec</a:t>
            </a:r>
            <a:r>
              <a:rPr spc="-4" baseline="2275" dirty="0" smtClean="0">
                <a:solidFill>
                  <a:prstClr val="white"/>
                </a:solidFill>
                <a:cs typeface="Calibri"/>
              </a:rPr>
              <a:t>t</a:t>
            </a:r>
            <a:r>
              <a:rPr baseline="2275" dirty="0" smtClean="0">
                <a:solidFill>
                  <a:prstClr val="white"/>
                </a:solidFill>
                <a:cs typeface="Calibri"/>
              </a:rPr>
              <a:t>a</a:t>
            </a:r>
            <a:r>
              <a:rPr spc="4" baseline="2275" dirty="0" smtClean="0">
                <a:solidFill>
                  <a:prstClr val="white"/>
                </a:solidFill>
                <a:cs typeface="Calibri"/>
              </a:rPr>
              <a:t>n</a:t>
            </a:r>
            <a:r>
              <a:rPr spc="-4" baseline="2275" dirty="0" smtClean="0">
                <a:solidFill>
                  <a:prstClr val="white"/>
                </a:solidFill>
                <a:cs typeface="Calibri"/>
              </a:rPr>
              <a:t>c</a:t>
            </a:r>
            <a:r>
              <a:rPr baseline="2275" dirty="0" smtClean="0">
                <a:solidFill>
                  <a:prstClr val="white"/>
                </a:solidFill>
                <a:cs typeface="Calibri"/>
              </a:rPr>
              <a:t>y</a:t>
            </a:r>
            <a:endParaRPr sz="1200" dirty="0">
              <a:solidFill>
                <a:prstClr val="white"/>
              </a:solidFill>
              <a:cs typeface="Calibri"/>
            </a:endParaRPr>
          </a:p>
          <a:p>
            <a:pPr marL="92075">
              <a:lnSpc>
                <a:spcPts val="1440"/>
              </a:lnSpc>
            </a:pPr>
            <a:r>
              <a:rPr baseline="2275" dirty="0" smtClean="0">
                <a:solidFill>
                  <a:prstClr val="white"/>
                </a:solidFill>
                <a:cs typeface="Calibri"/>
              </a:rPr>
              <a:t>0</a:t>
            </a:r>
            <a:r>
              <a:rPr spc="4" baseline="2275" dirty="0" smtClean="0">
                <a:solidFill>
                  <a:prstClr val="white"/>
                </a:solidFill>
                <a:cs typeface="Calibri"/>
              </a:rPr>
              <a:t>4</a:t>
            </a:r>
            <a:r>
              <a:rPr baseline="2275" dirty="0" smtClean="0">
                <a:solidFill>
                  <a:prstClr val="white"/>
                </a:solidFill>
                <a:cs typeface="Calibri"/>
              </a:rPr>
              <a:t>.06</a:t>
            </a:r>
            <a:r>
              <a:rPr spc="9" baseline="2275" dirty="0" smtClean="0">
                <a:solidFill>
                  <a:prstClr val="white"/>
                </a:solidFill>
                <a:cs typeface="Calibri"/>
              </a:rPr>
              <a:t> </a:t>
            </a:r>
            <a:r>
              <a:rPr spc="-4" baseline="2275" dirty="0" smtClean="0">
                <a:solidFill>
                  <a:prstClr val="white"/>
                </a:solidFill>
                <a:cs typeface="Calibri"/>
              </a:rPr>
              <a:t>H</a:t>
            </a:r>
            <a:r>
              <a:rPr baseline="2275" dirty="0" smtClean="0">
                <a:solidFill>
                  <a:prstClr val="white"/>
                </a:solidFill>
                <a:cs typeface="Calibri"/>
              </a:rPr>
              <a:t>IV</a:t>
            </a:r>
            <a:r>
              <a:rPr spc="4" baseline="2275" dirty="0" smtClean="0">
                <a:solidFill>
                  <a:prstClr val="white"/>
                </a:solidFill>
                <a:cs typeface="Calibri"/>
              </a:rPr>
              <a:t> p</a:t>
            </a:r>
            <a:r>
              <a:rPr spc="-9" baseline="2275" dirty="0" smtClean="0">
                <a:solidFill>
                  <a:prstClr val="white"/>
                </a:solidFill>
                <a:cs typeface="Calibri"/>
              </a:rPr>
              <a:t>r</a:t>
            </a:r>
            <a:r>
              <a:rPr baseline="2275" dirty="0" smtClean="0">
                <a:solidFill>
                  <a:prstClr val="white"/>
                </a:solidFill>
                <a:cs typeface="Calibri"/>
              </a:rPr>
              <a:t>e</a:t>
            </a:r>
            <a:r>
              <a:rPr spc="-9" baseline="2275" dirty="0" smtClean="0">
                <a:solidFill>
                  <a:prstClr val="white"/>
                </a:solidFill>
                <a:cs typeface="Calibri"/>
              </a:rPr>
              <a:t>v</a:t>
            </a:r>
            <a:r>
              <a:rPr baseline="2275" dirty="0" smtClean="0">
                <a:solidFill>
                  <a:prstClr val="white"/>
                </a:solidFill>
                <a:cs typeface="Calibri"/>
              </a:rPr>
              <a:t>al</a:t>
            </a:r>
            <a:r>
              <a:rPr spc="4" baseline="2275" dirty="0" smtClean="0">
                <a:solidFill>
                  <a:prstClr val="white"/>
                </a:solidFill>
                <a:cs typeface="Calibri"/>
              </a:rPr>
              <a:t>e</a:t>
            </a:r>
            <a:r>
              <a:rPr spc="-4" baseline="2275" dirty="0" smtClean="0">
                <a:solidFill>
                  <a:prstClr val="white"/>
                </a:solidFill>
                <a:cs typeface="Calibri"/>
              </a:rPr>
              <a:t>nc</a:t>
            </a:r>
            <a:r>
              <a:rPr baseline="2275" dirty="0" smtClean="0">
                <a:solidFill>
                  <a:prstClr val="white"/>
                </a:solidFill>
                <a:cs typeface="Calibri"/>
              </a:rPr>
              <a:t>e</a:t>
            </a:r>
            <a:endParaRPr sz="1200" dirty="0">
              <a:solidFill>
                <a:prstClr val="white"/>
              </a:solidFill>
              <a:cs typeface="Calibri"/>
            </a:endParaRPr>
          </a:p>
          <a:p>
            <a:pPr marL="92075">
              <a:lnSpc>
                <a:spcPts val="1445"/>
              </a:lnSpc>
            </a:pPr>
            <a:r>
              <a:rPr baseline="2275" dirty="0" smtClean="0">
                <a:solidFill>
                  <a:prstClr val="white"/>
                </a:solidFill>
                <a:cs typeface="Calibri"/>
              </a:rPr>
              <a:t>0</a:t>
            </a:r>
            <a:r>
              <a:rPr spc="4" baseline="2275" dirty="0" smtClean="0">
                <a:solidFill>
                  <a:prstClr val="white"/>
                </a:solidFill>
                <a:cs typeface="Calibri"/>
              </a:rPr>
              <a:t>4</a:t>
            </a:r>
            <a:r>
              <a:rPr baseline="2275" dirty="0" smtClean="0">
                <a:solidFill>
                  <a:prstClr val="white"/>
                </a:solidFill>
                <a:cs typeface="Calibri"/>
              </a:rPr>
              <a:t>.09</a:t>
            </a:r>
            <a:r>
              <a:rPr spc="9" baseline="2275" dirty="0" smtClean="0">
                <a:solidFill>
                  <a:prstClr val="white"/>
                </a:solidFill>
                <a:cs typeface="Calibri"/>
              </a:rPr>
              <a:t> </a:t>
            </a:r>
            <a:r>
              <a:rPr spc="-4" baseline="2275" dirty="0" smtClean="0">
                <a:solidFill>
                  <a:prstClr val="white"/>
                </a:solidFill>
                <a:cs typeface="Calibri"/>
              </a:rPr>
              <a:t>Q</a:t>
            </a:r>
            <a:r>
              <a:rPr spc="4" baseline="2275" dirty="0" smtClean="0">
                <a:solidFill>
                  <a:prstClr val="white"/>
                </a:solidFill>
                <a:cs typeface="Calibri"/>
              </a:rPr>
              <a:t>u</a:t>
            </a:r>
            <a:r>
              <a:rPr baseline="2275" dirty="0" smtClean="0">
                <a:solidFill>
                  <a:prstClr val="white"/>
                </a:solidFill>
                <a:cs typeface="Calibri"/>
              </a:rPr>
              <a:t>ali</a:t>
            </a:r>
            <a:r>
              <a:rPr spc="4" baseline="2275" dirty="0" smtClean="0">
                <a:solidFill>
                  <a:prstClr val="white"/>
                </a:solidFill>
                <a:cs typeface="Calibri"/>
              </a:rPr>
              <a:t>t</a:t>
            </a:r>
            <a:r>
              <a:rPr baseline="2275" dirty="0" smtClean="0">
                <a:solidFill>
                  <a:prstClr val="white"/>
                </a:solidFill>
                <a:cs typeface="Calibri"/>
              </a:rPr>
              <a:t>y</a:t>
            </a:r>
            <a:r>
              <a:rPr spc="-9" baseline="2275" dirty="0" smtClean="0">
                <a:solidFill>
                  <a:prstClr val="white"/>
                </a:solidFill>
                <a:cs typeface="Calibri"/>
              </a:rPr>
              <a:t> </a:t>
            </a:r>
            <a:r>
              <a:rPr baseline="2275" dirty="0" smtClean="0">
                <a:solidFill>
                  <a:prstClr val="white"/>
                </a:solidFill>
                <a:cs typeface="Calibri"/>
              </a:rPr>
              <a:t>of </a:t>
            </a:r>
            <a:r>
              <a:rPr spc="4" baseline="2275" dirty="0" smtClean="0">
                <a:solidFill>
                  <a:prstClr val="white"/>
                </a:solidFill>
                <a:cs typeface="Calibri"/>
              </a:rPr>
              <a:t>p</a:t>
            </a:r>
            <a:r>
              <a:rPr baseline="2275" dirty="0" smtClean="0">
                <a:solidFill>
                  <a:prstClr val="white"/>
                </a:solidFill>
                <a:cs typeface="Calibri"/>
              </a:rPr>
              <a:t>rimary</a:t>
            </a:r>
            <a:r>
              <a:rPr spc="-14" baseline="2275" dirty="0" smtClean="0">
                <a:solidFill>
                  <a:prstClr val="white"/>
                </a:solidFill>
                <a:cs typeface="Calibri"/>
              </a:rPr>
              <a:t> </a:t>
            </a:r>
            <a:r>
              <a:rPr baseline="2275" dirty="0" smtClean="0">
                <a:solidFill>
                  <a:prstClr val="white"/>
                </a:solidFill>
                <a:cs typeface="Calibri"/>
              </a:rPr>
              <a:t>e</a:t>
            </a:r>
            <a:r>
              <a:rPr spc="4" baseline="2275" dirty="0" smtClean="0">
                <a:solidFill>
                  <a:prstClr val="white"/>
                </a:solidFill>
                <a:cs typeface="Calibri"/>
              </a:rPr>
              <a:t>du</a:t>
            </a:r>
            <a:r>
              <a:rPr spc="-14" baseline="2275" dirty="0" smtClean="0">
                <a:solidFill>
                  <a:prstClr val="white"/>
                </a:solidFill>
                <a:cs typeface="Calibri"/>
              </a:rPr>
              <a:t>c</a:t>
            </a:r>
            <a:r>
              <a:rPr spc="-9" baseline="2275" dirty="0" smtClean="0">
                <a:solidFill>
                  <a:prstClr val="white"/>
                </a:solidFill>
                <a:cs typeface="Calibri"/>
              </a:rPr>
              <a:t>a</a:t>
            </a:r>
            <a:r>
              <a:rPr spc="4" baseline="2275" dirty="0" smtClean="0">
                <a:solidFill>
                  <a:prstClr val="white"/>
                </a:solidFill>
                <a:cs typeface="Calibri"/>
              </a:rPr>
              <a:t>t</a:t>
            </a:r>
            <a:r>
              <a:rPr baseline="2275" dirty="0" smtClean="0">
                <a:solidFill>
                  <a:prstClr val="white"/>
                </a:solidFill>
                <a:cs typeface="Calibri"/>
              </a:rPr>
              <a:t>ion</a:t>
            </a:r>
            <a:endParaRPr sz="1200" dirty="0">
              <a:solidFill>
                <a:prstClr val="white"/>
              </a:solidFill>
              <a:cs typeface="Calibri"/>
            </a:endParaRPr>
          </a:p>
          <a:p>
            <a:pPr marL="92075">
              <a:lnSpc>
                <a:spcPts val="1440"/>
              </a:lnSpc>
            </a:pPr>
            <a:r>
              <a:rPr baseline="2275" dirty="0" smtClean="0">
                <a:solidFill>
                  <a:prstClr val="white"/>
                </a:solidFill>
                <a:cs typeface="Calibri"/>
              </a:rPr>
              <a:t>0</a:t>
            </a:r>
            <a:r>
              <a:rPr spc="4" baseline="2275" dirty="0" smtClean="0">
                <a:solidFill>
                  <a:prstClr val="white"/>
                </a:solidFill>
                <a:cs typeface="Calibri"/>
              </a:rPr>
              <a:t>4</a:t>
            </a:r>
            <a:r>
              <a:rPr baseline="2275" dirty="0" smtClean="0">
                <a:solidFill>
                  <a:prstClr val="white"/>
                </a:solidFill>
                <a:cs typeface="Calibri"/>
              </a:rPr>
              <a:t>.07</a:t>
            </a:r>
            <a:r>
              <a:rPr spc="9" baseline="2275" dirty="0" smtClean="0">
                <a:solidFill>
                  <a:prstClr val="white"/>
                </a:solidFill>
                <a:cs typeface="Calibri"/>
              </a:rPr>
              <a:t> </a:t>
            </a:r>
            <a:r>
              <a:rPr baseline="2275" dirty="0" smtClean="0">
                <a:solidFill>
                  <a:prstClr val="white"/>
                </a:solidFill>
                <a:cs typeface="Calibri"/>
              </a:rPr>
              <a:t>I</a:t>
            </a:r>
            <a:r>
              <a:rPr spc="-9" baseline="2275" dirty="0" smtClean="0">
                <a:solidFill>
                  <a:prstClr val="white"/>
                </a:solidFill>
                <a:cs typeface="Calibri"/>
              </a:rPr>
              <a:t>n</a:t>
            </a:r>
            <a:r>
              <a:rPr spc="-19" baseline="2275" dirty="0" smtClean="0">
                <a:solidFill>
                  <a:prstClr val="white"/>
                </a:solidFill>
                <a:cs typeface="Calibri"/>
              </a:rPr>
              <a:t>f</a:t>
            </a:r>
            <a:r>
              <a:rPr baseline="2275" dirty="0" smtClean="0">
                <a:solidFill>
                  <a:prstClr val="white"/>
                </a:solidFill>
                <a:cs typeface="Calibri"/>
              </a:rPr>
              <a:t>a</a:t>
            </a:r>
            <a:r>
              <a:rPr spc="-4" baseline="2275" dirty="0" smtClean="0">
                <a:solidFill>
                  <a:prstClr val="white"/>
                </a:solidFill>
                <a:cs typeface="Calibri"/>
              </a:rPr>
              <a:t>n</a:t>
            </a:r>
            <a:r>
              <a:rPr baseline="2275" dirty="0" smtClean="0">
                <a:solidFill>
                  <a:prstClr val="white"/>
                </a:solidFill>
                <a:cs typeface="Calibri"/>
              </a:rPr>
              <a:t>t</a:t>
            </a:r>
            <a:r>
              <a:rPr spc="-24" baseline="2275" dirty="0" smtClean="0">
                <a:solidFill>
                  <a:prstClr val="white"/>
                </a:solidFill>
                <a:cs typeface="Calibri"/>
              </a:rPr>
              <a:t> </a:t>
            </a:r>
            <a:r>
              <a:rPr baseline="2275" dirty="0" smtClean="0">
                <a:solidFill>
                  <a:prstClr val="white"/>
                </a:solidFill>
                <a:cs typeface="Calibri"/>
              </a:rPr>
              <a:t>m</a:t>
            </a:r>
            <a:r>
              <a:rPr spc="4" baseline="2275" dirty="0" smtClean="0">
                <a:solidFill>
                  <a:prstClr val="white"/>
                </a:solidFill>
                <a:cs typeface="Calibri"/>
              </a:rPr>
              <a:t>o</a:t>
            </a:r>
            <a:r>
              <a:rPr baseline="2275" dirty="0" smtClean="0">
                <a:solidFill>
                  <a:prstClr val="white"/>
                </a:solidFill>
                <a:cs typeface="Calibri"/>
              </a:rPr>
              <a:t>r</a:t>
            </a:r>
            <a:r>
              <a:rPr spc="-4" baseline="2275" dirty="0" smtClean="0">
                <a:solidFill>
                  <a:prstClr val="white"/>
                </a:solidFill>
                <a:cs typeface="Calibri"/>
              </a:rPr>
              <a:t>t</a:t>
            </a:r>
            <a:r>
              <a:rPr baseline="2275" dirty="0" smtClean="0">
                <a:solidFill>
                  <a:prstClr val="white"/>
                </a:solidFill>
                <a:cs typeface="Calibri"/>
              </a:rPr>
              <a:t>ali</a:t>
            </a:r>
            <a:r>
              <a:rPr spc="4" baseline="2275" dirty="0" smtClean="0">
                <a:solidFill>
                  <a:prstClr val="white"/>
                </a:solidFill>
                <a:cs typeface="Calibri"/>
              </a:rPr>
              <a:t>t</a:t>
            </a:r>
            <a:r>
              <a:rPr baseline="2275" dirty="0" smtClean="0">
                <a:solidFill>
                  <a:prstClr val="white"/>
                </a:solidFill>
                <a:cs typeface="Calibri"/>
              </a:rPr>
              <a:t>y</a:t>
            </a:r>
            <a:endParaRPr sz="1200" dirty="0">
              <a:solidFill>
                <a:prstClr val="white"/>
              </a:solidFill>
              <a:cs typeface="Calibri"/>
            </a:endParaRPr>
          </a:p>
          <a:p>
            <a:pPr marL="92075">
              <a:lnSpc>
                <a:spcPts val="1440"/>
              </a:lnSpc>
            </a:pPr>
            <a:r>
              <a:rPr baseline="2275" dirty="0" smtClean="0">
                <a:solidFill>
                  <a:prstClr val="white"/>
                </a:solidFill>
                <a:cs typeface="Calibri"/>
              </a:rPr>
              <a:t>0</a:t>
            </a:r>
            <a:r>
              <a:rPr spc="4" baseline="2275" dirty="0" smtClean="0">
                <a:solidFill>
                  <a:prstClr val="white"/>
                </a:solidFill>
                <a:cs typeface="Calibri"/>
              </a:rPr>
              <a:t>5</a:t>
            </a:r>
            <a:r>
              <a:rPr baseline="2275" dirty="0" smtClean="0">
                <a:solidFill>
                  <a:prstClr val="white"/>
                </a:solidFill>
                <a:cs typeface="Calibri"/>
              </a:rPr>
              <a:t>.01</a:t>
            </a:r>
            <a:r>
              <a:rPr spc="9" baseline="2275" dirty="0" smtClean="0">
                <a:solidFill>
                  <a:prstClr val="white"/>
                </a:solidFill>
                <a:cs typeface="Calibri"/>
              </a:rPr>
              <a:t> </a:t>
            </a:r>
            <a:r>
              <a:rPr baseline="2275" dirty="0" smtClean="0">
                <a:solidFill>
                  <a:prstClr val="white"/>
                </a:solidFill>
                <a:cs typeface="Calibri"/>
              </a:rPr>
              <a:t>Se</a:t>
            </a:r>
            <a:r>
              <a:rPr spc="-14" baseline="2275" dirty="0" smtClean="0">
                <a:solidFill>
                  <a:prstClr val="white"/>
                </a:solidFill>
                <a:cs typeface="Calibri"/>
              </a:rPr>
              <a:t>c</a:t>
            </a:r>
            <a:r>
              <a:rPr baseline="2275" dirty="0" smtClean="0">
                <a:solidFill>
                  <a:prstClr val="white"/>
                </a:solidFill>
                <a:cs typeface="Calibri"/>
              </a:rPr>
              <a:t>o</a:t>
            </a:r>
            <a:r>
              <a:rPr spc="4" baseline="2275" dirty="0" smtClean="0">
                <a:solidFill>
                  <a:prstClr val="white"/>
                </a:solidFill>
                <a:cs typeface="Calibri"/>
              </a:rPr>
              <a:t>nd</a:t>
            </a:r>
            <a:r>
              <a:rPr baseline="2275" dirty="0" smtClean="0">
                <a:solidFill>
                  <a:prstClr val="white"/>
                </a:solidFill>
                <a:cs typeface="Calibri"/>
              </a:rPr>
              <a:t>ary</a:t>
            </a:r>
            <a:r>
              <a:rPr spc="-4" baseline="2275" dirty="0" smtClean="0">
                <a:solidFill>
                  <a:prstClr val="white"/>
                </a:solidFill>
                <a:cs typeface="Calibri"/>
              </a:rPr>
              <a:t> </a:t>
            </a:r>
            <a:r>
              <a:rPr baseline="2275" dirty="0" smtClean="0">
                <a:solidFill>
                  <a:prstClr val="white"/>
                </a:solidFill>
                <a:cs typeface="Calibri"/>
              </a:rPr>
              <a:t>e</a:t>
            </a:r>
            <a:r>
              <a:rPr spc="4" baseline="2275" dirty="0" smtClean="0">
                <a:solidFill>
                  <a:prstClr val="white"/>
                </a:solidFill>
                <a:cs typeface="Calibri"/>
              </a:rPr>
              <a:t>du</a:t>
            </a:r>
            <a:r>
              <a:rPr spc="-4" baseline="2275" dirty="0" smtClean="0">
                <a:solidFill>
                  <a:prstClr val="white"/>
                </a:solidFill>
                <a:cs typeface="Calibri"/>
              </a:rPr>
              <a:t>c</a:t>
            </a:r>
            <a:r>
              <a:rPr baseline="2275" dirty="0" smtClean="0">
                <a:solidFill>
                  <a:prstClr val="white"/>
                </a:solidFill>
                <a:cs typeface="Calibri"/>
              </a:rPr>
              <a:t>.</a:t>
            </a:r>
            <a:r>
              <a:rPr spc="-19" baseline="2275" dirty="0" smtClean="0">
                <a:solidFill>
                  <a:prstClr val="white"/>
                </a:solidFill>
                <a:cs typeface="Calibri"/>
              </a:rPr>
              <a:t> </a:t>
            </a:r>
            <a:r>
              <a:rPr baseline="2275" dirty="0" smtClean="0">
                <a:solidFill>
                  <a:prstClr val="white"/>
                </a:solidFill>
                <a:cs typeface="Calibri"/>
              </a:rPr>
              <a:t>e</a:t>
            </a:r>
            <a:r>
              <a:rPr spc="4" baseline="2275" dirty="0" smtClean="0">
                <a:solidFill>
                  <a:prstClr val="white"/>
                </a:solidFill>
                <a:cs typeface="Calibri"/>
              </a:rPr>
              <a:t>n</a:t>
            </a:r>
            <a:r>
              <a:rPr spc="-19" baseline="2275" dirty="0" smtClean="0">
                <a:solidFill>
                  <a:prstClr val="white"/>
                </a:solidFill>
                <a:cs typeface="Calibri"/>
              </a:rPr>
              <a:t>r</a:t>
            </a:r>
            <a:r>
              <a:rPr baseline="2275" dirty="0" smtClean="0">
                <a:solidFill>
                  <a:prstClr val="white"/>
                </a:solidFill>
                <a:cs typeface="Calibri"/>
              </a:rPr>
              <a:t>olm</a:t>
            </a:r>
            <a:r>
              <a:rPr spc="4" baseline="2275" dirty="0" smtClean="0">
                <a:solidFill>
                  <a:prstClr val="white"/>
                </a:solidFill>
                <a:cs typeface="Calibri"/>
              </a:rPr>
              <a:t>e</a:t>
            </a:r>
            <a:r>
              <a:rPr spc="-4" baseline="2275" dirty="0" smtClean="0">
                <a:solidFill>
                  <a:prstClr val="white"/>
                </a:solidFill>
                <a:cs typeface="Calibri"/>
              </a:rPr>
              <a:t>n</a:t>
            </a:r>
            <a:r>
              <a:rPr baseline="2275" dirty="0" smtClean="0">
                <a:solidFill>
                  <a:prstClr val="white"/>
                </a:solidFill>
                <a:cs typeface="Calibri"/>
              </a:rPr>
              <a:t>t</a:t>
            </a:r>
            <a:r>
              <a:rPr spc="-14" baseline="2275" dirty="0" smtClean="0">
                <a:solidFill>
                  <a:prstClr val="white"/>
                </a:solidFill>
                <a:cs typeface="Calibri"/>
              </a:rPr>
              <a:t> </a:t>
            </a:r>
            <a:r>
              <a:rPr spc="-19" baseline="2275" dirty="0" smtClean="0">
                <a:solidFill>
                  <a:prstClr val="white"/>
                </a:solidFill>
                <a:cs typeface="Calibri"/>
              </a:rPr>
              <a:t>r</a:t>
            </a:r>
            <a:r>
              <a:rPr spc="-9" baseline="2275" dirty="0" smtClean="0">
                <a:solidFill>
                  <a:prstClr val="white"/>
                </a:solidFill>
                <a:cs typeface="Calibri"/>
              </a:rPr>
              <a:t>a</a:t>
            </a:r>
            <a:r>
              <a:rPr spc="-4" baseline="2275" dirty="0" smtClean="0">
                <a:solidFill>
                  <a:prstClr val="white"/>
                </a:solidFill>
                <a:cs typeface="Calibri"/>
              </a:rPr>
              <a:t>t</a:t>
            </a:r>
            <a:r>
              <a:rPr baseline="2275" dirty="0" smtClean="0">
                <a:solidFill>
                  <a:prstClr val="white"/>
                </a:solidFill>
                <a:cs typeface="Calibri"/>
              </a:rPr>
              <a:t>e</a:t>
            </a:r>
            <a:endParaRPr sz="1200" dirty="0">
              <a:solidFill>
                <a:prstClr val="white"/>
              </a:solidFill>
              <a:cs typeface="Calibri"/>
            </a:endParaRPr>
          </a:p>
          <a:p>
            <a:pPr marL="92075">
              <a:lnSpc>
                <a:spcPts val="1440"/>
              </a:lnSpc>
            </a:pPr>
            <a:r>
              <a:rPr baseline="2275" dirty="0" smtClean="0">
                <a:solidFill>
                  <a:prstClr val="white"/>
                </a:solidFill>
                <a:cs typeface="Calibri"/>
              </a:rPr>
              <a:t>0</a:t>
            </a:r>
            <a:r>
              <a:rPr spc="4" baseline="2275" dirty="0" smtClean="0">
                <a:solidFill>
                  <a:prstClr val="white"/>
                </a:solidFill>
                <a:cs typeface="Calibri"/>
              </a:rPr>
              <a:t>5</a:t>
            </a:r>
            <a:r>
              <a:rPr baseline="2275" dirty="0" smtClean="0">
                <a:solidFill>
                  <a:prstClr val="white"/>
                </a:solidFill>
                <a:cs typeface="Calibri"/>
              </a:rPr>
              <a:t>.</a:t>
            </a:r>
            <a:r>
              <a:rPr spc="-4" baseline="2275" dirty="0" smtClean="0">
                <a:solidFill>
                  <a:prstClr val="white"/>
                </a:solidFill>
                <a:cs typeface="Calibri"/>
              </a:rPr>
              <a:t>B</a:t>
            </a:r>
            <a:r>
              <a:rPr baseline="2275" dirty="0" smtClean="0">
                <a:solidFill>
                  <a:prstClr val="white"/>
                </a:solidFill>
                <a:cs typeface="Calibri"/>
              </a:rPr>
              <a:t>. Q</a:t>
            </a:r>
            <a:r>
              <a:rPr spc="4" baseline="2275" dirty="0" smtClean="0">
                <a:solidFill>
                  <a:prstClr val="white"/>
                </a:solidFill>
                <a:cs typeface="Calibri"/>
              </a:rPr>
              <a:t>u</a:t>
            </a:r>
            <a:r>
              <a:rPr baseline="2275" dirty="0" smtClean="0">
                <a:solidFill>
                  <a:prstClr val="white"/>
                </a:solidFill>
                <a:cs typeface="Calibri"/>
              </a:rPr>
              <a:t>ali</a:t>
            </a:r>
            <a:r>
              <a:rPr spc="4" baseline="2275" dirty="0" smtClean="0">
                <a:solidFill>
                  <a:prstClr val="white"/>
                </a:solidFill>
                <a:cs typeface="Calibri"/>
              </a:rPr>
              <a:t>t</a:t>
            </a:r>
            <a:r>
              <a:rPr baseline="2275" dirty="0" smtClean="0">
                <a:solidFill>
                  <a:prstClr val="white"/>
                </a:solidFill>
                <a:cs typeface="Calibri"/>
              </a:rPr>
              <a:t>y</a:t>
            </a:r>
            <a:r>
              <a:rPr spc="-9" baseline="2275" dirty="0" smtClean="0">
                <a:solidFill>
                  <a:prstClr val="white"/>
                </a:solidFill>
                <a:cs typeface="Calibri"/>
              </a:rPr>
              <a:t> </a:t>
            </a:r>
            <a:r>
              <a:rPr baseline="2275" dirty="0" smtClean="0">
                <a:solidFill>
                  <a:prstClr val="white"/>
                </a:solidFill>
                <a:cs typeface="Calibri"/>
              </a:rPr>
              <a:t>of e</a:t>
            </a:r>
            <a:r>
              <a:rPr spc="4" baseline="2275" dirty="0" smtClean="0">
                <a:solidFill>
                  <a:prstClr val="white"/>
                </a:solidFill>
                <a:cs typeface="Calibri"/>
              </a:rPr>
              <a:t>du</a:t>
            </a:r>
            <a:r>
              <a:rPr spc="-14" baseline="2275" dirty="0" smtClean="0">
                <a:solidFill>
                  <a:prstClr val="white"/>
                </a:solidFill>
                <a:cs typeface="Calibri"/>
              </a:rPr>
              <a:t>c</a:t>
            </a:r>
            <a:r>
              <a:rPr spc="-9" baseline="2275" dirty="0" smtClean="0">
                <a:solidFill>
                  <a:prstClr val="white"/>
                </a:solidFill>
                <a:cs typeface="Calibri"/>
              </a:rPr>
              <a:t>a</a:t>
            </a:r>
            <a:r>
              <a:rPr spc="4" baseline="2275" dirty="0" smtClean="0">
                <a:solidFill>
                  <a:prstClr val="white"/>
                </a:solidFill>
                <a:cs typeface="Calibri"/>
              </a:rPr>
              <a:t>t</a:t>
            </a:r>
            <a:r>
              <a:rPr baseline="2275" dirty="0" smtClean="0">
                <a:solidFill>
                  <a:prstClr val="white"/>
                </a:solidFill>
                <a:cs typeface="Calibri"/>
              </a:rPr>
              <a:t>ion</a:t>
            </a:r>
            <a:endParaRPr sz="1200" dirty="0">
              <a:solidFill>
                <a:prstClr val="white"/>
              </a:solidFill>
              <a:cs typeface="Calibri"/>
            </a:endParaRPr>
          </a:p>
          <a:p>
            <a:pPr marL="92075">
              <a:lnSpc>
                <a:spcPts val="1440"/>
              </a:lnSpc>
            </a:pPr>
            <a:r>
              <a:rPr baseline="2275" dirty="0" smtClean="0">
                <a:solidFill>
                  <a:srgbClr val="525252"/>
                </a:solidFill>
                <a:cs typeface="Calibri"/>
              </a:rPr>
              <a:t>…</a:t>
            </a:r>
            <a:endParaRPr sz="1200" dirty="0">
              <a:solidFill>
                <a:prstClr val="black"/>
              </a:solidFill>
              <a:cs typeface="Calibri"/>
            </a:endParaRPr>
          </a:p>
        </p:txBody>
      </p:sp>
      <p:sp>
        <p:nvSpPr>
          <p:cNvPr id="10" name="object 7"/>
          <p:cNvSpPr txBox="1"/>
          <p:nvPr/>
        </p:nvSpPr>
        <p:spPr>
          <a:xfrm>
            <a:off x="6012434" y="3836352"/>
            <a:ext cx="2628011" cy="2556002"/>
          </a:xfrm>
          <a:prstGeom prst="rect">
            <a:avLst/>
          </a:prstGeom>
          <a:solidFill>
            <a:srgbClr val="F79646">
              <a:lumMod val="50000"/>
            </a:srgbClr>
          </a:solidFill>
        </p:spPr>
        <p:txBody>
          <a:bodyPr wrap="square" lIns="0" tIns="0" rIns="0" bIns="0" rtlCol="0">
            <a:noAutofit/>
          </a:bodyPr>
          <a:lstStyle/>
          <a:p>
            <a:pPr marL="892677" marR="892362" lvl="0" indent="0" algn="ctr" defTabSz="914400" eaLnBrk="1" fontAlgn="auto" latinLnBrk="0" hangingPunct="1">
              <a:lnSpc>
                <a:spcPct val="101725"/>
              </a:lnSpc>
              <a:spcBef>
                <a:spcPts val="340"/>
              </a:spcBef>
              <a:spcAft>
                <a:spcPts val="0"/>
              </a:spcAft>
              <a:buClrTx/>
              <a:buSzTx/>
              <a:buFontTx/>
              <a:buNone/>
              <a:tabLst/>
              <a:defRPr/>
            </a:pPr>
            <a:r>
              <a:rPr kumimoji="0" sz="1600" b="1" i="0" u="none" strike="noStrike" kern="0" cap="none" spc="0" normalizeH="0" baseline="0" noProof="0" dirty="0" smtClean="0">
                <a:ln>
                  <a:noFill/>
                </a:ln>
                <a:solidFill>
                  <a:prstClr val="white"/>
                </a:solidFill>
                <a:effectLst/>
                <a:uLnTx/>
                <a:uFillTx/>
                <a:cs typeface="Calibri"/>
              </a:rPr>
              <a:t>GE</a:t>
            </a:r>
            <a:r>
              <a:rPr kumimoji="0" sz="1600" b="1" i="0" u="none" strike="noStrike" kern="0" cap="none" spc="4" normalizeH="0" baseline="0" noProof="0" dirty="0" smtClean="0">
                <a:ln>
                  <a:noFill/>
                </a:ln>
                <a:solidFill>
                  <a:prstClr val="white"/>
                </a:solidFill>
                <a:effectLst/>
                <a:uLnTx/>
                <a:uFillTx/>
                <a:cs typeface="Calibri"/>
              </a:rPr>
              <a:t>N</a:t>
            </a:r>
            <a:r>
              <a:rPr kumimoji="0" sz="1600" b="1" i="0" u="none" strike="noStrike" kern="0" cap="none" spc="0" normalizeH="0" baseline="0" noProof="0" dirty="0" smtClean="0">
                <a:ln>
                  <a:noFill/>
                </a:ln>
                <a:solidFill>
                  <a:prstClr val="white"/>
                </a:solidFill>
                <a:effectLst/>
                <a:uLnTx/>
                <a:uFillTx/>
                <a:cs typeface="Calibri"/>
              </a:rPr>
              <a:t>ER</a:t>
            </a:r>
            <a:r>
              <a:rPr kumimoji="0" sz="1600" b="1" i="0" u="none" strike="noStrike" kern="0" cap="none" spc="4" normalizeH="0" baseline="0" noProof="0" dirty="0" smtClean="0">
                <a:ln>
                  <a:noFill/>
                </a:ln>
                <a:solidFill>
                  <a:prstClr val="white"/>
                </a:solidFill>
                <a:effectLst/>
                <a:uLnTx/>
                <a:uFillTx/>
                <a:cs typeface="Calibri"/>
              </a:rPr>
              <a:t>A</a:t>
            </a:r>
            <a:r>
              <a:rPr kumimoji="0" sz="1600" b="1" i="0" u="none" strike="noStrike" kern="0" cap="none" spc="0" normalizeH="0" baseline="0" noProof="0" dirty="0" smtClean="0">
                <a:ln>
                  <a:noFill/>
                </a:ln>
                <a:solidFill>
                  <a:prstClr val="white"/>
                </a:solidFill>
                <a:effectLst/>
                <a:uLnTx/>
                <a:uFillTx/>
                <a:cs typeface="Calibri"/>
              </a:rPr>
              <a:t>L</a:t>
            </a:r>
            <a:endParaRPr kumimoji="0" sz="1600" b="0" i="0" u="none" strike="noStrike" kern="0" cap="none" spc="0" normalizeH="0" baseline="0" noProof="0" dirty="0" smtClean="0">
              <a:ln>
                <a:noFill/>
              </a:ln>
              <a:solidFill>
                <a:prstClr val="white"/>
              </a:solidFill>
              <a:effectLst/>
              <a:uLnTx/>
              <a:uFillTx/>
              <a:cs typeface="Calibri"/>
            </a:endParaRPr>
          </a:p>
          <a:p>
            <a:pPr marL="856411" marR="857036" lvl="0" indent="0" algn="ctr" defTabSz="914400" eaLnBrk="1" fontAlgn="auto" latinLnBrk="0" hangingPunct="1">
              <a:lnSpc>
                <a:spcPts val="1675"/>
              </a:lnSpc>
              <a:spcBef>
                <a:spcPts val="83"/>
              </a:spcBef>
              <a:spcAft>
                <a:spcPts val="0"/>
              </a:spcAft>
              <a:buClrTx/>
              <a:buSzTx/>
              <a:buFontTx/>
              <a:buNone/>
              <a:tabLst/>
              <a:defRPr/>
            </a:pPr>
            <a:r>
              <a:rPr kumimoji="0" sz="2100" b="1" i="0" u="none" strike="noStrike" kern="0" cap="none" spc="0" normalizeH="0" baseline="1950" noProof="0" dirty="0" smtClean="0">
                <a:ln>
                  <a:noFill/>
                </a:ln>
                <a:solidFill>
                  <a:prstClr val="white"/>
                </a:solidFill>
                <a:effectLst/>
                <a:uLnTx/>
                <a:uFillTx/>
                <a:cs typeface="Calibri"/>
              </a:rPr>
              <a:t>9</a:t>
            </a:r>
            <a:r>
              <a:rPr kumimoji="0" sz="2100" b="1" i="0" u="none" strike="noStrike" kern="0" cap="none" spc="-9" normalizeH="0" baseline="1950" noProof="0" dirty="0" smtClean="0">
                <a:ln>
                  <a:noFill/>
                </a:ln>
                <a:solidFill>
                  <a:prstClr val="white"/>
                </a:solidFill>
                <a:effectLst/>
                <a:uLnTx/>
                <a:uFillTx/>
                <a:cs typeface="Calibri"/>
              </a:rPr>
              <a:t> </a:t>
            </a:r>
            <a:r>
              <a:rPr kumimoji="0" sz="2100" b="1" i="0" u="none" strike="noStrike" kern="0" cap="none" spc="0" normalizeH="0" baseline="1950" noProof="0" dirty="0" smtClean="0">
                <a:ln>
                  <a:noFill/>
                </a:ln>
                <a:solidFill>
                  <a:prstClr val="white"/>
                </a:solidFill>
                <a:effectLst/>
                <a:uLnTx/>
                <a:uFillTx/>
                <a:cs typeface="Calibri"/>
              </a:rPr>
              <a:t>i</a:t>
            </a:r>
            <a:r>
              <a:rPr kumimoji="0" sz="2100" b="1" i="0" u="none" strike="noStrike" kern="0" cap="none" spc="4" normalizeH="0" baseline="1950" noProof="0" dirty="0" smtClean="0">
                <a:ln>
                  <a:noFill/>
                </a:ln>
                <a:solidFill>
                  <a:prstClr val="white"/>
                </a:solidFill>
                <a:effectLst/>
                <a:uLnTx/>
                <a:uFillTx/>
                <a:cs typeface="Calibri"/>
              </a:rPr>
              <a:t>n</a:t>
            </a:r>
            <a:r>
              <a:rPr kumimoji="0" sz="2100" b="1" i="0" u="none" strike="noStrike" kern="0" cap="none" spc="0" normalizeH="0" baseline="1950" noProof="0" dirty="0" smtClean="0">
                <a:ln>
                  <a:noFill/>
                </a:ln>
                <a:solidFill>
                  <a:prstClr val="white"/>
                </a:solidFill>
                <a:effectLst/>
                <a:uLnTx/>
                <a:uFillTx/>
                <a:cs typeface="Calibri"/>
              </a:rPr>
              <a:t>d</a:t>
            </a:r>
            <a:r>
              <a:rPr kumimoji="0" sz="2100" b="1" i="0" u="none" strike="noStrike" kern="0" cap="none" spc="4" normalizeH="0" baseline="1950" noProof="0" dirty="0" smtClean="0">
                <a:ln>
                  <a:noFill/>
                </a:ln>
                <a:solidFill>
                  <a:prstClr val="white"/>
                </a:solidFill>
                <a:effectLst/>
                <a:uLnTx/>
                <a:uFillTx/>
                <a:cs typeface="Calibri"/>
              </a:rPr>
              <a:t>i</a:t>
            </a:r>
            <a:r>
              <a:rPr kumimoji="0" sz="2100" b="1" i="0" u="none" strike="noStrike" kern="0" cap="none" spc="-9" normalizeH="0" baseline="1950" noProof="0" dirty="0" smtClean="0">
                <a:ln>
                  <a:noFill/>
                </a:ln>
                <a:solidFill>
                  <a:prstClr val="white"/>
                </a:solidFill>
                <a:effectLst/>
                <a:uLnTx/>
                <a:uFillTx/>
                <a:cs typeface="Calibri"/>
              </a:rPr>
              <a:t>ca</a:t>
            </a:r>
            <a:r>
              <a:rPr kumimoji="0" sz="2100" b="1" i="0" u="none" strike="noStrike" kern="0" cap="none" spc="-4" normalizeH="0" baseline="1950" noProof="0" dirty="0" smtClean="0">
                <a:ln>
                  <a:noFill/>
                </a:ln>
                <a:solidFill>
                  <a:prstClr val="white"/>
                </a:solidFill>
                <a:effectLst/>
                <a:uLnTx/>
                <a:uFillTx/>
                <a:cs typeface="Calibri"/>
              </a:rPr>
              <a:t>t</a:t>
            </a:r>
            <a:r>
              <a:rPr kumimoji="0" sz="2100" b="1" i="0" u="none" strike="noStrike" kern="0" cap="none" spc="0" normalizeH="0" baseline="1950" noProof="0" dirty="0" smtClean="0">
                <a:ln>
                  <a:noFill/>
                </a:ln>
                <a:solidFill>
                  <a:prstClr val="white"/>
                </a:solidFill>
                <a:effectLst/>
                <a:uLnTx/>
                <a:uFillTx/>
                <a:cs typeface="Calibri"/>
              </a:rPr>
              <a:t>o</a:t>
            </a:r>
            <a:r>
              <a:rPr kumimoji="0" sz="2100" b="1" i="0" u="none" strike="noStrike" kern="0" cap="none" spc="-4" normalizeH="0" baseline="1950" noProof="0" dirty="0" smtClean="0">
                <a:ln>
                  <a:noFill/>
                </a:ln>
                <a:solidFill>
                  <a:prstClr val="white"/>
                </a:solidFill>
                <a:effectLst/>
                <a:uLnTx/>
                <a:uFillTx/>
                <a:cs typeface="Calibri"/>
              </a:rPr>
              <a:t>r</a:t>
            </a:r>
            <a:r>
              <a:rPr kumimoji="0" sz="2100" b="1" i="0" u="none" strike="noStrike" kern="0" cap="none" spc="0" normalizeH="0" baseline="1950" noProof="0" dirty="0" smtClean="0">
                <a:ln>
                  <a:noFill/>
                </a:ln>
                <a:solidFill>
                  <a:prstClr val="white"/>
                </a:solidFill>
                <a:effectLst/>
                <a:uLnTx/>
                <a:uFillTx/>
                <a:cs typeface="Calibri"/>
              </a:rPr>
              <a:t>s</a:t>
            </a:r>
            <a:endParaRPr kumimoji="0" sz="1400" b="0" i="0" u="none" strike="noStrike" kern="0" cap="none" spc="0" normalizeH="0" baseline="0" noProof="0" dirty="0" smtClean="0">
              <a:ln>
                <a:noFill/>
              </a:ln>
              <a:solidFill>
                <a:prstClr val="white"/>
              </a:solidFill>
              <a:effectLst/>
              <a:uLnTx/>
              <a:uFillTx/>
              <a:cs typeface="Calibri"/>
            </a:endParaRPr>
          </a:p>
          <a:p>
            <a:pPr marL="92455" marR="85268" lvl="0" indent="0" defTabSz="914400" eaLnBrk="1" fontAlgn="auto" latinLnBrk="0" hangingPunct="1">
              <a:lnSpc>
                <a:spcPct val="100097"/>
              </a:lnSpc>
              <a:spcBef>
                <a:spcPts val="0"/>
              </a:spcBef>
              <a:spcAft>
                <a:spcPts val="0"/>
              </a:spcAft>
              <a:buClrTx/>
              <a:buSzTx/>
              <a:buFontTx/>
              <a:buNone/>
              <a:tabLst/>
              <a:defRPr/>
            </a:pPr>
            <a:r>
              <a:rPr kumimoji="0" sz="1200" b="0" i="0" u="none" strike="noStrike" kern="0" cap="none" spc="-19" normalizeH="0" baseline="0" noProof="0" dirty="0" smtClean="0">
                <a:ln>
                  <a:noFill/>
                </a:ln>
                <a:solidFill>
                  <a:prstClr val="white"/>
                </a:solidFill>
                <a:effectLst/>
                <a:uLnTx/>
                <a:uFillTx/>
                <a:cs typeface="Calibri"/>
              </a:rPr>
              <a:t>E</a:t>
            </a:r>
            <a:r>
              <a:rPr kumimoji="0" sz="1200" b="0" i="0" u="none" strike="noStrike" kern="0" cap="none" spc="0" normalizeH="0" baseline="0" noProof="0" dirty="0" smtClean="0">
                <a:ln>
                  <a:noFill/>
                </a:ln>
                <a:solidFill>
                  <a:prstClr val="white"/>
                </a:solidFill>
                <a:effectLst/>
                <a:uLnTx/>
                <a:uFillTx/>
                <a:cs typeface="Calibri"/>
              </a:rPr>
              <a:t>ase</a:t>
            </a:r>
            <a:r>
              <a:rPr kumimoji="0" sz="1200" b="0" i="0" u="none" strike="noStrike" kern="0" cap="none" spc="19" normalizeH="0" baseline="0" noProof="0" dirty="0" smtClean="0">
                <a:ln>
                  <a:noFill/>
                </a:ln>
                <a:solidFill>
                  <a:prstClr val="white"/>
                </a:solidFill>
                <a:effectLst/>
                <a:uLnTx/>
                <a:uFillTx/>
                <a:cs typeface="Calibri"/>
              </a:rPr>
              <a:t> </a:t>
            </a:r>
            <a:r>
              <a:rPr kumimoji="0" sz="1200" b="0" i="0" u="none" strike="noStrike" kern="0" cap="none" spc="0" normalizeH="0" baseline="0" noProof="0" dirty="0" smtClean="0">
                <a:ln>
                  <a:noFill/>
                </a:ln>
                <a:solidFill>
                  <a:prstClr val="white"/>
                </a:solidFill>
                <a:effectLst/>
                <a:uLnTx/>
                <a:uFillTx/>
                <a:cs typeface="Calibri"/>
              </a:rPr>
              <a:t>of </a:t>
            </a:r>
            <a:r>
              <a:rPr kumimoji="0" sz="1200" b="0" i="0" u="none" strike="noStrike" kern="0" cap="none" spc="4" normalizeH="0" baseline="0" noProof="0" dirty="0" smtClean="0">
                <a:ln>
                  <a:noFill/>
                </a:ln>
                <a:solidFill>
                  <a:prstClr val="white"/>
                </a:solidFill>
                <a:effectLst/>
                <a:uLnTx/>
                <a:uFillTx/>
                <a:cs typeface="Calibri"/>
              </a:rPr>
              <a:t>D</a:t>
            </a:r>
            <a:r>
              <a:rPr kumimoji="0" sz="1200" b="0" i="0" u="none" strike="noStrike" kern="0" cap="none" spc="0" normalizeH="0" baseline="0" noProof="0" dirty="0" smtClean="0">
                <a:ln>
                  <a:noFill/>
                </a:ln>
                <a:solidFill>
                  <a:prstClr val="white"/>
                </a:solidFill>
                <a:effectLst/>
                <a:uLnTx/>
                <a:uFillTx/>
                <a:cs typeface="Calibri"/>
              </a:rPr>
              <a:t>oi</a:t>
            </a:r>
            <a:r>
              <a:rPr kumimoji="0" sz="1200" b="0" i="0" u="none" strike="noStrike" kern="0" cap="none" spc="4" normalizeH="0" baseline="0" noProof="0" dirty="0" smtClean="0">
                <a:ln>
                  <a:noFill/>
                </a:ln>
                <a:solidFill>
                  <a:prstClr val="white"/>
                </a:solidFill>
                <a:effectLst/>
                <a:uLnTx/>
                <a:uFillTx/>
                <a:cs typeface="Calibri"/>
              </a:rPr>
              <a:t>n</a:t>
            </a:r>
            <a:r>
              <a:rPr kumimoji="0" sz="1200" b="0" i="0" u="none" strike="noStrike" kern="0" cap="none" spc="0" normalizeH="0" baseline="0" noProof="0" dirty="0" smtClean="0">
                <a:ln>
                  <a:noFill/>
                </a:ln>
                <a:solidFill>
                  <a:prstClr val="white"/>
                </a:solidFill>
                <a:effectLst/>
                <a:uLnTx/>
                <a:uFillTx/>
                <a:cs typeface="Calibri"/>
              </a:rPr>
              <a:t>g</a:t>
            </a:r>
            <a:r>
              <a:rPr kumimoji="0" sz="1200" b="0" i="0" u="none" strike="noStrike" kern="0" cap="none" spc="-19" normalizeH="0" baseline="0" noProof="0" dirty="0" smtClean="0">
                <a:ln>
                  <a:noFill/>
                </a:ln>
                <a:solidFill>
                  <a:prstClr val="white"/>
                </a:solidFill>
                <a:effectLst/>
                <a:uLnTx/>
                <a:uFillTx/>
                <a:cs typeface="Calibri"/>
              </a:rPr>
              <a:t> </a:t>
            </a:r>
            <a:r>
              <a:rPr kumimoji="0" sz="1200" b="0" i="0" u="none" strike="noStrike" kern="0" cap="none" spc="-4" normalizeH="0" baseline="0" noProof="0" dirty="0" smtClean="0">
                <a:ln>
                  <a:noFill/>
                </a:ln>
                <a:solidFill>
                  <a:prstClr val="white"/>
                </a:solidFill>
                <a:effectLst/>
                <a:uLnTx/>
                <a:uFillTx/>
                <a:cs typeface="Calibri"/>
              </a:rPr>
              <a:t>B</a:t>
            </a:r>
            <a:r>
              <a:rPr kumimoji="0" sz="1200" b="0" i="0" u="none" strike="noStrike" kern="0" cap="none" spc="4" normalizeH="0" baseline="0" noProof="0" dirty="0" smtClean="0">
                <a:ln>
                  <a:noFill/>
                </a:ln>
                <a:solidFill>
                  <a:prstClr val="white"/>
                </a:solidFill>
                <a:effectLst/>
                <a:uLnTx/>
                <a:uFillTx/>
                <a:cs typeface="Calibri"/>
              </a:rPr>
              <a:t>u</a:t>
            </a:r>
            <a:r>
              <a:rPr kumimoji="0" sz="1200" b="0" i="0" u="none" strike="noStrike" kern="0" cap="none" spc="0" normalizeH="0" baseline="0" noProof="0" dirty="0" smtClean="0">
                <a:ln>
                  <a:noFill/>
                </a:ln>
                <a:solidFill>
                  <a:prstClr val="white"/>
                </a:solidFill>
                <a:effectLst/>
                <a:uLnTx/>
                <a:uFillTx/>
                <a:cs typeface="Calibri"/>
              </a:rPr>
              <a:t>si</a:t>
            </a:r>
            <a:r>
              <a:rPr kumimoji="0" sz="1200" b="0" i="0" u="none" strike="noStrike" kern="0" cap="none" spc="4" normalizeH="0" baseline="0" noProof="0" dirty="0" smtClean="0">
                <a:ln>
                  <a:noFill/>
                </a:ln>
                <a:solidFill>
                  <a:prstClr val="white"/>
                </a:solidFill>
                <a:effectLst/>
                <a:uLnTx/>
                <a:uFillTx/>
                <a:cs typeface="Calibri"/>
              </a:rPr>
              <a:t>n</a:t>
            </a:r>
            <a:r>
              <a:rPr kumimoji="0" sz="1200" b="0" i="0" u="none" strike="noStrike" kern="0" cap="none" spc="0" normalizeH="0" baseline="0" noProof="0" dirty="0" smtClean="0">
                <a:ln>
                  <a:noFill/>
                </a:ln>
                <a:solidFill>
                  <a:prstClr val="white"/>
                </a:solidFill>
                <a:effectLst/>
                <a:uLnTx/>
                <a:uFillTx/>
                <a:cs typeface="Calibri"/>
              </a:rPr>
              <a:t>ess</a:t>
            </a:r>
            <a:r>
              <a:rPr kumimoji="0" sz="1200" b="0" i="0" u="none" strike="noStrike" kern="0" cap="none" spc="4" normalizeH="0" baseline="0" noProof="0" dirty="0" smtClean="0">
                <a:ln>
                  <a:noFill/>
                </a:ln>
                <a:solidFill>
                  <a:prstClr val="white"/>
                </a:solidFill>
                <a:effectLst/>
                <a:uLnTx/>
                <a:uFillTx/>
                <a:cs typeface="Calibri"/>
              </a:rPr>
              <a:t> </a:t>
            </a:r>
            <a:r>
              <a:rPr kumimoji="0" sz="1200" b="0" i="0" u="none" strike="noStrike" kern="0" cap="none" spc="-4" normalizeH="0" baseline="0" noProof="0" dirty="0" smtClean="0">
                <a:ln>
                  <a:noFill/>
                </a:ln>
                <a:solidFill>
                  <a:prstClr val="white"/>
                </a:solidFill>
                <a:effectLst/>
                <a:uLnTx/>
                <a:uFillTx/>
                <a:cs typeface="Calibri"/>
              </a:rPr>
              <a:t>(</a:t>
            </a:r>
            <a:r>
              <a:rPr kumimoji="0" sz="1200" b="0" i="0" u="none" strike="noStrike" kern="0" cap="none" spc="4" normalizeH="0" baseline="0" noProof="0" dirty="0" smtClean="0">
                <a:ln>
                  <a:noFill/>
                </a:ln>
                <a:solidFill>
                  <a:prstClr val="white"/>
                </a:solidFill>
                <a:effectLst/>
                <a:uLnTx/>
                <a:uFillTx/>
                <a:cs typeface="Calibri"/>
              </a:rPr>
              <a:t>D</a:t>
            </a:r>
            <a:r>
              <a:rPr kumimoji="0" sz="1200" b="0" i="0" u="none" strike="noStrike" kern="0" cap="none" spc="9" normalizeH="0" baseline="0" noProof="0" dirty="0" smtClean="0">
                <a:ln>
                  <a:noFill/>
                </a:ln>
                <a:solidFill>
                  <a:prstClr val="white"/>
                </a:solidFill>
                <a:effectLst/>
                <a:uLnTx/>
                <a:uFillTx/>
                <a:cs typeface="Calibri"/>
              </a:rPr>
              <a:t>B</a:t>
            </a:r>
            <a:r>
              <a:rPr kumimoji="0" sz="1200" b="0" i="0" u="none" strike="noStrike" kern="0" cap="none" spc="0" normalizeH="0" baseline="0" noProof="0" dirty="0" smtClean="0">
                <a:ln>
                  <a:noFill/>
                </a:ln>
                <a:solidFill>
                  <a:prstClr val="white"/>
                </a:solidFill>
                <a:effectLst/>
                <a:uLnTx/>
                <a:uFillTx/>
                <a:cs typeface="Calibri"/>
              </a:rPr>
              <a:t>) E</a:t>
            </a:r>
            <a:r>
              <a:rPr kumimoji="0" sz="1200" b="0" i="0" u="none" strike="noStrike" kern="0" cap="none" spc="-14" normalizeH="0" baseline="0" noProof="0" dirty="0" smtClean="0">
                <a:ln>
                  <a:noFill/>
                </a:ln>
                <a:solidFill>
                  <a:prstClr val="white"/>
                </a:solidFill>
                <a:effectLst/>
                <a:uLnTx/>
                <a:uFillTx/>
                <a:cs typeface="Calibri"/>
              </a:rPr>
              <a:t>n</a:t>
            </a:r>
            <a:r>
              <a:rPr kumimoji="0" sz="1200" b="0" i="0" u="none" strike="noStrike" kern="0" cap="none" spc="0" normalizeH="0" baseline="0" noProof="0" dirty="0" smtClean="0">
                <a:ln>
                  <a:noFill/>
                </a:ln>
                <a:solidFill>
                  <a:prstClr val="white"/>
                </a:solidFill>
                <a:effectLst/>
                <a:uLnTx/>
                <a:uFillTx/>
                <a:cs typeface="Calibri"/>
              </a:rPr>
              <a:t>vi</a:t>
            </a:r>
            <a:r>
              <a:rPr kumimoji="0" sz="1200" b="0" i="0" u="none" strike="noStrike" kern="0" cap="none" spc="-25" normalizeH="0" baseline="0" noProof="0" dirty="0" smtClean="0">
                <a:ln>
                  <a:noFill/>
                </a:ln>
                <a:solidFill>
                  <a:prstClr val="white"/>
                </a:solidFill>
                <a:effectLst/>
                <a:uLnTx/>
                <a:uFillTx/>
                <a:cs typeface="Calibri"/>
              </a:rPr>
              <a:t>r</a:t>
            </a:r>
            <a:r>
              <a:rPr kumimoji="0" sz="1200" b="0" i="0" u="none" strike="noStrike" kern="0" cap="none" spc="0" normalizeH="0" baseline="0" noProof="0" dirty="0" smtClean="0">
                <a:ln>
                  <a:noFill/>
                </a:ln>
                <a:solidFill>
                  <a:prstClr val="white"/>
                </a:solidFill>
                <a:effectLst/>
                <a:uLnTx/>
                <a:uFillTx/>
                <a:cs typeface="Calibri"/>
              </a:rPr>
              <a:t>o</a:t>
            </a:r>
            <a:r>
              <a:rPr kumimoji="0" sz="1200" b="0" i="0" u="none" strike="noStrike" kern="0" cap="none" spc="4" normalizeH="0" baseline="0" noProof="0" dirty="0" smtClean="0">
                <a:ln>
                  <a:noFill/>
                </a:ln>
                <a:solidFill>
                  <a:prstClr val="white"/>
                </a:solidFill>
                <a:effectLst/>
                <a:uLnTx/>
                <a:uFillTx/>
                <a:cs typeface="Calibri"/>
              </a:rPr>
              <a:t>n</a:t>
            </a:r>
            <a:r>
              <a:rPr kumimoji="0" sz="1200" b="0" i="0" u="none" strike="noStrike" kern="0" cap="none" spc="0" normalizeH="0" baseline="0" noProof="0" dirty="0" smtClean="0">
                <a:ln>
                  <a:noFill/>
                </a:ln>
                <a:solidFill>
                  <a:prstClr val="white"/>
                </a:solidFill>
                <a:effectLst/>
                <a:uLnTx/>
                <a:uFillTx/>
                <a:cs typeface="Calibri"/>
              </a:rPr>
              <a:t>men</a:t>
            </a:r>
            <a:r>
              <a:rPr kumimoji="0" sz="1200" b="0" i="0" u="none" strike="noStrike" kern="0" cap="none" spc="-9" normalizeH="0" baseline="0" noProof="0" dirty="0" smtClean="0">
                <a:ln>
                  <a:noFill/>
                </a:ln>
                <a:solidFill>
                  <a:prstClr val="white"/>
                </a:solidFill>
                <a:effectLst/>
                <a:uLnTx/>
                <a:uFillTx/>
                <a:cs typeface="Calibri"/>
              </a:rPr>
              <a:t>ta</a:t>
            </a:r>
            <a:r>
              <a:rPr kumimoji="0" sz="1200" b="0" i="0" u="none" strike="noStrike" kern="0" cap="none" spc="0" normalizeH="0" baseline="0" noProof="0" dirty="0" smtClean="0">
                <a:ln>
                  <a:noFill/>
                </a:ln>
                <a:solidFill>
                  <a:prstClr val="white"/>
                </a:solidFill>
                <a:effectLst/>
                <a:uLnTx/>
                <a:uFillTx/>
                <a:cs typeface="Calibri"/>
              </a:rPr>
              <a:t>l</a:t>
            </a:r>
            <a:r>
              <a:rPr kumimoji="0" sz="1200" b="0" i="0" u="none" strike="noStrike" kern="0" cap="none" spc="-24" normalizeH="0" baseline="0" noProof="0" dirty="0" smtClean="0">
                <a:ln>
                  <a:noFill/>
                </a:ln>
                <a:solidFill>
                  <a:prstClr val="white"/>
                </a:solidFill>
                <a:effectLst/>
                <a:uLnTx/>
                <a:uFillTx/>
                <a:cs typeface="Calibri"/>
              </a:rPr>
              <a:t> </a:t>
            </a:r>
            <a:r>
              <a:rPr kumimoji="0" sz="1200" b="0" i="0" u="none" strike="noStrike" kern="0" cap="none" spc="-19" normalizeH="0" baseline="0" noProof="0" dirty="0" smtClean="0">
                <a:ln>
                  <a:noFill/>
                </a:ln>
                <a:solidFill>
                  <a:prstClr val="white"/>
                </a:solidFill>
                <a:effectLst/>
                <a:uLnTx/>
                <a:uFillTx/>
                <a:cs typeface="Calibri"/>
              </a:rPr>
              <a:t>P</a:t>
            </a:r>
            <a:r>
              <a:rPr kumimoji="0" sz="1200" b="0" i="0" u="none" strike="noStrike" kern="0" cap="none" spc="0" normalizeH="0" baseline="0" noProof="0" dirty="0" smtClean="0">
                <a:ln>
                  <a:noFill/>
                </a:ln>
                <a:solidFill>
                  <a:prstClr val="white"/>
                </a:solidFill>
                <a:effectLst/>
                <a:uLnTx/>
                <a:uFillTx/>
                <a:cs typeface="Calibri"/>
              </a:rPr>
              <a:t>er</a:t>
            </a:r>
            <a:r>
              <a:rPr kumimoji="0" sz="1200" b="0" i="0" u="none" strike="noStrike" kern="0" cap="none" spc="-14" normalizeH="0" baseline="0" noProof="0" dirty="0" smtClean="0">
                <a:ln>
                  <a:noFill/>
                </a:ln>
                <a:solidFill>
                  <a:prstClr val="white"/>
                </a:solidFill>
                <a:effectLst/>
                <a:uLnTx/>
                <a:uFillTx/>
                <a:cs typeface="Calibri"/>
              </a:rPr>
              <a:t>f</a:t>
            </a:r>
            <a:r>
              <a:rPr kumimoji="0" sz="1200" b="0" i="0" u="none" strike="noStrike" kern="0" cap="none" spc="0" normalizeH="0" baseline="0" noProof="0" dirty="0" smtClean="0">
                <a:ln>
                  <a:noFill/>
                </a:ln>
                <a:solidFill>
                  <a:prstClr val="white"/>
                </a:solidFill>
                <a:effectLst/>
                <a:uLnTx/>
                <a:uFillTx/>
                <a:cs typeface="Calibri"/>
              </a:rPr>
              <a:t>orm</a:t>
            </a:r>
            <a:r>
              <a:rPr kumimoji="0" sz="1200" b="0" i="0" u="none" strike="noStrike" kern="0" cap="none" spc="4" normalizeH="0" baseline="0" noProof="0" dirty="0" smtClean="0">
                <a:ln>
                  <a:noFill/>
                </a:ln>
                <a:solidFill>
                  <a:prstClr val="white"/>
                </a:solidFill>
                <a:effectLst/>
                <a:uLnTx/>
                <a:uFillTx/>
                <a:cs typeface="Calibri"/>
              </a:rPr>
              <a:t>an</a:t>
            </a:r>
            <a:r>
              <a:rPr kumimoji="0" sz="1200" b="0" i="0" u="none" strike="noStrike" kern="0" cap="none" spc="-4" normalizeH="0" baseline="0" noProof="0" dirty="0" smtClean="0">
                <a:ln>
                  <a:noFill/>
                </a:ln>
                <a:solidFill>
                  <a:prstClr val="white"/>
                </a:solidFill>
                <a:effectLst/>
                <a:uLnTx/>
                <a:uFillTx/>
                <a:cs typeface="Calibri"/>
              </a:rPr>
              <a:t>c</a:t>
            </a:r>
            <a:r>
              <a:rPr kumimoji="0" sz="1200" b="0" i="0" u="none" strike="noStrike" kern="0" cap="none" spc="0" normalizeH="0" baseline="0" noProof="0" dirty="0" smtClean="0">
                <a:ln>
                  <a:noFill/>
                </a:ln>
                <a:solidFill>
                  <a:prstClr val="white"/>
                </a:solidFill>
                <a:effectLst/>
                <a:uLnTx/>
                <a:uFillTx/>
                <a:cs typeface="Calibri"/>
              </a:rPr>
              <a:t>e</a:t>
            </a:r>
            <a:r>
              <a:rPr kumimoji="0" sz="1200" b="0" i="0" u="none" strike="noStrike" kern="0" cap="none" spc="-14" normalizeH="0" baseline="0" noProof="0" dirty="0" smtClean="0">
                <a:ln>
                  <a:noFill/>
                </a:ln>
                <a:solidFill>
                  <a:prstClr val="white"/>
                </a:solidFill>
                <a:effectLst/>
                <a:uLnTx/>
                <a:uFillTx/>
                <a:cs typeface="Calibri"/>
              </a:rPr>
              <a:t> </a:t>
            </a:r>
            <a:r>
              <a:rPr kumimoji="0" sz="1200" b="0" i="0" u="none" strike="noStrike" kern="0" cap="none" spc="0" normalizeH="0" baseline="0" noProof="0" dirty="0" smtClean="0">
                <a:ln>
                  <a:noFill/>
                </a:ln>
                <a:solidFill>
                  <a:prstClr val="white"/>
                </a:solidFill>
                <a:effectLst/>
                <a:uLnTx/>
                <a:uFillTx/>
                <a:cs typeface="Calibri"/>
              </a:rPr>
              <a:t>In</a:t>
            </a:r>
            <a:r>
              <a:rPr kumimoji="0" sz="1200" b="0" i="0" u="none" strike="noStrike" kern="0" cap="none" spc="4" normalizeH="0" baseline="0" noProof="0" dirty="0" smtClean="0">
                <a:ln>
                  <a:noFill/>
                </a:ln>
                <a:solidFill>
                  <a:prstClr val="white"/>
                </a:solidFill>
                <a:effectLst/>
                <a:uLnTx/>
                <a:uFillTx/>
                <a:cs typeface="Calibri"/>
              </a:rPr>
              <a:t>d</a:t>
            </a:r>
            <a:r>
              <a:rPr kumimoji="0" sz="1200" b="0" i="0" u="none" strike="noStrike" kern="0" cap="none" spc="-9" normalizeH="0" baseline="0" noProof="0" dirty="0" smtClean="0">
                <a:ln>
                  <a:noFill/>
                </a:ln>
                <a:solidFill>
                  <a:prstClr val="white"/>
                </a:solidFill>
                <a:effectLst/>
                <a:uLnTx/>
                <a:uFillTx/>
                <a:cs typeface="Calibri"/>
              </a:rPr>
              <a:t>e</a:t>
            </a:r>
            <a:r>
              <a:rPr kumimoji="0" sz="1200" b="0" i="0" u="none" strike="noStrike" kern="0" cap="none" spc="0" normalizeH="0" baseline="0" noProof="0" dirty="0" smtClean="0">
                <a:ln>
                  <a:noFill/>
                </a:ln>
                <a:solidFill>
                  <a:prstClr val="white"/>
                </a:solidFill>
                <a:effectLst/>
                <a:uLnTx/>
                <a:uFillTx/>
                <a:cs typeface="Calibri"/>
              </a:rPr>
              <a:t>x</a:t>
            </a:r>
            <a:r>
              <a:rPr kumimoji="0" sz="1200" b="0" i="0" u="none" strike="noStrike" kern="0" cap="none" spc="-9" normalizeH="0" baseline="0" noProof="0" dirty="0" smtClean="0">
                <a:ln>
                  <a:noFill/>
                </a:ln>
                <a:solidFill>
                  <a:prstClr val="white"/>
                </a:solidFill>
                <a:effectLst/>
                <a:uLnTx/>
                <a:uFillTx/>
                <a:cs typeface="Calibri"/>
              </a:rPr>
              <a:t> </a:t>
            </a:r>
            <a:r>
              <a:rPr kumimoji="0" sz="1200" b="0" i="0" u="none" strike="noStrike" kern="0" cap="none" spc="-4" normalizeH="0" baseline="0" noProof="0" dirty="0" smtClean="0">
                <a:ln>
                  <a:noFill/>
                </a:ln>
                <a:solidFill>
                  <a:prstClr val="white"/>
                </a:solidFill>
                <a:effectLst/>
                <a:uLnTx/>
                <a:uFillTx/>
                <a:cs typeface="Calibri"/>
              </a:rPr>
              <a:t>(</a:t>
            </a:r>
            <a:r>
              <a:rPr kumimoji="0" sz="1200" b="0" i="0" u="none" strike="noStrike" kern="0" cap="none" spc="0" normalizeH="0" baseline="0" noProof="0" dirty="0" smtClean="0">
                <a:ln>
                  <a:noFill/>
                </a:ln>
                <a:solidFill>
                  <a:prstClr val="white"/>
                </a:solidFill>
                <a:effectLst/>
                <a:uLnTx/>
                <a:uFillTx/>
                <a:cs typeface="Calibri"/>
              </a:rPr>
              <a:t>E</a:t>
            </a:r>
            <a:r>
              <a:rPr kumimoji="0" sz="1200" b="0" i="0" u="none" strike="noStrike" kern="0" cap="none" spc="4" normalizeH="0" baseline="0" noProof="0" dirty="0" smtClean="0">
                <a:ln>
                  <a:noFill/>
                </a:ln>
                <a:solidFill>
                  <a:prstClr val="white"/>
                </a:solidFill>
                <a:effectLst/>
                <a:uLnTx/>
                <a:uFillTx/>
                <a:cs typeface="Calibri"/>
              </a:rPr>
              <a:t>PI</a:t>
            </a:r>
            <a:r>
              <a:rPr kumimoji="0" sz="1200" b="0" i="0" u="none" strike="noStrike" kern="0" cap="none" spc="0" normalizeH="0" baseline="0" noProof="0" dirty="0" smtClean="0">
                <a:ln>
                  <a:noFill/>
                </a:ln>
                <a:solidFill>
                  <a:prstClr val="white"/>
                </a:solidFill>
                <a:effectLst/>
                <a:uLnTx/>
                <a:uFillTx/>
                <a:cs typeface="Calibri"/>
              </a:rPr>
              <a:t>) Glo</a:t>
            </a:r>
            <a:r>
              <a:rPr kumimoji="0" sz="1200" b="0" i="0" u="none" strike="noStrike" kern="0" cap="none" spc="4" normalizeH="0" baseline="0" noProof="0" dirty="0" smtClean="0">
                <a:ln>
                  <a:noFill/>
                </a:ln>
                <a:solidFill>
                  <a:prstClr val="white"/>
                </a:solidFill>
                <a:effectLst/>
                <a:uLnTx/>
                <a:uFillTx/>
                <a:cs typeface="Calibri"/>
              </a:rPr>
              <a:t>b</a:t>
            </a:r>
            <a:r>
              <a:rPr kumimoji="0" sz="1200" b="0" i="0" u="none" strike="noStrike" kern="0" cap="none" spc="0" normalizeH="0" baseline="0" noProof="0" dirty="0" smtClean="0">
                <a:ln>
                  <a:noFill/>
                </a:ln>
                <a:solidFill>
                  <a:prstClr val="white"/>
                </a:solidFill>
                <a:effectLst/>
                <a:uLnTx/>
                <a:uFillTx/>
                <a:cs typeface="Calibri"/>
              </a:rPr>
              <a:t>al</a:t>
            </a:r>
            <a:r>
              <a:rPr kumimoji="0" sz="1200" b="0" i="0" u="none" strike="noStrike" kern="0" cap="none" spc="-4" normalizeH="0" baseline="0" noProof="0" dirty="0" smtClean="0">
                <a:ln>
                  <a:noFill/>
                </a:ln>
                <a:solidFill>
                  <a:prstClr val="white"/>
                </a:solidFill>
                <a:effectLst/>
                <a:uLnTx/>
                <a:uFillTx/>
                <a:cs typeface="Calibri"/>
              </a:rPr>
              <a:t> </a:t>
            </a:r>
            <a:r>
              <a:rPr kumimoji="0" sz="1200" b="0" i="0" u="none" strike="noStrike" kern="0" cap="none" spc="0" normalizeH="0" baseline="0" noProof="0" dirty="0" smtClean="0">
                <a:ln>
                  <a:noFill/>
                </a:ln>
                <a:solidFill>
                  <a:prstClr val="white"/>
                </a:solidFill>
                <a:effectLst/>
                <a:uLnTx/>
                <a:uFillTx/>
                <a:cs typeface="Calibri"/>
              </a:rPr>
              <a:t>Com</a:t>
            </a:r>
            <a:r>
              <a:rPr kumimoji="0" sz="1200" b="0" i="0" u="none" strike="noStrike" kern="0" cap="none" spc="4" normalizeH="0" baseline="0" noProof="0" dirty="0" smtClean="0">
                <a:ln>
                  <a:noFill/>
                </a:ln>
                <a:solidFill>
                  <a:prstClr val="white"/>
                </a:solidFill>
                <a:effectLst/>
                <a:uLnTx/>
                <a:uFillTx/>
                <a:cs typeface="Calibri"/>
              </a:rPr>
              <a:t>p</a:t>
            </a:r>
            <a:r>
              <a:rPr kumimoji="0" sz="1200" b="0" i="0" u="none" strike="noStrike" kern="0" cap="none" spc="-9" normalizeH="0" baseline="0" noProof="0" dirty="0" smtClean="0">
                <a:ln>
                  <a:noFill/>
                </a:ln>
                <a:solidFill>
                  <a:prstClr val="white"/>
                </a:solidFill>
                <a:effectLst/>
                <a:uLnTx/>
                <a:uFillTx/>
                <a:cs typeface="Calibri"/>
              </a:rPr>
              <a:t>e</a:t>
            </a:r>
            <a:r>
              <a:rPr kumimoji="0" sz="1200" b="0" i="0" u="none" strike="noStrike" kern="0" cap="none" spc="4" normalizeH="0" baseline="0" noProof="0" dirty="0" smtClean="0">
                <a:ln>
                  <a:noFill/>
                </a:ln>
                <a:solidFill>
                  <a:prstClr val="white"/>
                </a:solidFill>
                <a:effectLst/>
                <a:uLnTx/>
                <a:uFillTx/>
                <a:cs typeface="Calibri"/>
              </a:rPr>
              <a:t>t</a:t>
            </a:r>
            <a:r>
              <a:rPr kumimoji="0" sz="1200" b="0" i="0" u="none" strike="noStrike" kern="0" cap="none" spc="0" normalizeH="0" baseline="0" noProof="0" dirty="0" smtClean="0">
                <a:ln>
                  <a:noFill/>
                </a:ln>
                <a:solidFill>
                  <a:prstClr val="white"/>
                </a:solidFill>
                <a:effectLst/>
                <a:uLnTx/>
                <a:uFillTx/>
                <a:cs typeface="Calibri"/>
              </a:rPr>
              <a:t>i</a:t>
            </a:r>
            <a:r>
              <a:rPr kumimoji="0" sz="1200" b="0" i="0" u="none" strike="noStrike" kern="0" cap="none" spc="4" normalizeH="0" baseline="0" noProof="0" dirty="0" smtClean="0">
                <a:ln>
                  <a:noFill/>
                </a:ln>
                <a:solidFill>
                  <a:prstClr val="white"/>
                </a:solidFill>
                <a:effectLst/>
                <a:uLnTx/>
                <a:uFillTx/>
                <a:cs typeface="Calibri"/>
              </a:rPr>
              <a:t>t</a:t>
            </a:r>
            <a:r>
              <a:rPr kumimoji="0" sz="1200" b="0" i="0" u="none" strike="noStrike" kern="0" cap="none" spc="0" normalizeH="0" baseline="0" noProof="0" dirty="0" smtClean="0">
                <a:ln>
                  <a:noFill/>
                </a:ln>
                <a:solidFill>
                  <a:prstClr val="white"/>
                </a:solidFill>
                <a:effectLst/>
                <a:uLnTx/>
                <a:uFillTx/>
                <a:cs typeface="Calibri"/>
              </a:rPr>
              <a:t>i</a:t>
            </a:r>
            <a:r>
              <a:rPr kumimoji="0" sz="1200" b="0" i="0" u="none" strike="noStrike" kern="0" cap="none" spc="-14" normalizeH="0" baseline="0" noProof="0" dirty="0" smtClean="0">
                <a:ln>
                  <a:noFill/>
                </a:ln>
                <a:solidFill>
                  <a:prstClr val="white"/>
                </a:solidFill>
                <a:effectLst/>
                <a:uLnTx/>
                <a:uFillTx/>
                <a:cs typeface="Calibri"/>
              </a:rPr>
              <a:t>v</a:t>
            </a:r>
            <a:r>
              <a:rPr kumimoji="0" sz="1200" b="0" i="0" u="none" strike="noStrike" kern="0" cap="none" spc="0" normalizeH="0" baseline="0" noProof="0" dirty="0" smtClean="0">
                <a:ln>
                  <a:noFill/>
                </a:ln>
                <a:solidFill>
                  <a:prstClr val="white"/>
                </a:solidFill>
                <a:effectLst/>
                <a:uLnTx/>
                <a:uFillTx/>
                <a:cs typeface="Calibri"/>
              </a:rPr>
              <a:t>e</a:t>
            </a:r>
            <a:r>
              <a:rPr kumimoji="0" sz="1200" b="0" i="0" u="none" strike="noStrike" kern="0" cap="none" spc="4" normalizeH="0" baseline="0" noProof="0" dirty="0" smtClean="0">
                <a:ln>
                  <a:noFill/>
                </a:ln>
                <a:solidFill>
                  <a:prstClr val="white"/>
                </a:solidFill>
                <a:effectLst/>
                <a:uLnTx/>
                <a:uFillTx/>
                <a:cs typeface="Calibri"/>
              </a:rPr>
              <a:t>n</a:t>
            </a:r>
            <a:r>
              <a:rPr kumimoji="0" sz="1200" b="0" i="0" u="none" strike="noStrike" kern="0" cap="none" spc="0" normalizeH="0" baseline="0" noProof="0" dirty="0" smtClean="0">
                <a:ln>
                  <a:noFill/>
                </a:ln>
                <a:solidFill>
                  <a:prstClr val="white"/>
                </a:solidFill>
                <a:effectLst/>
                <a:uLnTx/>
                <a:uFillTx/>
                <a:cs typeface="Calibri"/>
              </a:rPr>
              <a:t>ess</a:t>
            </a:r>
            <a:r>
              <a:rPr kumimoji="0" sz="1200" b="0" i="0" u="none" strike="noStrike" kern="0" cap="none" spc="-4" normalizeH="0" baseline="0" noProof="0" dirty="0" smtClean="0">
                <a:ln>
                  <a:noFill/>
                </a:ln>
                <a:solidFill>
                  <a:prstClr val="white"/>
                </a:solidFill>
                <a:effectLst/>
                <a:uLnTx/>
                <a:uFillTx/>
                <a:cs typeface="Calibri"/>
              </a:rPr>
              <a:t> </a:t>
            </a:r>
            <a:r>
              <a:rPr kumimoji="0" sz="1200" b="0" i="0" u="none" strike="noStrike" kern="0" cap="none" spc="0" normalizeH="0" baseline="0" noProof="0" dirty="0" smtClean="0">
                <a:ln>
                  <a:noFill/>
                </a:ln>
                <a:solidFill>
                  <a:prstClr val="white"/>
                </a:solidFill>
                <a:effectLst/>
                <a:uLnTx/>
                <a:uFillTx/>
                <a:cs typeface="Calibri"/>
              </a:rPr>
              <a:t>In</a:t>
            </a:r>
            <a:r>
              <a:rPr kumimoji="0" sz="1200" b="0" i="0" u="none" strike="noStrike" kern="0" cap="none" spc="4" normalizeH="0" baseline="0" noProof="0" dirty="0" smtClean="0">
                <a:ln>
                  <a:noFill/>
                </a:ln>
                <a:solidFill>
                  <a:prstClr val="white"/>
                </a:solidFill>
                <a:effectLst/>
                <a:uLnTx/>
                <a:uFillTx/>
                <a:cs typeface="Calibri"/>
              </a:rPr>
              <a:t>d</a:t>
            </a:r>
            <a:r>
              <a:rPr kumimoji="0" sz="1200" b="0" i="0" u="none" strike="noStrike" kern="0" cap="none" spc="-9" normalizeH="0" baseline="0" noProof="0" dirty="0" smtClean="0">
                <a:ln>
                  <a:noFill/>
                </a:ln>
                <a:solidFill>
                  <a:prstClr val="white"/>
                </a:solidFill>
                <a:effectLst/>
                <a:uLnTx/>
                <a:uFillTx/>
                <a:cs typeface="Calibri"/>
              </a:rPr>
              <a:t>e</a:t>
            </a:r>
            <a:r>
              <a:rPr kumimoji="0" sz="1200" b="0" i="0" u="none" strike="noStrike" kern="0" cap="none" spc="0" normalizeH="0" baseline="0" noProof="0" dirty="0" smtClean="0">
                <a:ln>
                  <a:noFill/>
                </a:ln>
                <a:solidFill>
                  <a:prstClr val="white"/>
                </a:solidFill>
                <a:effectLst/>
                <a:uLnTx/>
                <a:uFillTx/>
                <a:cs typeface="Calibri"/>
              </a:rPr>
              <a:t>x</a:t>
            </a:r>
            <a:r>
              <a:rPr kumimoji="0" sz="1200" b="0" i="0" u="none" strike="noStrike" kern="0" cap="none" spc="-25" normalizeH="0" baseline="0" noProof="0" dirty="0" smtClean="0">
                <a:ln>
                  <a:noFill/>
                </a:ln>
                <a:solidFill>
                  <a:prstClr val="white"/>
                </a:solidFill>
                <a:effectLst/>
                <a:uLnTx/>
                <a:uFillTx/>
                <a:cs typeface="Calibri"/>
              </a:rPr>
              <a:t> </a:t>
            </a:r>
            <a:r>
              <a:rPr kumimoji="0" sz="1200" b="0" i="0" u="none" strike="noStrike" kern="0" cap="none" spc="-4" normalizeH="0" baseline="0" noProof="0" dirty="0" smtClean="0">
                <a:ln>
                  <a:noFill/>
                </a:ln>
                <a:solidFill>
                  <a:prstClr val="white"/>
                </a:solidFill>
                <a:effectLst/>
                <a:uLnTx/>
                <a:uFillTx/>
                <a:cs typeface="Calibri"/>
              </a:rPr>
              <a:t>(</a:t>
            </a:r>
            <a:r>
              <a:rPr kumimoji="0" sz="1200" b="0" i="0" u="none" strike="noStrike" kern="0" cap="none" spc="0" normalizeH="0" baseline="0" noProof="0" dirty="0" smtClean="0">
                <a:ln>
                  <a:noFill/>
                </a:ln>
                <a:solidFill>
                  <a:prstClr val="white"/>
                </a:solidFill>
                <a:effectLst/>
                <a:uLnTx/>
                <a:uFillTx/>
                <a:cs typeface="Calibri"/>
              </a:rPr>
              <a:t>G</a:t>
            </a:r>
            <a:r>
              <a:rPr kumimoji="0" sz="1200" b="0" i="0" u="none" strike="noStrike" kern="0" cap="none" spc="-4" normalizeH="0" baseline="0" noProof="0" dirty="0" smtClean="0">
                <a:ln>
                  <a:noFill/>
                </a:ln>
                <a:solidFill>
                  <a:prstClr val="white"/>
                </a:solidFill>
                <a:effectLst/>
                <a:uLnTx/>
                <a:uFillTx/>
                <a:cs typeface="Calibri"/>
              </a:rPr>
              <a:t>C</a:t>
            </a:r>
            <a:r>
              <a:rPr kumimoji="0" sz="1200" b="0" i="0" u="none" strike="noStrike" kern="0" cap="none" spc="0" normalizeH="0" baseline="0" noProof="0" dirty="0" smtClean="0">
                <a:ln>
                  <a:noFill/>
                </a:ln>
                <a:solidFill>
                  <a:prstClr val="white"/>
                </a:solidFill>
                <a:effectLst/>
                <a:uLnTx/>
                <a:uFillTx/>
                <a:cs typeface="Calibri"/>
              </a:rPr>
              <a:t>I)</a:t>
            </a:r>
          </a:p>
          <a:p>
            <a:pPr marL="92455" marR="0" lvl="0" indent="0" defTabSz="914400" eaLnBrk="1" fontAlgn="auto" latinLnBrk="0" hangingPunct="1">
              <a:lnSpc>
                <a:spcPts val="1445"/>
              </a:lnSpc>
              <a:spcBef>
                <a:spcPts val="72"/>
              </a:spcBef>
              <a:spcAft>
                <a:spcPts val="0"/>
              </a:spcAft>
              <a:buClrTx/>
              <a:buSzTx/>
              <a:buFontTx/>
              <a:buNone/>
              <a:tabLst/>
              <a:defRPr/>
            </a:pPr>
            <a:r>
              <a:rPr kumimoji="0" sz="1800" b="0" i="0" u="none" strike="noStrike" kern="0" cap="none" spc="0" normalizeH="0" baseline="2275" noProof="0" dirty="0" smtClean="0">
                <a:ln>
                  <a:noFill/>
                </a:ln>
                <a:solidFill>
                  <a:prstClr val="white"/>
                </a:solidFill>
                <a:effectLst/>
                <a:uLnTx/>
                <a:uFillTx/>
                <a:cs typeface="Calibri"/>
              </a:rPr>
              <a:t>I. G</a:t>
            </a:r>
            <a:r>
              <a:rPr kumimoji="0" sz="1800" b="0" i="0" u="none" strike="noStrike" kern="0" cap="none" spc="-4" normalizeH="0" baseline="2275" noProof="0" dirty="0" smtClean="0">
                <a:ln>
                  <a:noFill/>
                </a:ln>
                <a:solidFill>
                  <a:prstClr val="white"/>
                </a:solidFill>
                <a:effectLst/>
                <a:uLnTx/>
                <a:uFillTx/>
                <a:cs typeface="Calibri"/>
              </a:rPr>
              <a:t>C</a:t>
            </a:r>
            <a:r>
              <a:rPr kumimoji="0" sz="1800" b="0" i="0" u="none" strike="noStrike" kern="0" cap="none" spc="0" normalizeH="0" baseline="2275" noProof="0" dirty="0" smtClean="0">
                <a:ln>
                  <a:noFill/>
                </a:ln>
                <a:solidFill>
                  <a:prstClr val="white"/>
                </a:solidFill>
                <a:effectLst/>
                <a:uLnTx/>
                <a:uFillTx/>
                <a:cs typeface="Calibri"/>
              </a:rPr>
              <a:t>I</a:t>
            </a:r>
            <a:r>
              <a:rPr kumimoji="0" sz="1800" b="0" i="0" u="none" strike="noStrike" kern="0" cap="none" spc="4" normalizeH="0" baseline="2275" noProof="0" dirty="0" smtClean="0">
                <a:ln>
                  <a:noFill/>
                </a:ln>
                <a:solidFill>
                  <a:prstClr val="white"/>
                </a:solidFill>
                <a:effectLst/>
                <a:uLnTx/>
                <a:uFillTx/>
                <a:cs typeface="Calibri"/>
              </a:rPr>
              <a:t> </a:t>
            </a:r>
            <a:r>
              <a:rPr kumimoji="0" sz="1800" b="0" i="0" u="none" strike="noStrike" kern="0" cap="none" spc="0" normalizeH="0" baseline="2275" noProof="0" dirty="0" smtClean="0">
                <a:ln>
                  <a:noFill/>
                </a:ln>
                <a:solidFill>
                  <a:prstClr val="white"/>
                </a:solidFill>
                <a:effectLst/>
                <a:uLnTx/>
                <a:uFillTx/>
                <a:cs typeface="Calibri"/>
              </a:rPr>
              <a:t>-</a:t>
            </a:r>
            <a:r>
              <a:rPr kumimoji="0" sz="1800" b="0" i="0" u="none" strike="noStrike" kern="0" cap="none" spc="9" normalizeH="0" baseline="2275" noProof="0" dirty="0" smtClean="0">
                <a:ln>
                  <a:noFill/>
                </a:ln>
                <a:solidFill>
                  <a:prstClr val="white"/>
                </a:solidFill>
                <a:effectLst/>
                <a:uLnTx/>
                <a:uFillTx/>
                <a:cs typeface="Calibri"/>
              </a:rPr>
              <a:t> </a:t>
            </a:r>
            <a:r>
              <a:rPr kumimoji="0" sz="1800" b="0" i="0" u="none" strike="noStrike" kern="0" cap="none" spc="-4" normalizeH="0" baseline="2275" noProof="0" dirty="0" smtClean="0">
                <a:ln>
                  <a:noFill/>
                </a:ln>
                <a:solidFill>
                  <a:prstClr val="white"/>
                </a:solidFill>
                <a:effectLst/>
                <a:uLnTx/>
                <a:uFillTx/>
                <a:cs typeface="Calibri"/>
              </a:rPr>
              <a:t>B</a:t>
            </a:r>
            <a:r>
              <a:rPr kumimoji="0" sz="1800" b="0" i="0" u="none" strike="noStrike" kern="0" cap="none" spc="0" normalizeH="0" baseline="2275" noProof="0" dirty="0" smtClean="0">
                <a:ln>
                  <a:noFill/>
                </a:ln>
                <a:solidFill>
                  <a:prstClr val="white"/>
                </a:solidFill>
                <a:effectLst/>
                <a:uLnTx/>
                <a:uFillTx/>
                <a:cs typeface="Calibri"/>
              </a:rPr>
              <a:t>asic</a:t>
            </a:r>
            <a:r>
              <a:rPr kumimoji="0" sz="1800" b="0" i="0" u="none" strike="noStrike" kern="0" cap="none" spc="14" normalizeH="0" baseline="2275" noProof="0" dirty="0" smtClean="0">
                <a:ln>
                  <a:noFill/>
                </a:ln>
                <a:solidFill>
                  <a:prstClr val="white"/>
                </a:solidFill>
                <a:effectLst/>
                <a:uLnTx/>
                <a:uFillTx/>
                <a:cs typeface="Calibri"/>
              </a:rPr>
              <a:t> </a:t>
            </a:r>
            <a:r>
              <a:rPr kumimoji="0" sz="1800" b="0" i="0" u="none" strike="noStrike" kern="0" cap="none" spc="-9" normalizeH="0" baseline="2275" noProof="0" dirty="0" smtClean="0">
                <a:ln>
                  <a:noFill/>
                </a:ln>
                <a:solidFill>
                  <a:prstClr val="white"/>
                </a:solidFill>
                <a:effectLst/>
                <a:uLnTx/>
                <a:uFillTx/>
                <a:cs typeface="Calibri"/>
              </a:rPr>
              <a:t>r</a:t>
            </a:r>
            <a:r>
              <a:rPr kumimoji="0" sz="1800" b="0" i="0" u="none" strike="noStrike" kern="0" cap="none" spc="0" normalizeH="0" baseline="2275" noProof="0" dirty="0" smtClean="0">
                <a:ln>
                  <a:noFill/>
                </a:ln>
                <a:solidFill>
                  <a:prstClr val="white"/>
                </a:solidFill>
                <a:effectLst/>
                <a:uLnTx/>
                <a:uFillTx/>
                <a:cs typeface="Calibri"/>
              </a:rPr>
              <a:t>e</a:t>
            </a:r>
            <a:r>
              <a:rPr kumimoji="0" sz="1800" b="0" i="0" u="none" strike="noStrike" kern="0" cap="none" spc="4" normalizeH="0" baseline="2275" noProof="0" dirty="0" smtClean="0">
                <a:ln>
                  <a:noFill/>
                </a:ln>
                <a:solidFill>
                  <a:prstClr val="white"/>
                </a:solidFill>
                <a:effectLst/>
                <a:uLnTx/>
                <a:uFillTx/>
                <a:cs typeface="Calibri"/>
              </a:rPr>
              <a:t>qu</a:t>
            </a:r>
            <a:r>
              <a:rPr kumimoji="0" sz="1800" b="0" i="0" u="none" strike="noStrike" kern="0" cap="none" spc="0" normalizeH="0" baseline="2275" noProof="0" dirty="0" smtClean="0">
                <a:ln>
                  <a:noFill/>
                </a:ln>
                <a:solidFill>
                  <a:prstClr val="white"/>
                </a:solidFill>
                <a:effectLst/>
                <a:uLnTx/>
                <a:uFillTx/>
                <a:cs typeface="Calibri"/>
              </a:rPr>
              <a:t>i</a:t>
            </a:r>
            <a:r>
              <a:rPr kumimoji="0" sz="1800" b="0" i="0" u="none" strike="noStrike" kern="0" cap="none" spc="-19" normalizeH="0" baseline="2275" noProof="0" dirty="0" smtClean="0">
                <a:ln>
                  <a:noFill/>
                </a:ln>
                <a:solidFill>
                  <a:prstClr val="white"/>
                </a:solidFill>
                <a:effectLst/>
                <a:uLnTx/>
                <a:uFillTx/>
                <a:cs typeface="Calibri"/>
              </a:rPr>
              <a:t>r</a:t>
            </a:r>
            <a:r>
              <a:rPr kumimoji="0" sz="1800" b="0" i="0" u="none" strike="noStrike" kern="0" cap="none" spc="0" normalizeH="0" baseline="2275" noProof="0" dirty="0" smtClean="0">
                <a:ln>
                  <a:noFill/>
                </a:ln>
                <a:solidFill>
                  <a:prstClr val="white"/>
                </a:solidFill>
                <a:effectLst/>
                <a:uLnTx/>
                <a:uFillTx/>
                <a:cs typeface="Calibri"/>
              </a:rPr>
              <a:t>e</a:t>
            </a:r>
            <a:r>
              <a:rPr kumimoji="0" sz="1800" b="0" i="0" u="none" strike="noStrike" kern="0" cap="none" spc="4" normalizeH="0" baseline="2275" noProof="0" dirty="0" smtClean="0">
                <a:ln>
                  <a:noFill/>
                </a:ln>
                <a:solidFill>
                  <a:prstClr val="white"/>
                </a:solidFill>
                <a:effectLst/>
                <a:uLnTx/>
                <a:uFillTx/>
                <a:cs typeface="Calibri"/>
              </a:rPr>
              <a:t>m</a:t>
            </a:r>
            <a:r>
              <a:rPr kumimoji="0" sz="1800" b="0" i="0" u="none" strike="noStrike" kern="0" cap="none" spc="0" normalizeH="0" baseline="2275" noProof="0" dirty="0" smtClean="0">
                <a:ln>
                  <a:noFill/>
                </a:ln>
                <a:solidFill>
                  <a:prstClr val="white"/>
                </a:solidFill>
                <a:effectLst/>
                <a:uLnTx/>
                <a:uFillTx/>
                <a:cs typeface="Calibri"/>
              </a:rPr>
              <a:t>e</a:t>
            </a:r>
            <a:r>
              <a:rPr kumimoji="0" sz="1800" b="0" i="0" u="none" strike="noStrike" kern="0" cap="none" spc="-14" normalizeH="0" baseline="2275" noProof="0" dirty="0" smtClean="0">
                <a:ln>
                  <a:noFill/>
                </a:ln>
                <a:solidFill>
                  <a:prstClr val="white"/>
                </a:solidFill>
                <a:effectLst/>
                <a:uLnTx/>
                <a:uFillTx/>
                <a:cs typeface="Calibri"/>
              </a:rPr>
              <a:t>n</a:t>
            </a:r>
            <a:r>
              <a:rPr kumimoji="0" sz="1800" b="0" i="0" u="none" strike="noStrike" kern="0" cap="none" spc="4" normalizeH="0" baseline="2275" noProof="0" dirty="0" smtClean="0">
                <a:ln>
                  <a:noFill/>
                </a:ln>
                <a:solidFill>
                  <a:prstClr val="white"/>
                </a:solidFill>
                <a:effectLst/>
                <a:uLnTx/>
                <a:uFillTx/>
                <a:cs typeface="Calibri"/>
              </a:rPr>
              <a:t>t</a:t>
            </a:r>
            <a:r>
              <a:rPr kumimoji="0" sz="1800" b="0" i="0" u="none" strike="noStrike" kern="0" cap="none" spc="0" normalizeH="0" baseline="2275" noProof="0" dirty="0" smtClean="0">
                <a:ln>
                  <a:noFill/>
                </a:ln>
                <a:solidFill>
                  <a:prstClr val="white"/>
                </a:solidFill>
                <a:effectLst/>
                <a:uLnTx/>
                <a:uFillTx/>
                <a:cs typeface="Calibri"/>
              </a:rPr>
              <a:t>s</a:t>
            </a:r>
            <a:endParaRPr kumimoji="0" sz="1200" b="0" i="0" u="none" strike="noStrike" kern="0" cap="none" spc="0" normalizeH="0" baseline="0" noProof="0" dirty="0" smtClean="0">
              <a:ln>
                <a:noFill/>
              </a:ln>
              <a:solidFill>
                <a:prstClr val="white"/>
              </a:solidFill>
              <a:effectLst/>
              <a:uLnTx/>
              <a:uFillTx/>
              <a:cs typeface="Calibri"/>
            </a:endParaRPr>
          </a:p>
          <a:p>
            <a:pPr marL="92455" marR="0" lvl="0" indent="0" defTabSz="914400" eaLnBrk="1" fontAlgn="auto" latinLnBrk="0" hangingPunct="1">
              <a:lnSpc>
                <a:spcPts val="1440"/>
              </a:lnSpc>
              <a:spcBef>
                <a:spcPts val="0"/>
              </a:spcBef>
              <a:spcAft>
                <a:spcPts val="0"/>
              </a:spcAft>
              <a:buClrTx/>
              <a:buSzTx/>
              <a:buFontTx/>
              <a:buNone/>
              <a:tabLst/>
              <a:defRPr/>
            </a:pPr>
            <a:r>
              <a:rPr kumimoji="0" sz="1800" b="0" i="0" u="none" strike="noStrike" kern="0" cap="none" spc="0" normalizeH="0" baseline="2275" noProof="0" dirty="0" smtClean="0">
                <a:ln>
                  <a:noFill/>
                </a:ln>
                <a:solidFill>
                  <a:prstClr val="white"/>
                </a:solidFill>
                <a:effectLst/>
                <a:uLnTx/>
                <a:uFillTx/>
                <a:cs typeface="Calibri"/>
              </a:rPr>
              <a:t>II. GCI -</a:t>
            </a:r>
            <a:r>
              <a:rPr kumimoji="0" sz="1800" b="0" i="0" u="none" strike="noStrike" kern="0" cap="none" spc="9" normalizeH="0" baseline="2275" noProof="0" dirty="0" smtClean="0">
                <a:ln>
                  <a:noFill/>
                </a:ln>
                <a:solidFill>
                  <a:prstClr val="white"/>
                </a:solidFill>
                <a:effectLst/>
                <a:uLnTx/>
                <a:uFillTx/>
                <a:cs typeface="Calibri"/>
              </a:rPr>
              <a:t> </a:t>
            </a:r>
            <a:r>
              <a:rPr kumimoji="0" sz="1800" b="0" i="0" u="none" strike="noStrike" kern="0" cap="none" spc="-34" normalizeH="0" baseline="2275" noProof="0" dirty="0" smtClean="0">
                <a:ln>
                  <a:noFill/>
                </a:ln>
                <a:solidFill>
                  <a:prstClr val="white"/>
                </a:solidFill>
                <a:effectLst/>
                <a:uLnTx/>
                <a:uFillTx/>
                <a:cs typeface="Calibri"/>
              </a:rPr>
              <a:t>E</a:t>
            </a:r>
            <a:r>
              <a:rPr kumimoji="0" sz="1800" b="0" i="0" u="none" strike="noStrike" kern="0" cap="none" spc="-4" normalizeH="0" baseline="2275" noProof="0" dirty="0" smtClean="0">
                <a:ln>
                  <a:noFill/>
                </a:ln>
                <a:solidFill>
                  <a:prstClr val="white"/>
                </a:solidFill>
                <a:effectLst/>
                <a:uLnTx/>
                <a:uFillTx/>
                <a:cs typeface="Calibri"/>
              </a:rPr>
              <a:t>f</a:t>
            </a:r>
            <a:r>
              <a:rPr kumimoji="0" sz="1800" b="0" i="0" u="none" strike="noStrike" kern="0" cap="none" spc="4" normalizeH="0" baseline="2275" noProof="0" dirty="0" smtClean="0">
                <a:ln>
                  <a:noFill/>
                </a:ln>
                <a:solidFill>
                  <a:prstClr val="white"/>
                </a:solidFill>
                <a:effectLst/>
                <a:uLnTx/>
                <a:uFillTx/>
                <a:cs typeface="Calibri"/>
              </a:rPr>
              <a:t>f</a:t>
            </a:r>
            <a:r>
              <a:rPr kumimoji="0" sz="1800" b="0" i="0" u="none" strike="noStrike" kern="0" cap="none" spc="0" normalizeH="0" baseline="2275" noProof="0" dirty="0" smtClean="0">
                <a:ln>
                  <a:noFill/>
                </a:ln>
                <a:solidFill>
                  <a:prstClr val="white"/>
                </a:solidFill>
                <a:effectLst/>
                <a:uLnTx/>
                <a:uFillTx/>
                <a:cs typeface="Calibri"/>
              </a:rPr>
              <a:t>i</a:t>
            </a:r>
            <a:r>
              <a:rPr kumimoji="0" sz="1800" b="0" i="0" u="none" strike="noStrike" kern="0" cap="none" spc="-4" normalizeH="0" baseline="2275" noProof="0" dirty="0" smtClean="0">
                <a:ln>
                  <a:noFill/>
                </a:ln>
                <a:solidFill>
                  <a:prstClr val="white"/>
                </a:solidFill>
                <a:effectLst/>
                <a:uLnTx/>
                <a:uFillTx/>
                <a:cs typeface="Calibri"/>
              </a:rPr>
              <a:t>c</a:t>
            </a:r>
            <a:r>
              <a:rPr kumimoji="0" sz="1800" b="0" i="0" u="none" strike="noStrike" kern="0" cap="none" spc="0" normalizeH="0" baseline="2275" noProof="0" dirty="0" smtClean="0">
                <a:ln>
                  <a:noFill/>
                </a:ln>
                <a:solidFill>
                  <a:prstClr val="white"/>
                </a:solidFill>
                <a:effectLst/>
                <a:uLnTx/>
                <a:uFillTx/>
                <a:cs typeface="Calibri"/>
              </a:rPr>
              <a:t>ie</a:t>
            </a:r>
            <a:r>
              <a:rPr kumimoji="0" sz="1800" b="0" i="0" u="none" strike="noStrike" kern="0" cap="none" spc="9" normalizeH="0" baseline="2275" noProof="0" dirty="0" smtClean="0">
                <a:ln>
                  <a:noFill/>
                </a:ln>
                <a:solidFill>
                  <a:prstClr val="white"/>
                </a:solidFill>
                <a:effectLst/>
                <a:uLnTx/>
                <a:uFillTx/>
                <a:cs typeface="Calibri"/>
              </a:rPr>
              <a:t>n</a:t>
            </a:r>
            <a:r>
              <a:rPr kumimoji="0" sz="1800" b="0" i="0" u="none" strike="noStrike" kern="0" cap="none" spc="-4" normalizeH="0" baseline="2275" noProof="0" dirty="0" smtClean="0">
                <a:ln>
                  <a:noFill/>
                </a:ln>
                <a:solidFill>
                  <a:prstClr val="white"/>
                </a:solidFill>
                <a:effectLst/>
                <a:uLnTx/>
                <a:uFillTx/>
                <a:cs typeface="Calibri"/>
              </a:rPr>
              <a:t>c</a:t>
            </a:r>
            <a:r>
              <a:rPr kumimoji="0" sz="1800" b="0" i="0" u="none" strike="noStrike" kern="0" cap="none" spc="0" normalizeH="0" baseline="2275" noProof="0" dirty="0" smtClean="0">
                <a:ln>
                  <a:noFill/>
                </a:ln>
                <a:solidFill>
                  <a:prstClr val="white"/>
                </a:solidFill>
                <a:effectLst/>
                <a:uLnTx/>
                <a:uFillTx/>
                <a:cs typeface="Calibri"/>
              </a:rPr>
              <a:t>y</a:t>
            </a:r>
            <a:r>
              <a:rPr kumimoji="0" sz="1800" b="0" i="0" u="none" strike="noStrike" kern="0" cap="none" spc="-19" normalizeH="0" baseline="2275" noProof="0" dirty="0" smtClean="0">
                <a:ln>
                  <a:noFill/>
                </a:ln>
                <a:solidFill>
                  <a:prstClr val="white"/>
                </a:solidFill>
                <a:effectLst/>
                <a:uLnTx/>
                <a:uFillTx/>
                <a:cs typeface="Calibri"/>
              </a:rPr>
              <a:t> </a:t>
            </a:r>
            <a:r>
              <a:rPr kumimoji="0" sz="1800" b="0" i="0" u="none" strike="noStrike" kern="0" cap="none" spc="0" normalizeH="0" baseline="2275" noProof="0" dirty="0" smtClean="0">
                <a:ln>
                  <a:noFill/>
                </a:ln>
                <a:solidFill>
                  <a:prstClr val="white"/>
                </a:solidFill>
                <a:effectLst/>
                <a:uLnTx/>
                <a:uFillTx/>
                <a:cs typeface="Calibri"/>
              </a:rPr>
              <a:t>E</a:t>
            </a:r>
            <a:r>
              <a:rPr kumimoji="0" sz="1800" b="0" i="0" u="none" strike="noStrike" kern="0" cap="none" spc="4" normalizeH="0" baseline="2275" noProof="0" dirty="0" smtClean="0">
                <a:ln>
                  <a:noFill/>
                </a:ln>
                <a:solidFill>
                  <a:prstClr val="white"/>
                </a:solidFill>
                <a:effectLst/>
                <a:uLnTx/>
                <a:uFillTx/>
                <a:cs typeface="Calibri"/>
              </a:rPr>
              <a:t>nh</a:t>
            </a:r>
            <a:r>
              <a:rPr kumimoji="0" sz="1800" b="0" i="0" u="none" strike="noStrike" kern="0" cap="none" spc="0" normalizeH="0" baseline="2275" noProof="0" dirty="0" smtClean="0">
                <a:ln>
                  <a:noFill/>
                </a:ln>
                <a:solidFill>
                  <a:prstClr val="white"/>
                </a:solidFill>
                <a:effectLst/>
                <a:uLnTx/>
                <a:uFillTx/>
                <a:cs typeface="Calibri"/>
              </a:rPr>
              <a:t>a</a:t>
            </a:r>
            <a:r>
              <a:rPr kumimoji="0" sz="1800" b="0" i="0" u="none" strike="noStrike" kern="0" cap="none" spc="4" normalizeH="0" baseline="2275" noProof="0" dirty="0" smtClean="0">
                <a:ln>
                  <a:noFill/>
                </a:ln>
                <a:solidFill>
                  <a:prstClr val="white"/>
                </a:solidFill>
                <a:effectLst/>
                <a:uLnTx/>
                <a:uFillTx/>
                <a:cs typeface="Calibri"/>
              </a:rPr>
              <a:t>n</a:t>
            </a:r>
            <a:r>
              <a:rPr kumimoji="0" sz="1800" b="0" i="0" u="none" strike="noStrike" kern="0" cap="none" spc="-4" normalizeH="0" baseline="2275" noProof="0" dirty="0" smtClean="0">
                <a:ln>
                  <a:noFill/>
                </a:ln>
                <a:solidFill>
                  <a:prstClr val="white"/>
                </a:solidFill>
                <a:effectLst/>
                <a:uLnTx/>
                <a:uFillTx/>
                <a:cs typeface="Calibri"/>
              </a:rPr>
              <a:t>c</a:t>
            </a:r>
            <a:r>
              <a:rPr kumimoji="0" sz="1800" b="0" i="0" u="none" strike="noStrike" kern="0" cap="none" spc="0" normalizeH="0" baseline="2275" noProof="0" dirty="0" smtClean="0">
                <a:ln>
                  <a:noFill/>
                </a:ln>
                <a:solidFill>
                  <a:prstClr val="white"/>
                </a:solidFill>
                <a:effectLst/>
                <a:uLnTx/>
                <a:uFillTx/>
                <a:cs typeface="Calibri"/>
              </a:rPr>
              <a:t>e</a:t>
            </a:r>
            <a:r>
              <a:rPr kumimoji="0" sz="1800" b="0" i="0" u="none" strike="noStrike" kern="0" cap="none" spc="-19" normalizeH="0" baseline="2275" noProof="0" dirty="0" smtClean="0">
                <a:ln>
                  <a:noFill/>
                </a:ln>
                <a:solidFill>
                  <a:prstClr val="white"/>
                </a:solidFill>
                <a:effectLst/>
                <a:uLnTx/>
                <a:uFillTx/>
                <a:cs typeface="Calibri"/>
              </a:rPr>
              <a:t>r</a:t>
            </a:r>
            <a:r>
              <a:rPr kumimoji="0" sz="1800" b="0" i="0" u="none" strike="noStrike" kern="0" cap="none" spc="0" normalizeH="0" baseline="2275" noProof="0" dirty="0" smtClean="0">
                <a:ln>
                  <a:noFill/>
                </a:ln>
                <a:solidFill>
                  <a:prstClr val="white"/>
                </a:solidFill>
                <a:effectLst/>
                <a:uLnTx/>
                <a:uFillTx/>
                <a:cs typeface="Calibri"/>
              </a:rPr>
              <a:t>s</a:t>
            </a:r>
            <a:endParaRPr kumimoji="0" sz="1200" b="0" i="0" u="none" strike="noStrike" kern="0" cap="none" spc="0" normalizeH="0" baseline="0" noProof="0" dirty="0" smtClean="0">
              <a:ln>
                <a:noFill/>
              </a:ln>
              <a:solidFill>
                <a:prstClr val="white"/>
              </a:solidFill>
              <a:effectLst/>
              <a:uLnTx/>
              <a:uFillTx/>
              <a:cs typeface="Calibri"/>
            </a:endParaRPr>
          </a:p>
          <a:p>
            <a:pPr marL="92455" marR="0" lvl="0" indent="0" defTabSz="914400" eaLnBrk="1" fontAlgn="auto" latinLnBrk="0" hangingPunct="1">
              <a:lnSpc>
                <a:spcPts val="1440"/>
              </a:lnSpc>
              <a:spcBef>
                <a:spcPts val="0"/>
              </a:spcBef>
              <a:spcAft>
                <a:spcPts val="0"/>
              </a:spcAft>
              <a:buClrTx/>
              <a:buSzTx/>
              <a:buFontTx/>
              <a:buNone/>
              <a:tabLst/>
              <a:defRPr/>
            </a:pPr>
            <a:r>
              <a:rPr kumimoji="0" sz="1800" b="0" i="0" u="none" strike="noStrike" kern="0" cap="none" spc="0" normalizeH="0" baseline="2275" noProof="0" dirty="0" smtClean="0">
                <a:ln>
                  <a:noFill/>
                </a:ln>
                <a:solidFill>
                  <a:prstClr val="white"/>
                </a:solidFill>
                <a:effectLst/>
                <a:uLnTx/>
                <a:uFillTx/>
                <a:cs typeface="Calibri"/>
              </a:rPr>
              <a:t>III. GCI -</a:t>
            </a:r>
            <a:r>
              <a:rPr kumimoji="0" sz="1800" b="0" i="0" u="none" strike="noStrike" kern="0" cap="none" spc="9" normalizeH="0" baseline="2275" noProof="0" dirty="0" smtClean="0">
                <a:ln>
                  <a:noFill/>
                </a:ln>
                <a:solidFill>
                  <a:prstClr val="white"/>
                </a:solidFill>
                <a:effectLst/>
                <a:uLnTx/>
                <a:uFillTx/>
                <a:cs typeface="Calibri"/>
              </a:rPr>
              <a:t> </a:t>
            </a:r>
            <a:r>
              <a:rPr kumimoji="0" sz="1800" b="0" i="0" u="none" strike="noStrike" kern="0" cap="none" spc="0" normalizeH="0" baseline="2275" noProof="0" dirty="0" smtClean="0">
                <a:ln>
                  <a:noFill/>
                </a:ln>
                <a:solidFill>
                  <a:prstClr val="white"/>
                </a:solidFill>
                <a:effectLst/>
                <a:uLnTx/>
                <a:uFillTx/>
                <a:cs typeface="Calibri"/>
              </a:rPr>
              <a:t>In</a:t>
            </a:r>
            <a:r>
              <a:rPr kumimoji="0" sz="1800" b="0" i="0" u="none" strike="noStrike" kern="0" cap="none" spc="4" normalizeH="0" baseline="2275" noProof="0" dirty="0" smtClean="0">
                <a:ln>
                  <a:noFill/>
                </a:ln>
                <a:solidFill>
                  <a:prstClr val="white"/>
                </a:solidFill>
                <a:effectLst/>
                <a:uLnTx/>
                <a:uFillTx/>
                <a:cs typeface="Calibri"/>
              </a:rPr>
              <a:t>n</a:t>
            </a:r>
            <a:r>
              <a:rPr kumimoji="0" sz="1800" b="0" i="0" u="none" strike="noStrike" kern="0" cap="none" spc="0" normalizeH="0" baseline="2275" noProof="0" dirty="0" smtClean="0">
                <a:ln>
                  <a:noFill/>
                </a:ln>
                <a:solidFill>
                  <a:prstClr val="white"/>
                </a:solidFill>
                <a:effectLst/>
                <a:uLnTx/>
                <a:uFillTx/>
                <a:cs typeface="Calibri"/>
              </a:rPr>
              <a:t>o</a:t>
            </a:r>
            <a:r>
              <a:rPr kumimoji="0" sz="1800" b="0" i="0" u="none" strike="noStrike" kern="0" cap="none" spc="-14" normalizeH="0" baseline="2275" noProof="0" dirty="0" smtClean="0">
                <a:ln>
                  <a:noFill/>
                </a:ln>
                <a:solidFill>
                  <a:prstClr val="white"/>
                </a:solidFill>
                <a:effectLst/>
                <a:uLnTx/>
                <a:uFillTx/>
                <a:cs typeface="Calibri"/>
              </a:rPr>
              <a:t>v</a:t>
            </a:r>
            <a:r>
              <a:rPr kumimoji="0" sz="1800" b="0" i="0" u="none" strike="noStrike" kern="0" cap="none" spc="-9" normalizeH="0" baseline="2275" noProof="0" dirty="0" smtClean="0">
                <a:ln>
                  <a:noFill/>
                </a:ln>
                <a:solidFill>
                  <a:prstClr val="white"/>
                </a:solidFill>
                <a:effectLst/>
                <a:uLnTx/>
                <a:uFillTx/>
                <a:cs typeface="Calibri"/>
              </a:rPr>
              <a:t>a</a:t>
            </a:r>
            <a:r>
              <a:rPr kumimoji="0" sz="1800" b="0" i="0" u="none" strike="noStrike" kern="0" cap="none" spc="-4" normalizeH="0" baseline="2275" noProof="0" dirty="0" smtClean="0">
                <a:ln>
                  <a:noFill/>
                </a:ln>
                <a:solidFill>
                  <a:prstClr val="white"/>
                </a:solidFill>
                <a:effectLst/>
                <a:uLnTx/>
                <a:uFillTx/>
                <a:cs typeface="Calibri"/>
              </a:rPr>
              <a:t>t</a:t>
            </a:r>
            <a:r>
              <a:rPr kumimoji="0" sz="1800" b="0" i="0" u="none" strike="noStrike" kern="0" cap="none" spc="0" normalizeH="0" baseline="2275" noProof="0" dirty="0" smtClean="0">
                <a:ln>
                  <a:noFill/>
                </a:ln>
                <a:solidFill>
                  <a:prstClr val="white"/>
                </a:solidFill>
                <a:effectLst/>
                <a:uLnTx/>
                <a:uFillTx/>
                <a:cs typeface="Calibri"/>
              </a:rPr>
              <a:t>ion</a:t>
            </a:r>
            <a:r>
              <a:rPr kumimoji="0" sz="1800" b="0" i="0" u="none" strike="noStrike" kern="0" cap="none" spc="-29" normalizeH="0" baseline="2275" noProof="0" dirty="0" smtClean="0">
                <a:ln>
                  <a:noFill/>
                </a:ln>
                <a:solidFill>
                  <a:prstClr val="white"/>
                </a:solidFill>
                <a:effectLst/>
                <a:uLnTx/>
                <a:uFillTx/>
                <a:cs typeface="Calibri"/>
              </a:rPr>
              <a:t> </a:t>
            </a:r>
            <a:r>
              <a:rPr kumimoji="0" sz="1800" b="0" i="0" u="none" strike="noStrike" kern="0" cap="none" spc="0" normalizeH="0" baseline="2275" noProof="0" dirty="0" smtClean="0">
                <a:ln>
                  <a:noFill/>
                </a:ln>
                <a:solidFill>
                  <a:prstClr val="white"/>
                </a:solidFill>
                <a:effectLst/>
                <a:uLnTx/>
                <a:uFillTx/>
                <a:cs typeface="Calibri"/>
              </a:rPr>
              <a:t>&amp; s</a:t>
            </a:r>
            <a:r>
              <a:rPr kumimoji="0" sz="1800" b="0" i="0" u="none" strike="noStrike" kern="0" cap="none" spc="4" normalizeH="0" baseline="2275" noProof="0" dirty="0" smtClean="0">
                <a:ln>
                  <a:noFill/>
                </a:ln>
                <a:solidFill>
                  <a:prstClr val="white"/>
                </a:solidFill>
                <a:effectLst/>
                <a:uLnTx/>
                <a:uFillTx/>
                <a:cs typeface="Calibri"/>
              </a:rPr>
              <a:t>oph</a:t>
            </a:r>
            <a:r>
              <a:rPr kumimoji="0" sz="1800" b="0" i="0" u="none" strike="noStrike" kern="0" cap="none" spc="0" normalizeH="0" baseline="2275" noProof="0" dirty="0" smtClean="0">
                <a:ln>
                  <a:noFill/>
                </a:ln>
                <a:solidFill>
                  <a:prstClr val="white"/>
                </a:solidFill>
                <a:effectLst/>
                <a:uLnTx/>
                <a:uFillTx/>
                <a:cs typeface="Calibri"/>
              </a:rPr>
              <a:t>i</a:t>
            </a:r>
            <a:r>
              <a:rPr kumimoji="0" sz="1800" b="0" i="0" u="none" strike="noStrike" kern="0" cap="none" spc="-14" normalizeH="0" baseline="2275" noProof="0" dirty="0" smtClean="0">
                <a:ln>
                  <a:noFill/>
                </a:ln>
                <a:solidFill>
                  <a:prstClr val="white"/>
                </a:solidFill>
                <a:effectLst/>
                <a:uLnTx/>
                <a:uFillTx/>
                <a:cs typeface="Calibri"/>
              </a:rPr>
              <a:t>s</a:t>
            </a:r>
            <a:r>
              <a:rPr kumimoji="0" sz="1800" b="0" i="0" u="none" strike="noStrike" kern="0" cap="none" spc="4" normalizeH="0" baseline="2275" noProof="0" dirty="0" smtClean="0">
                <a:ln>
                  <a:noFill/>
                </a:ln>
                <a:solidFill>
                  <a:prstClr val="white"/>
                </a:solidFill>
                <a:effectLst/>
                <a:uLnTx/>
                <a:uFillTx/>
                <a:cs typeface="Calibri"/>
              </a:rPr>
              <a:t>t</a:t>
            </a:r>
            <a:r>
              <a:rPr kumimoji="0" sz="1800" b="0" i="0" u="none" strike="noStrike" kern="0" cap="none" spc="0" normalizeH="0" baseline="2275" noProof="0" dirty="0" smtClean="0">
                <a:ln>
                  <a:noFill/>
                </a:ln>
                <a:solidFill>
                  <a:prstClr val="white"/>
                </a:solidFill>
                <a:effectLst/>
                <a:uLnTx/>
                <a:uFillTx/>
                <a:cs typeface="Calibri"/>
              </a:rPr>
              <a:t>i</a:t>
            </a:r>
            <a:r>
              <a:rPr kumimoji="0" sz="1800" b="0" i="0" u="none" strike="noStrike" kern="0" cap="none" spc="-14" normalizeH="0" baseline="2275" noProof="0" dirty="0" smtClean="0">
                <a:ln>
                  <a:noFill/>
                </a:ln>
                <a:solidFill>
                  <a:prstClr val="white"/>
                </a:solidFill>
                <a:effectLst/>
                <a:uLnTx/>
                <a:uFillTx/>
                <a:cs typeface="Calibri"/>
              </a:rPr>
              <a:t>c</a:t>
            </a:r>
            <a:r>
              <a:rPr kumimoji="0" sz="1800" b="0" i="0" u="none" strike="noStrike" kern="0" cap="none" spc="-9" normalizeH="0" baseline="2275" noProof="0" dirty="0" smtClean="0">
                <a:ln>
                  <a:noFill/>
                </a:ln>
                <a:solidFill>
                  <a:prstClr val="white"/>
                </a:solidFill>
                <a:effectLst/>
                <a:uLnTx/>
                <a:uFillTx/>
                <a:cs typeface="Calibri"/>
              </a:rPr>
              <a:t>a</a:t>
            </a:r>
            <a:r>
              <a:rPr kumimoji="0" sz="1800" b="0" i="0" u="none" strike="noStrike" kern="0" cap="none" spc="4" normalizeH="0" baseline="2275" noProof="0" dirty="0" smtClean="0">
                <a:ln>
                  <a:noFill/>
                </a:ln>
                <a:solidFill>
                  <a:prstClr val="white"/>
                </a:solidFill>
                <a:effectLst/>
                <a:uLnTx/>
                <a:uFillTx/>
                <a:cs typeface="Calibri"/>
              </a:rPr>
              <a:t>t</a:t>
            </a:r>
            <a:r>
              <a:rPr kumimoji="0" sz="1800" b="0" i="0" u="none" strike="noStrike" kern="0" cap="none" spc="0" normalizeH="0" baseline="2275" noProof="0" dirty="0" smtClean="0">
                <a:ln>
                  <a:noFill/>
                </a:ln>
                <a:solidFill>
                  <a:prstClr val="white"/>
                </a:solidFill>
                <a:effectLst/>
                <a:uLnTx/>
                <a:uFillTx/>
                <a:cs typeface="Calibri"/>
              </a:rPr>
              <a:t>io</a:t>
            </a:r>
            <a:r>
              <a:rPr kumimoji="0" sz="1800" b="0" i="0" u="none" strike="noStrike" kern="0" cap="none" spc="9" normalizeH="0" baseline="2275" noProof="0" dirty="0" smtClean="0">
                <a:ln>
                  <a:noFill/>
                </a:ln>
                <a:solidFill>
                  <a:prstClr val="white"/>
                </a:solidFill>
                <a:effectLst/>
                <a:uLnTx/>
                <a:uFillTx/>
                <a:cs typeface="Calibri"/>
              </a:rPr>
              <a:t>n</a:t>
            </a:r>
            <a:r>
              <a:rPr kumimoji="0" sz="1800" b="0" i="0" u="none" strike="noStrike" kern="0" cap="none" spc="0" normalizeH="0" baseline="2275" noProof="0" dirty="0" smtClean="0">
                <a:ln>
                  <a:noFill/>
                </a:ln>
                <a:solidFill>
                  <a:prstClr val="white"/>
                </a:solidFill>
                <a:effectLst/>
                <a:uLnTx/>
                <a:uFillTx/>
                <a:cs typeface="Calibri"/>
              </a:rPr>
              <a:t>…</a:t>
            </a:r>
            <a:endParaRPr kumimoji="0" sz="1200" b="0" i="0" u="none" strike="noStrike" kern="0" cap="none" spc="0" normalizeH="0" baseline="0" noProof="0" dirty="0" smtClean="0">
              <a:ln>
                <a:noFill/>
              </a:ln>
              <a:solidFill>
                <a:prstClr val="white"/>
              </a:solidFill>
              <a:effectLst/>
              <a:uLnTx/>
              <a:uFillTx/>
              <a:cs typeface="Calibri"/>
            </a:endParaRPr>
          </a:p>
          <a:p>
            <a:pPr marL="92455" marR="0" lvl="0" indent="0" defTabSz="914400" eaLnBrk="1" fontAlgn="auto" latinLnBrk="0" hangingPunct="1">
              <a:lnSpc>
                <a:spcPts val="1440"/>
              </a:lnSpc>
              <a:spcBef>
                <a:spcPts val="0"/>
              </a:spcBef>
              <a:spcAft>
                <a:spcPts val="0"/>
              </a:spcAft>
              <a:buClrTx/>
              <a:buSzTx/>
              <a:buFontTx/>
              <a:buNone/>
              <a:tabLst/>
              <a:defRPr/>
            </a:pPr>
            <a:r>
              <a:rPr kumimoji="0" sz="1800" b="0" i="0" u="none" strike="noStrike" kern="0" cap="none" spc="0" normalizeH="0" baseline="2275" noProof="0" dirty="0" smtClean="0">
                <a:ln>
                  <a:noFill/>
                </a:ln>
                <a:solidFill>
                  <a:prstClr val="white"/>
                </a:solidFill>
                <a:effectLst/>
                <a:uLnTx/>
                <a:uFillTx/>
                <a:cs typeface="Calibri"/>
              </a:rPr>
              <a:t>Glo</a:t>
            </a:r>
            <a:r>
              <a:rPr kumimoji="0" sz="1800" b="0" i="0" u="none" strike="noStrike" kern="0" cap="none" spc="4" normalizeH="0" baseline="2275" noProof="0" dirty="0" smtClean="0">
                <a:ln>
                  <a:noFill/>
                </a:ln>
                <a:solidFill>
                  <a:prstClr val="white"/>
                </a:solidFill>
                <a:effectLst/>
                <a:uLnTx/>
                <a:uFillTx/>
                <a:cs typeface="Calibri"/>
              </a:rPr>
              <a:t>b</a:t>
            </a:r>
            <a:r>
              <a:rPr kumimoji="0" sz="1800" b="0" i="0" u="none" strike="noStrike" kern="0" cap="none" spc="0" normalizeH="0" baseline="2275" noProof="0" dirty="0" smtClean="0">
                <a:ln>
                  <a:noFill/>
                </a:ln>
                <a:solidFill>
                  <a:prstClr val="white"/>
                </a:solidFill>
                <a:effectLst/>
                <a:uLnTx/>
                <a:uFillTx/>
                <a:cs typeface="Calibri"/>
              </a:rPr>
              <a:t>al</a:t>
            </a:r>
            <a:r>
              <a:rPr kumimoji="0" sz="1800" b="0" i="0" u="none" strike="noStrike" kern="0" cap="none" spc="-4" normalizeH="0" baseline="2275" noProof="0" dirty="0" smtClean="0">
                <a:ln>
                  <a:noFill/>
                </a:ln>
                <a:solidFill>
                  <a:prstClr val="white"/>
                </a:solidFill>
                <a:effectLst/>
                <a:uLnTx/>
                <a:uFillTx/>
                <a:cs typeface="Calibri"/>
              </a:rPr>
              <a:t> </a:t>
            </a:r>
            <a:r>
              <a:rPr kumimoji="0" sz="1800" b="0" i="0" u="none" strike="noStrike" kern="0" cap="none" spc="0" normalizeH="0" baseline="2275" noProof="0" dirty="0" smtClean="0">
                <a:ln>
                  <a:noFill/>
                </a:ln>
                <a:solidFill>
                  <a:prstClr val="white"/>
                </a:solidFill>
                <a:effectLst/>
                <a:uLnTx/>
                <a:uFillTx/>
                <a:cs typeface="Calibri"/>
              </a:rPr>
              <a:t>E</a:t>
            </a:r>
            <a:r>
              <a:rPr kumimoji="0" sz="1800" b="0" i="0" u="none" strike="noStrike" kern="0" cap="none" spc="4" normalizeH="0" baseline="2275" noProof="0" dirty="0" smtClean="0">
                <a:ln>
                  <a:noFill/>
                </a:ln>
                <a:solidFill>
                  <a:prstClr val="white"/>
                </a:solidFill>
                <a:effectLst/>
                <a:uLnTx/>
                <a:uFillTx/>
                <a:cs typeface="Calibri"/>
              </a:rPr>
              <a:t>n</a:t>
            </a:r>
            <a:r>
              <a:rPr kumimoji="0" sz="1800" b="0" i="0" u="none" strike="noStrike" kern="0" cap="none" spc="0" normalizeH="0" baseline="2275" noProof="0" dirty="0" smtClean="0">
                <a:ln>
                  <a:noFill/>
                </a:ln>
                <a:solidFill>
                  <a:prstClr val="white"/>
                </a:solidFill>
                <a:effectLst/>
                <a:uLnTx/>
                <a:uFillTx/>
                <a:cs typeface="Calibri"/>
              </a:rPr>
              <a:t>a</a:t>
            </a:r>
            <a:r>
              <a:rPr kumimoji="0" sz="1800" b="0" i="0" u="none" strike="noStrike" kern="0" cap="none" spc="4" normalizeH="0" baseline="2275" noProof="0" dirty="0" smtClean="0">
                <a:ln>
                  <a:noFill/>
                </a:ln>
                <a:solidFill>
                  <a:prstClr val="white"/>
                </a:solidFill>
                <a:effectLst/>
                <a:uLnTx/>
                <a:uFillTx/>
                <a:cs typeface="Calibri"/>
              </a:rPr>
              <a:t>b</a:t>
            </a:r>
            <a:r>
              <a:rPr kumimoji="0" sz="1800" b="0" i="0" u="none" strike="noStrike" kern="0" cap="none" spc="0" normalizeH="0" baseline="2275" noProof="0" dirty="0" smtClean="0">
                <a:ln>
                  <a:noFill/>
                </a:ln>
                <a:solidFill>
                  <a:prstClr val="white"/>
                </a:solidFill>
                <a:effectLst/>
                <a:uLnTx/>
                <a:uFillTx/>
                <a:cs typeface="Calibri"/>
              </a:rPr>
              <a:t>li</a:t>
            </a:r>
            <a:r>
              <a:rPr kumimoji="0" sz="1800" b="0" i="0" u="none" strike="noStrike" kern="0" cap="none" spc="4" normalizeH="0" baseline="2275" noProof="0" dirty="0" smtClean="0">
                <a:ln>
                  <a:noFill/>
                </a:ln>
                <a:solidFill>
                  <a:prstClr val="white"/>
                </a:solidFill>
                <a:effectLst/>
                <a:uLnTx/>
                <a:uFillTx/>
                <a:cs typeface="Calibri"/>
              </a:rPr>
              <a:t>n</a:t>
            </a:r>
            <a:r>
              <a:rPr kumimoji="0" sz="1800" b="0" i="0" u="none" strike="noStrike" kern="0" cap="none" spc="0" normalizeH="0" baseline="2275" noProof="0" dirty="0" smtClean="0">
                <a:ln>
                  <a:noFill/>
                </a:ln>
                <a:solidFill>
                  <a:prstClr val="white"/>
                </a:solidFill>
                <a:effectLst/>
                <a:uLnTx/>
                <a:uFillTx/>
                <a:cs typeface="Calibri"/>
              </a:rPr>
              <a:t>g</a:t>
            </a:r>
            <a:r>
              <a:rPr kumimoji="0" sz="1800" b="0" i="0" u="none" strike="noStrike" kern="0" cap="none" spc="-29" normalizeH="0" baseline="2275" noProof="0" dirty="0" smtClean="0">
                <a:ln>
                  <a:noFill/>
                </a:ln>
                <a:solidFill>
                  <a:prstClr val="white"/>
                </a:solidFill>
                <a:effectLst/>
                <a:uLnTx/>
                <a:uFillTx/>
                <a:cs typeface="Calibri"/>
              </a:rPr>
              <a:t> </a:t>
            </a:r>
            <a:r>
              <a:rPr kumimoji="0" sz="1800" b="0" i="0" u="none" strike="noStrike" kern="0" cap="none" spc="-69" normalizeH="0" baseline="2275" noProof="0" dirty="0" smtClean="0">
                <a:ln>
                  <a:noFill/>
                </a:ln>
                <a:solidFill>
                  <a:prstClr val="white"/>
                </a:solidFill>
                <a:effectLst/>
                <a:uLnTx/>
                <a:uFillTx/>
                <a:cs typeface="Calibri"/>
              </a:rPr>
              <a:t>T</a:t>
            </a:r>
            <a:r>
              <a:rPr kumimoji="0" sz="1800" b="0" i="0" u="none" strike="noStrike" kern="0" cap="none" spc="-19" normalizeH="0" baseline="2275" noProof="0" dirty="0" smtClean="0">
                <a:ln>
                  <a:noFill/>
                </a:ln>
                <a:solidFill>
                  <a:prstClr val="white"/>
                </a:solidFill>
                <a:effectLst/>
                <a:uLnTx/>
                <a:uFillTx/>
                <a:cs typeface="Calibri"/>
              </a:rPr>
              <a:t>r</a:t>
            </a:r>
            <a:r>
              <a:rPr kumimoji="0" sz="1800" b="0" i="0" u="none" strike="noStrike" kern="0" cap="none" spc="0" normalizeH="0" baseline="2275" noProof="0" dirty="0" smtClean="0">
                <a:ln>
                  <a:noFill/>
                </a:ln>
                <a:solidFill>
                  <a:prstClr val="white"/>
                </a:solidFill>
                <a:effectLst/>
                <a:uLnTx/>
                <a:uFillTx/>
                <a:cs typeface="Calibri"/>
              </a:rPr>
              <a:t>a</a:t>
            </a:r>
            <a:r>
              <a:rPr kumimoji="0" sz="1800" b="0" i="0" u="none" strike="noStrike" kern="0" cap="none" spc="4" normalizeH="0" baseline="2275" noProof="0" dirty="0" smtClean="0">
                <a:ln>
                  <a:noFill/>
                </a:ln>
                <a:solidFill>
                  <a:prstClr val="white"/>
                </a:solidFill>
                <a:effectLst/>
                <a:uLnTx/>
                <a:uFillTx/>
                <a:cs typeface="Calibri"/>
              </a:rPr>
              <a:t>d</a:t>
            </a:r>
            <a:r>
              <a:rPr kumimoji="0" sz="1800" b="0" i="0" u="none" strike="noStrike" kern="0" cap="none" spc="0" normalizeH="0" baseline="2275" noProof="0" dirty="0" smtClean="0">
                <a:ln>
                  <a:noFill/>
                </a:ln>
                <a:solidFill>
                  <a:prstClr val="white"/>
                </a:solidFill>
                <a:effectLst/>
                <a:uLnTx/>
                <a:uFillTx/>
                <a:cs typeface="Calibri"/>
              </a:rPr>
              <a:t>e</a:t>
            </a:r>
            <a:r>
              <a:rPr kumimoji="0" sz="1800" b="0" i="0" u="none" strike="noStrike" kern="0" cap="none" spc="-14" normalizeH="0" baseline="2275" noProof="0" dirty="0" smtClean="0">
                <a:ln>
                  <a:noFill/>
                </a:ln>
                <a:solidFill>
                  <a:prstClr val="white"/>
                </a:solidFill>
                <a:effectLst/>
                <a:uLnTx/>
                <a:uFillTx/>
                <a:cs typeface="Calibri"/>
              </a:rPr>
              <a:t> </a:t>
            </a:r>
            <a:r>
              <a:rPr kumimoji="0" sz="1800" b="0" i="0" u="none" strike="noStrike" kern="0" cap="none" spc="0" normalizeH="0" baseline="2275" noProof="0" dirty="0" smtClean="0">
                <a:ln>
                  <a:noFill/>
                </a:ln>
                <a:solidFill>
                  <a:prstClr val="white"/>
                </a:solidFill>
                <a:effectLst/>
                <a:uLnTx/>
                <a:uFillTx/>
                <a:cs typeface="Calibri"/>
              </a:rPr>
              <a:t>In</a:t>
            </a:r>
            <a:r>
              <a:rPr kumimoji="0" sz="1800" b="0" i="0" u="none" strike="noStrike" kern="0" cap="none" spc="4" normalizeH="0" baseline="2275" noProof="0" dirty="0" smtClean="0">
                <a:ln>
                  <a:noFill/>
                </a:ln>
                <a:solidFill>
                  <a:prstClr val="white"/>
                </a:solidFill>
                <a:effectLst/>
                <a:uLnTx/>
                <a:uFillTx/>
                <a:cs typeface="Calibri"/>
              </a:rPr>
              <a:t>d</a:t>
            </a:r>
            <a:r>
              <a:rPr kumimoji="0" sz="1800" b="0" i="0" u="none" strike="noStrike" kern="0" cap="none" spc="-9" normalizeH="0" baseline="2275" noProof="0" dirty="0" smtClean="0">
                <a:ln>
                  <a:noFill/>
                </a:ln>
                <a:solidFill>
                  <a:prstClr val="white"/>
                </a:solidFill>
                <a:effectLst/>
                <a:uLnTx/>
                <a:uFillTx/>
                <a:cs typeface="Calibri"/>
              </a:rPr>
              <a:t>e</a:t>
            </a:r>
            <a:r>
              <a:rPr kumimoji="0" sz="1800" b="0" i="0" u="none" strike="noStrike" kern="0" cap="none" spc="0" normalizeH="0" baseline="2275" noProof="0" dirty="0" smtClean="0">
                <a:ln>
                  <a:noFill/>
                </a:ln>
                <a:solidFill>
                  <a:prstClr val="white"/>
                </a:solidFill>
                <a:effectLst/>
                <a:uLnTx/>
                <a:uFillTx/>
                <a:cs typeface="Calibri"/>
              </a:rPr>
              <a:t>x</a:t>
            </a:r>
            <a:r>
              <a:rPr kumimoji="0" sz="1800" b="0" i="0" u="none" strike="noStrike" kern="0" cap="none" spc="-9" normalizeH="0" baseline="2275" noProof="0" dirty="0" smtClean="0">
                <a:ln>
                  <a:noFill/>
                </a:ln>
                <a:solidFill>
                  <a:prstClr val="white"/>
                </a:solidFill>
                <a:effectLst/>
                <a:uLnTx/>
                <a:uFillTx/>
                <a:cs typeface="Calibri"/>
              </a:rPr>
              <a:t> </a:t>
            </a:r>
            <a:r>
              <a:rPr kumimoji="0" sz="1800" b="0" i="0" u="none" strike="noStrike" kern="0" cap="none" spc="-4" normalizeH="0" baseline="2275" noProof="0" dirty="0" smtClean="0">
                <a:ln>
                  <a:noFill/>
                </a:ln>
                <a:solidFill>
                  <a:prstClr val="white"/>
                </a:solidFill>
                <a:effectLst/>
                <a:uLnTx/>
                <a:uFillTx/>
                <a:cs typeface="Calibri"/>
              </a:rPr>
              <a:t>(</a:t>
            </a:r>
            <a:r>
              <a:rPr kumimoji="0" sz="1800" b="0" i="0" u="none" strike="noStrike" kern="0" cap="none" spc="0" normalizeH="0" baseline="2275" noProof="0" dirty="0" smtClean="0">
                <a:ln>
                  <a:noFill/>
                </a:ln>
                <a:solidFill>
                  <a:prstClr val="white"/>
                </a:solidFill>
                <a:effectLst/>
                <a:uLnTx/>
                <a:uFillTx/>
                <a:cs typeface="Calibri"/>
              </a:rPr>
              <a:t>E</a:t>
            </a:r>
            <a:r>
              <a:rPr kumimoji="0" sz="1800" b="0" i="0" u="none" strike="noStrike" kern="0" cap="none" spc="4" normalizeH="0" baseline="2275" noProof="0" dirty="0" smtClean="0">
                <a:ln>
                  <a:noFill/>
                </a:ln>
                <a:solidFill>
                  <a:prstClr val="white"/>
                </a:solidFill>
                <a:effectLst/>
                <a:uLnTx/>
                <a:uFillTx/>
                <a:cs typeface="Calibri"/>
              </a:rPr>
              <a:t>T</a:t>
            </a:r>
            <a:r>
              <a:rPr kumimoji="0" sz="1800" b="0" i="0" u="none" strike="noStrike" kern="0" cap="none" spc="9" normalizeH="0" baseline="2275" noProof="0" dirty="0" smtClean="0">
                <a:ln>
                  <a:noFill/>
                </a:ln>
                <a:solidFill>
                  <a:prstClr val="white"/>
                </a:solidFill>
                <a:effectLst/>
                <a:uLnTx/>
                <a:uFillTx/>
                <a:cs typeface="Calibri"/>
              </a:rPr>
              <a:t>I</a:t>
            </a:r>
            <a:r>
              <a:rPr kumimoji="0" sz="1800" b="0" i="0" u="none" strike="noStrike" kern="0" cap="none" spc="0" normalizeH="0" baseline="2275" noProof="0" dirty="0" smtClean="0">
                <a:ln>
                  <a:noFill/>
                </a:ln>
                <a:solidFill>
                  <a:prstClr val="white"/>
                </a:solidFill>
                <a:effectLst/>
                <a:uLnTx/>
                <a:uFillTx/>
                <a:cs typeface="Calibri"/>
              </a:rPr>
              <a:t>)</a:t>
            </a:r>
            <a:endParaRPr kumimoji="0" sz="1200" b="0" i="0" u="none" strike="noStrike" kern="0" cap="none" spc="0" normalizeH="0" baseline="0" noProof="0" dirty="0" smtClean="0">
              <a:ln>
                <a:noFill/>
              </a:ln>
              <a:solidFill>
                <a:prstClr val="white"/>
              </a:solidFill>
              <a:effectLst/>
              <a:uLnTx/>
              <a:uFillTx/>
              <a:cs typeface="Calibri"/>
            </a:endParaRPr>
          </a:p>
          <a:p>
            <a:pPr marL="92455" marR="0" lvl="0" indent="0" defTabSz="914400" eaLnBrk="1" fontAlgn="auto" latinLnBrk="0" hangingPunct="1">
              <a:lnSpc>
                <a:spcPts val="1440"/>
              </a:lnSpc>
              <a:spcBef>
                <a:spcPts val="0"/>
              </a:spcBef>
              <a:spcAft>
                <a:spcPts val="0"/>
              </a:spcAft>
              <a:buClrTx/>
              <a:buSzTx/>
              <a:buFontTx/>
              <a:buNone/>
              <a:tabLst/>
              <a:defRPr/>
            </a:pPr>
            <a:r>
              <a:rPr kumimoji="0" sz="1800" b="0" i="0" u="none" strike="noStrike" kern="0" cap="none" spc="-4" normalizeH="0" baseline="2275" noProof="0" dirty="0" smtClean="0">
                <a:ln>
                  <a:noFill/>
                </a:ln>
                <a:solidFill>
                  <a:prstClr val="white"/>
                </a:solidFill>
                <a:effectLst/>
                <a:uLnTx/>
                <a:uFillTx/>
                <a:cs typeface="Calibri"/>
              </a:rPr>
              <a:t>H</a:t>
            </a:r>
            <a:r>
              <a:rPr kumimoji="0" sz="1800" b="0" i="0" u="none" strike="noStrike" kern="0" cap="none" spc="4" normalizeH="0" baseline="2275" noProof="0" dirty="0" smtClean="0">
                <a:ln>
                  <a:noFill/>
                </a:ln>
                <a:solidFill>
                  <a:prstClr val="white"/>
                </a:solidFill>
                <a:effectLst/>
                <a:uLnTx/>
                <a:uFillTx/>
                <a:cs typeface="Calibri"/>
              </a:rPr>
              <a:t>u</a:t>
            </a:r>
            <a:r>
              <a:rPr kumimoji="0" sz="1800" b="0" i="0" u="none" strike="noStrike" kern="0" cap="none" spc="0" normalizeH="0" baseline="2275" noProof="0" dirty="0" smtClean="0">
                <a:ln>
                  <a:noFill/>
                </a:ln>
                <a:solidFill>
                  <a:prstClr val="white"/>
                </a:solidFill>
                <a:effectLst/>
                <a:uLnTx/>
                <a:uFillTx/>
                <a:cs typeface="Calibri"/>
              </a:rPr>
              <a:t>man </a:t>
            </a:r>
            <a:r>
              <a:rPr kumimoji="0" sz="1800" b="0" i="0" u="none" strike="noStrike" kern="0" cap="none" spc="4" normalizeH="0" baseline="2275" noProof="0" dirty="0" smtClean="0">
                <a:ln>
                  <a:noFill/>
                </a:ln>
                <a:solidFill>
                  <a:prstClr val="white"/>
                </a:solidFill>
                <a:effectLst/>
                <a:uLnTx/>
                <a:uFillTx/>
                <a:cs typeface="Calibri"/>
              </a:rPr>
              <a:t>D</a:t>
            </a:r>
            <a:r>
              <a:rPr kumimoji="0" sz="1800" b="0" i="0" u="none" strike="noStrike" kern="0" cap="none" spc="0" normalizeH="0" baseline="2275" noProof="0" dirty="0" smtClean="0">
                <a:ln>
                  <a:noFill/>
                </a:ln>
                <a:solidFill>
                  <a:prstClr val="white"/>
                </a:solidFill>
                <a:effectLst/>
                <a:uLnTx/>
                <a:uFillTx/>
                <a:cs typeface="Calibri"/>
              </a:rPr>
              <a:t>e</a:t>
            </a:r>
            <a:r>
              <a:rPr kumimoji="0" sz="1800" b="0" i="0" u="none" strike="noStrike" kern="0" cap="none" spc="-9" normalizeH="0" baseline="2275" noProof="0" dirty="0" smtClean="0">
                <a:ln>
                  <a:noFill/>
                </a:ln>
                <a:solidFill>
                  <a:prstClr val="white"/>
                </a:solidFill>
                <a:effectLst/>
                <a:uLnTx/>
                <a:uFillTx/>
                <a:cs typeface="Calibri"/>
              </a:rPr>
              <a:t>v</a:t>
            </a:r>
            <a:r>
              <a:rPr kumimoji="0" sz="1800" b="0" i="0" u="none" strike="noStrike" kern="0" cap="none" spc="0" normalizeH="0" baseline="2275" noProof="0" dirty="0" smtClean="0">
                <a:ln>
                  <a:noFill/>
                </a:ln>
                <a:solidFill>
                  <a:prstClr val="white"/>
                </a:solidFill>
                <a:effectLst/>
                <a:uLnTx/>
                <a:uFillTx/>
                <a:cs typeface="Calibri"/>
              </a:rPr>
              <a:t>el</a:t>
            </a:r>
            <a:r>
              <a:rPr kumimoji="0" sz="1800" b="0" i="0" u="none" strike="noStrike" kern="0" cap="none" spc="4" normalizeH="0" baseline="2275" noProof="0" dirty="0" smtClean="0">
                <a:ln>
                  <a:noFill/>
                </a:ln>
                <a:solidFill>
                  <a:prstClr val="white"/>
                </a:solidFill>
                <a:effectLst/>
                <a:uLnTx/>
                <a:uFillTx/>
                <a:cs typeface="Calibri"/>
              </a:rPr>
              <a:t>op</a:t>
            </a:r>
            <a:r>
              <a:rPr kumimoji="0" sz="1800" b="0" i="0" u="none" strike="noStrike" kern="0" cap="none" spc="0" normalizeH="0" baseline="2275" noProof="0" dirty="0" smtClean="0">
                <a:ln>
                  <a:noFill/>
                </a:ln>
                <a:solidFill>
                  <a:prstClr val="white"/>
                </a:solidFill>
                <a:effectLst/>
                <a:uLnTx/>
                <a:uFillTx/>
                <a:cs typeface="Calibri"/>
              </a:rPr>
              <a:t>ment</a:t>
            </a:r>
            <a:r>
              <a:rPr kumimoji="0" sz="1800" b="0" i="0" u="none" strike="noStrike" kern="0" cap="none" spc="-39" normalizeH="0" baseline="2275" noProof="0" dirty="0" smtClean="0">
                <a:ln>
                  <a:noFill/>
                </a:ln>
                <a:solidFill>
                  <a:prstClr val="white"/>
                </a:solidFill>
                <a:effectLst/>
                <a:uLnTx/>
                <a:uFillTx/>
                <a:cs typeface="Calibri"/>
              </a:rPr>
              <a:t> </a:t>
            </a:r>
            <a:r>
              <a:rPr kumimoji="0" sz="1800" b="0" i="0" u="none" strike="noStrike" kern="0" cap="none" spc="0" normalizeH="0" baseline="2275" noProof="0" dirty="0" smtClean="0">
                <a:ln>
                  <a:noFill/>
                </a:ln>
                <a:solidFill>
                  <a:prstClr val="white"/>
                </a:solidFill>
                <a:effectLst/>
                <a:uLnTx/>
                <a:uFillTx/>
                <a:cs typeface="Calibri"/>
              </a:rPr>
              <a:t>In</a:t>
            </a:r>
            <a:r>
              <a:rPr kumimoji="0" sz="1800" b="0" i="0" u="none" strike="noStrike" kern="0" cap="none" spc="4" normalizeH="0" baseline="2275" noProof="0" dirty="0" smtClean="0">
                <a:ln>
                  <a:noFill/>
                </a:ln>
                <a:solidFill>
                  <a:prstClr val="white"/>
                </a:solidFill>
                <a:effectLst/>
                <a:uLnTx/>
                <a:uFillTx/>
                <a:cs typeface="Calibri"/>
              </a:rPr>
              <a:t>d</a:t>
            </a:r>
            <a:r>
              <a:rPr kumimoji="0" sz="1800" b="0" i="0" u="none" strike="noStrike" kern="0" cap="none" spc="-9" normalizeH="0" baseline="2275" noProof="0" dirty="0" smtClean="0">
                <a:ln>
                  <a:noFill/>
                </a:ln>
                <a:solidFill>
                  <a:prstClr val="white"/>
                </a:solidFill>
                <a:effectLst/>
                <a:uLnTx/>
                <a:uFillTx/>
                <a:cs typeface="Calibri"/>
              </a:rPr>
              <a:t>e</a:t>
            </a:r>
            <a:r>
              <a:rPr kumimoji="0" sz="1800" b="0" i="0" u="none" strike="noStrike" kern="0" cap="none" spc="0" normalizeH="0" baseline="2275" noProof="0" dirty="0" smtClean="0">
                <a:ln>
                  <a:noFill/>
                </a:ln>
                <a:solidFill>
                  <a:prstClr val="white"/>
                </a:solidFill>
                <a:effectLst/>
                <a:uLnTx/>
                <a:uFillTx/>
                <a:cs typeface="Calibri"/>
              </a:rPr>
              <a:t>x</a:t>
            </a:r>
            <a:r>
              <a:rPr kumimoji="0" sz="1800" b="0" i="0" u="none" strike="noStrike" kern="0" cap="none" spc="-9" normalizeH="0" baseline="2275" noProof="0" dirty="0" smtClean="0">
                <a:ln>
                  <a:noFill/>
                </a:ln>
                <a:solidFill>
                  <a:prstClr val="white"/>
                </a:solidFill>
                <a:effectLst/>
                <a:uLnTx/>
                <a:uFillTx/>
                <a:cs typeface="Calibri"/>
              </a:rPr>
              <a:t> </a:t>
            </a:r>
            <a:r>
              <a:rPr kumimoji="0" sz="1800" b="0" i="0" u="none" strike="noStrike" kern="0" cap="none" spc="-4" normalizeH="0" baseline="2275" noProof="0" dirty="0" smtClean="0">
                <a:ln>
                  <a:noFill/>
                </a:ln>
                <a:solidFill>
                  <a:prstClr val="white"/>
                </a:solidFill>
                <a:effectLst/>
                <a:uLnTx/>
                <a:uFillTx/>
                <a:cs typeface="Calibri"/>
              </a:rPr>
              <a:t>(H</a:t>
            </a:r>
            <a:r>
              <a:rPr kumimoji="0" sz="1800" b="0" i="0" u="none" strike="noStrike" kern="0" cap="none" spc="4" normalizeH="0" baseline="2275" noProof="0" dirty="0" smtClean="0">
                <a:ln>
                  <a:noFill/>
                </a:ln>
                <a:solidFill>
                  <a:prstClr val="white"/>
                </a:solidFill>
                <a:effectLst/>
                <a:uLnTx/>
                <a:uFillTx/>
                <a:cs typeface="Calibri"/>
              </a:rPr>
              <a:t>DI</a:t>
            </a:r>
            <a:r>
              <a:rPr kumimoji="0" sz="1800" b="0" i="0" u="none" strike="noStrike" kern="0" cap="none" spc="0" normalizeH="0" baseline="2275" noProof="0" dirty="0" smtClean="0">
                <a:ln>
                  <a:noFill/>
                </a:ln>
                <a:solidFill>
                  <a:prstClr val="white"/>
                </a:solidFill>
                <a:effectLst/>
                <a:uLnTx/>
                <a:uFillTx/>
                <a:cs typeface="Calibri"/>
              </a:rPr>
              <a:t>)</a:t>
            </a:r>
            <a:endParaRPr kumimoji="0" sz="1200" b="0" i="0" u="none" strike="noStrike" kern="0" cap="none" spc="0" normalizeH="0" baseline="0" noProof="0" dirty="0" smtClean="0">
              <a:ln>
                <a:noFill/>
              </a:ln>
              <a:solidFill>
                <a:prstClr val="white"/>
              </a:solidFill>
              <a:effectLst/>
              <a:uLnTx/>
              <a:uFillTx/>
              <a:cs typeface="Calibri"/>
            </a:endParaRPr>
          </a:p>
          <a:p>
            <a:pPr marL="92455" marR="0" lvl="0" indent="0" defTabSz="914400" eaLnBrk="1" fontAlgn="auto" latinLnBrk="0" hangingPunct="1">
              <a:lnSpc>
                <a:spcPts val="1440"/>
              </a:lnSpc>
              <a:spcBef>
                <a:spcPts val="0"/>
              </a:spcBef>
              <a:spcAft>
                <a:spcPts val="0"/>
              </a:spcAft>
              <a:buClrTx/>
              <a:buSzTx/>
              <a:buFontTx/>
              <a:buNone/>
              <a:tabLst/>
              <a:defRPr/>
            </a:pPr>
            <a:r>
              <a:rPr kumimoji="0" sz="1800" b="0" i="0" u="none" strike="noStrike" kern="0" cap="none" spc="4" normalizeH="0" baseline="2275" noProof="0" dirty="0" smtClean="0">
                <a:ln>
                  <a:noFill/>
                </a:ln>
                <a:solidFill>
                  <a:prstClr val="white"/>
                </a:solidFill>
                <a:effectLst/>
                <a:uLnTx/>
                <a:uFillTx/>
                <a:cs typeface="Calibri"/>
              </a:rPr>
              <a:t>N</a:t>
            </a:r>
            <a:r>
              <a:rPr kumimoji="0" sz="1800" b="0" i="0" u="none" strike="noStrike" kern="0" cap="none" spc="-9" normalizeH="0" baseline="2275" noProof="0" dirty="0" smtClean="0">
                <a:ln>
                  <a:noFill/>
                </a:ln>
                <a:solidFill>
                  <a:prstClr val="white"/>
                </a:solidFill>
                <a:effectLst/>
                <a:uLnTx/>
                <a:uFillTx/>
                <a:cs typeface="Calibri"/>
              </a:rPr>
              <a:t>e</a:t>
            </a:r>
            <a:r>
              <a:rPr kumimoji="0" sz="1800" b="0" i="0" u="none" strike="noStrike" kern="0" cap="none" spc="4" normalizeH="0" baseline="2275" noProof="0" dirty="0" smtClean="0">
                <a:ln>
                  <a:noFill/>
                </a:ln>
                <a:solidFill>
                  <a:prstClr val="white"/>
                </a:solidFill>
                <a:effectLst/>
                <a:uLnTx/>
                <a:uFillTx/>
                <a:cs typeface="Calibri"/>
              </a:rPr>
              <a:t>t</a:t>
            </a:r>
            <a:r>
              <a:rPr kumimoji="0" sz="1800" b="0" i="0" u="none" strike="noStrike" kern="0" cap="none" spc="-19" normalizeH="0" baseline="2275" noProof="0" dirty="0" smtClean="0">
                <a:ln>
                  <a:noFill/>
                </a:ln>
                <a:solidFill>
                  <a:prstClr val="white"/>
                </a:solidFill>
                <a:effectLst/>
                <a:uLnTx/>
                <a:uFillTx/>
                <a:cs typeface="Calibri"/>
              </a:rPr>
              <a:t>w</a:t>
            </a:r>
            <a:r>
              <a:rPr kumimoji="0" sz="1800" b="0" i="0" u="none" strike="noStrike" kern="0" cap="none" spc="0" normalizeH="0" baseline="2275" noProof="0" dirty="0" smtClean="0">
                <a:ln>
                  <a:noFill/>
                </a:ln>
                <a:solidFill>
                  <a:prstClr val="white"/>
                </a:solidFill>
                <a:effectLst/>
                <a:uLnTx/>
                <a:uFillTx/>
                <a:cs typeface="Calibri"/>
              </a:rPr>
              <a:t>or</a:t>
            </a:r>
            <a:r>
              <a:rPr kumimoji="0" sz="1800" b="0" i="0" u="none" strike="noStrike" kern="0" cap="none" spc="-39" normalizeH="0" baseline="2275" noProof="0" dirty="0" smtClean="0">
                <a:ln>
                  <a:noFill/>
                </a:ln>
                <a:solidFill>
                  <a:prstClr val="white"/>
                </a:solidFill>
                <a:effectLst/>
                <a:uLnTx/>
                <a:uFillTx/>
                <a:cs typeface="Calibri"/>
              </a:rPr>
              <a:t>k</a:t>
            </a:r>
            <a:r>
              <a:rPr kumimoji="0" sz="1800" b="0" i="0" u="none" strike="noStrike" kern="0" cap="none" spc="0" normalizeH="0" baseline="2275" noProof="0" dirty="0" smtClean="0">
                <a:ln>
                  <a:noFill/>
                </a:ln>
                <a:solidFill>
                  <a:prstClr val="white"/>
                </a:solidFill>
                <a:effectLst/>
                <a:uLnTx/>
                <a:uFillTx/>
                <a:cs typeface="Calibri"/>
              </a:rPr>
              <a:t>ed</a:t>
            </a:r>
            <a:r>
              <a:rPr kumimoji="0" sz="1800" b="0" i="0" u="none" strike="noStrike" kern="0" cap="none" spc="4" normalizeH="0" baseline="2275" noProof="0" dirty="0" smtClean="0">
                <a:ln>
                  <a:noFill/>
                </a:ln>
                <a:solidFill>
                  <a:prstClr val="white"/>
                </a:solidFill>
                <a:effectLst/>
                <a:uLnTx/>
                <a:uFillTx/>
                <a:cs typeface="Calibri"/>
              </a:rPr>
              <a:t> </a:t>
            </a:r>
            <a:r>
              <a:rPr kumimoji="0" sz="1800" b="0" i="0" u="none" strike="noStrike" kern="0" cap="none" spc="-29" normalizeH="0" baseline="2275" noProof="0" dirty="0" smtClean="0">
                <a:ln>
                  <a:noFill/>
                </a:ln>
                <a:solidFill>
                  <a:prstClr val="white"/>
                </a:solidFill>
                <a:effectLst/>
                <a:uLnTx/>
                <a:uFillTx/>
                <a:cs typeface="Calibri"/>
              </a:rPr>
              <a:t>R</a:t>
            </a:r>
            <a:r>
              <a:rPr kumimoji="0" sz="1800" b="0" i="0" u="none" strike="noStrike" kern="0" cap="none" spc="0" normalizeH="0" baseline="2275" noProof="0" dirty="0" smtClean="0">
                <a:ln>
                  <a:noFill/>
                </a:ln>
                <a:solidFill>
                  <a:prstClr val="white"/>
                </a:solidFill>
                <a:effectLst/>
                <a:uLnTx/>
                <a:uFillTx/>
                <a:cs typeface="Calibri"/>
              </a:rPr>
              <a:t>e</a:t>
            </a:r>
            <a:r>
              <a:rPr kumimoji="0" sz="1800" b="0" i="0" u="none" strike="noStrike" kern="0" cap="none" spc="4" normalizeH="0" baseline="2275" noProof="0" dirty="0" smtClean="0">
                <a:ln>
                  <a:noFill/>
                </a:ln>
                <a:solidFill>
                  <a:prstClr val="white"/>
                </a:solidFill>
                <a:effectLst/>
                <a:uLnTx/>
                <a:uFillTx/>
                <a:cs typeface="Calibri"/>
              </a:rPr>
              <a:t>ad</a:t>
            </a:r>
            <a:r>
              <a:rPr kumimoji="0" sz="1800" b="0" i="0" u="none" strike="noStrike" kern="0" cap="none" spc="0" normalizeH="0" baseline="2275" noProof="0" dirty="0" smtClean="0">
                <a:ln>
                  <a:noFill/>
                </a:ln>
                <a:solidFill>
                  <a:prstClr val="white"/>
                </a:solidFill>
                <a:effectLst/>
                <a:uLnTx/>
                <a:uFillTx/>
                <a:cs typeface="Calibri"/>
              </a:rPr>
              <a:t>i</a:t>
            </a:r>
            <a:r>
              <a:rPr kumimoji="0" sz="1800" b="0" i="0" u="none" strike="noStrike" kern="0" cap="none" spc="4" normalizeH="0" baseline="2275" noProof="0" dirty="0" smtClean="0">
                <a:ln>
                  <a:noFill/>
                </a:ln>
                <a:solidFill>
                  <a:prstClr val="white"/>
                </a:solidFill>
                <a:effectLst/>
                <a:uLnTx/>
                <a:uFillTx/>
                <a:cs typeface="Calibri"/>
              </a:rPr>
              <a:t>n</a:t>
            </a:r>
            <a:r>
              <a:rPr kumimoji="0" sz="1800" b="0" i="0" u="none" strike="noStrike" kern="0" cap="none" spc="0" normalizeH="0" baseline="2275" noProof="0" dirty="0" smtClean="0">
                <a:ln>
                  <a:noFill/>
                </a:ln>
                <a:solidFill>
                  <a:prstClr val="white"/>
                </a:solidFill>
                <a:effectLst/>
                <a:uLnTx/>
                <a:uFillTx/>
                <a:cs typeface="Calibri"/>
              </a:rPr>
              <a:t>ess</a:t>
            </a:r>
            <a:r>
              <a:rPr kumimoji="0" sz="1800" b="0" i="0" u="none" strike="noStrike" kern="0" cap="none" spc="4" normalizeH="0" baseline="2275" noProof="0" dirty="0" smtClean="0">
                <a:ln>
                  <a:noFill/>
                </a:ln>
                <a:solidFill>
                  <a:prstClr val="white"/>
                </a:solidFill>
                <a:effectLst/>
                <a:uLnTx/>
                <a:uFillTx/>
                <a:cs typeface="Calibri"/>
              </a:rPr>
              <a:t> </a:t>
            </a:r>
            <a:r>
              <a:rPr kumimoji="0" sz="1800" b="0" i="0" u="none" strike="noStrike" kern="0" cap="none" spc="0" normalizeH="0" baseline="2275" noProof="0" dirty="0" smtClean="0">
                <a:ln>
                  <a:noFill/>
                </a:ln>
                <a:solidFill>
                  <a:prstClr val="white"/>
                </a:solidFill>
                <a:effectLst/>
                <a:uLnTx/>
                <a:uFillTx/>
                <a:cs typeface="Calibri"/>
              </a:rPr>
              <a:t>In</a:t>
            </a:r>
            <a:r>
              <a:rPr kumimoji="0" sz="1800" b="0" i="0" u="none" strike="noStrike" kern="0" cap="none" spc="4" normalizeH="0" baseline="2275" noProof="0" dirty="0" smtClean="0">
                <a:ln>
                  <a:noFill/>
                </a:ln>
                <a:solidFill>
                  <a:prstClr val="white"/>
                </a:solidFill>
                <a:effectLst/>
                <a:uLnTx/>
                <a:uFillTx/>
                <a:cs typeface="Calibri"/>
              </a:rPr>
              <a:t>d</a:t>
            </a:r>
            <a:r>
              <a:rPr kumimoji="0" sz="1800" b="0" i="0" u="none" strike="noStrike" kern="0" cap="none" spc="-9" normalizeH="0" baseline="2275" noProof="0" dirty="0" smtClean="0">
                <a:ln>
                  <a:noFill/>
                </a:ln>
                <a:solidFill>
                  <a:prstClr val="white"/>
                </a:solidFill>
                <a:effectLst/>
                <a:uLnTx/>
                <a:uFillTx/>
                <a:cs typeface="Calibri"/>
              </a:rPr>
              <a:t>e</a:t>
            </a:r>
            <a:r>
              <a:rPr kumimoji="0" sz="1800" b="0" i="0" u="none" strike="noStrike" kern="0" cap="none" spc="0" normalizeH="0" baseline="2275" noProof="0" dirty="0" smtClean="0">
                <a:ln>
                  <a:noFill/>
                </a:ln>
                <a:solidFill>
                  <a:prstClr val="white"/>
                </a:solidFill>
                <a:effectLst/>
                <a:uLnTx/>
                <a:uFillTx/>
                <a:cs typeface="Calibri"/>
              </a:rPr>
              <a:t>x</a:t>
            </a:r>
            <a:r>
              <a:rPr kumimoji="0" sz="1800" b="0" i="0" u="none" strike="noStrike" kern="0" cap="none" spc="-25" normalizeH="0" baseline="2275" noProof="0" dirty="0" smtClean="0">
                <a:ln>
                  <a:noFill/>
                </a:ln>
                <a:solidFill>
                  <a:prstClr val="white"/>
                </a:solidFill>
                <a:effectLst/>
                <a:uLnTx/>
                <a:uFillTx/>
                <a:cs typeface="Calibri"/>
              </a:rPr>
              <a:t> </a:t>
            </a:r>
            <a:r>
              <a:rPr kumimoji="0" sz="1800" b="0" i="0" u="none" strike="noStrike" kern="0" cap="none" spc="-4" normalizeH="0" baseline="2275" noProof="0" dirty="0" smtClean="0">
                <a:ln>
                  <a:noFill/>
                </a:ln>
                <a:solidFill>
                  <a:prstClr val="white"/>
                </a:solidFill>
                <a:effectLst/>
                <a:uLnTx/>
                <a:uFillTx/>
                <a:cs typeface="Calibri"/>
              </a:rPr>
              <a:t>(</a:t>
            </a:r>
            <a:r>
              <a:rPr kumimoji="0" sz="1800" b="0" i="0" u="none" strike="noStrike" kern="0" cap="none" spc="4" normalizeH="0" baseline="2275" noProof="0" dirty="0" smtClean="0">
                <a:ln>
                  <a:noFill/>
                </a:ln>
                <a:solidFill>
                  <a:prstClr val="white"/>
                </a:solidFill>
                <a:effectLst/>
                <a:uLnTx/>
                <a:uFillTx/>
                <a:cs typeface="Calibri"/>
              </a:rPr>
              <a:t>N</a:t>
            </a:r>
            <a:r>
              <a:rPr kumimoji="0" sz="1800" b="0" i="0" u="none" strike="noStrike" kern="0" cap="none" spc="0" normalizeH="0" baseline="2275" noProof="0" dirty="0" smtClean="0">
                <a:ln>
                  <a:noFill/>
                </a:ln>
                <a:solidFill>
                  <a:prstClr val="white"/>
                </a:solidFill>
                <a:effectLst/>
                <a:uLnTx/>
                <a:uFillTx/>
                <a:cs typeface="Calibri"/>
              </a:rPr>
              <a:t>RI)</a:t>
            </a:r>
            <a:endParaRPr kumimoji="0" sz="1200" b="0" i="0" u="none" strike="noStrike" kern="0" cap="none" spc="0" normalizeH="0" baseline="0" noProof="0" dirty="0" smtClean="0">
              <a:ln>
                <a:noFill/>
              </a:ln>
              <a:solidFill>
                <a:prstClr val="white"/>
              </a:solidFill>
              <a:effectLst/>
              <a:uLnTx/>
              <a:uFillTx/>
              <a:cs typeface="Calibri"/>
            </a:endParaRPr>
          </a:p>
        </p:txBody>
      </p:sp>
      <p:sp>
        <p:nvSpPr>
          <p:cNvPr id="12" name="CuadroTexto 11"/>
          <p:cNvSpPr txBox="1"/>
          <p:nvPr/>
        </p:nvSpPr>
        <p:spPr>
          <a:xfrm>
            <a:off x="2583049" y="777863"/>
            <a:ext cx="7560846" cy="400110"/>
          </a:xfrm>
          <a:prstGeom prst="rect">
            <a:avLst/>
          </a:prstGeom>
          <a:noFill/>
        </p:spPr>
        <p:txBody>
          <a:bodyPr wrap="square" rtlCol="0">
            <a:spAutoFit/>
          </a:bodyPr>
          <a:lstStyle/>
          <a:p>
            <a:r>
              <a:rPr lang="en-US" sz="2000" baseline="3413" dirty="0" smtClean="0">
                <a:solidFill>
                  <a:schemeClr val="accent4">
                    <a:lumMod val="25000"/>
                  </a:schemeClr>
                </a:solidFill>
                <a:latin typeface="Arial" panose="020B0604020202020204" pitchFamily="34" charset="0"/>
                <a:cs typeface="Arial" panose="020B0604020202020204" pitchFamily="34" charset="0"/>
              </a:rPr>
              <a:t>…clo</a:t>
            </a:r>
            <a:r>
              <a:rPr lang="en-US" sz="2000" spc="9" baseline="3413" dirty="0" smtClean="0">
                <a:solidFill>
                  <a:schemeClr val="accent4">
                    <a:lumMod val="25000"/>
                  </a:schemeClr>
                </a:solidFill>
                <a:latin typeface="Arial" panose="020B0604020202020204" pitchFamily="34" charset="0"/>
                <a:cs typeface="Arial" panose="020B0604020202020204" pitchFamily="34" charset="0"/>
              </a:rPr>
              <a:t>s</a:t>
            </a:r>
            <a:r>
              <a:rPr lang="en-US" sz="2000" baseline="3413" dirty="0" smtClean="0">
                <a:solidFill>
                  <a:schemeClr val="accent4">
                    <a:lumMod val="25000"/>
                  </a:schemeClr>
                </a:solidFill>
                <a:latin typeface="Arial" panose="020B0604020202020204" pitchFamily="34" charset="0"/>
                <a:cs typeface="Arial" panose="020B0604020202020204" pitchFamily="34" charset="0"/>
              </a:rPr>
              <a:t>e</a:t>
            </a:r>
            <a:r>
              <a:rPr lang="en-US" sz="2000" spc="-9" baseline="3413" dirty="0" smtClean="0">
                <a:solidFill>
                  <a:schemeClr val="accent4">
                    <a:lumMod val="25000"/>
                  </a:schemeClr>
                </a:solidFill>
                <a:latin typeface="Arial" panose="020B0604020202020204" pitchFamily="34" charset="0"/>
                <a:cs typeface="Arial" panose="020B0604020202020204" pitchFamily="34" charset="0"/>
              </a:rPr>
              <a:t> </a:t>
            </a:r>
            <a:r>
              <a:rPr lang="en-US" sz="2000" spc="-29" baseline="3413" dirty="0">
                <a:solidFill>
                  <a:schemeClr val="accent4">
                    <a:lumMod val="25000"/>
                  </a:schemeClr>
                </a:solidFill>
                <a:latin typeface="Arial" panose="020B0604020202020204" pitchFamily="34" charset="0"/>
                <a:cs typeface="Arial" panose="020B0604020202020204" pitchFamily="34" charset="0"/>
              </a:rPr>
              <a:t>t</a:t>
            </a:r>
            <a:r>
              <a:rPr lang="en-US" sz="2000" baseline="3413" dirty="0">
                <a:solidFill>
                  <a:schemeClr val="accent4">
                    <a:lumMod val="25000"/>
                  </a:schemeClr>
                </a:solidFill>
                <a:latin typeface="Arial" panose="020B0604020202020204" pitchFamily="34" charset="0"/>
                <a:cs typeface="Arial" panose="020B0604020202020204" pitchFamily="34" charset="0"/>
              </a:rPr>
              <a:t>o</a:t>
            </a:r>
            <a:r>
              <a:rPr lang="en-US" sz="2000" spc="532" baseline="3413" dirty="0">
                <a:solidFill>
                  <a:schemeClr val="accent4">
                    <a:lumMod val="25000"/>
                  </a:schemeClr>
                </a:solidFill>
                <a:latin typeface="Arial" panose="020B0604020202020204" pitchFamily="34" charset="0"/>
                <a:cs typeface="Arial" panose="020B0604020202020204" pitchFamily="34" charset="0"/>
              </a:rPr>
              <a:t> </a:t>
            </a:r>
            <a:r>
              <a:rPr lang="en-US" sz="2000" baseline="3413" dirty="0">
                <a:solidFill>
                  <a:schemeClr val="accent4">
                    <a:lumMod val="25000"/>
                  </a:schemeClr>
                </a:solidFill>
                <a:latin typeface="Arial" panose="020B0604020202020204" pitchFamily="34" charset="0"/>
                <a:cs typeface="Arial" panose="020B0604020202020204" pitchFamily="34" charset="0"/>
              </a:rPr>
              <a:t>4</a:t>
            </a:r>
            <a:r>
              <a:rPr lang="en-US" sz="2000" spc="-9" baseline="3413" dirty="0">
                <a:solidFill>
                  <a:schemeClr val="accent4">
                    <a:lumMod val="25000"/>
                  </a:schemeClr>
                </a:solidFill>
                <a:latin typeface="Arial" panose="020B0604020202020204" pitchFamily="34" charset="0"/>
                <a:cs typeface="Arial" panose="020B0604020202020204" pitchFamily="34" charset="0"/>
              </a:rPr>
              <a:t>0</a:t>
            </a:r>
            <a:r>
              <a:rPr lang="en-US" sz="2000" baseline="3413" dirty="0">
                <a:solidFill>
                  <a:schemeClr val="accent4">
                    <a:lumMod val="25000"/>
                  </a:schemeClr>
                </a:solidFill>
                <a:latin typeface="Arial" panose="020B0604020202020204" pitchFamily="34" charset="0"/>
                <a:cs typeface="Arial" panose="020B0604020202020204" pitchFamily="34" charset="0"/>
              </a:rPr>
              <a:t>0</a:t>
            </a:r>
            <a:r>
              <a:rPr lang="en-US" sz="2000" spc="-4" baseline="3413" dirty="0">
                <a:solidFill>
                  <a:schemeClr val="accent4">
                    <a:lumMod val="25000"/>
                  </a:schemeClr>
                </a:solidFill>
                <a:latin typeface="Arial" panose="020B0604020202020204" pitchFamily="34" charset="0"/>
                <a:cs typeface="Arial" panose="020B0604020202020204" pitchFamily="34" charset="0"/>
              </a:rPr>
              <a:t> </a:t>
            </a:r>
            <a:r>
              <a:rPr lang="en-US" sz="2000" baseline="3413" dirty="0">
                <a:solidFill>
                  <a:schemeClr val="accent4">
                    <a:lumMod val="25000"/>
                  </a:schemeClr>
                </a:solidFill>
                <a:latin typeface="Arial" panose="020B0604020202020204" pitchFamily="34" charset="0"/>
                <a:cs typeface="Arial" panose="020B0604020202020204" pitchFamily="34" charset="0"/>
              </a:rPr>
              <a:t>in</a:t>
            </a:r>
            <a:r>
              <a:rPr lang="en-US" sz="2000" spc="-9" baseline="3413" dirty="0">
                <a:solidFill>
                  <a:schemeClr val="accent4">
                    <a:lumMod val="25000"/>
                  </a:schemeClr>
                </a:solidFill>
                <a:latin typeface="Arial" panose="020B0604020202020204" pitchFamily="34" charset="0"/>
                <a:cs typeface="Arial" panose="020B0604020202020204" pitchFamily="34" charset="0"/>
              </a:rPr>
              <a:t>d</a:t>
            </a:r>
            <a:r>
              <a:rPr lang="en-US" sz="2000" baseline="3413" dirty="0">
                <a:solidFill>
                  <a:schemeClr val="accent4">
                    <a:lumMod val="25000"/>
                  </a:schemeClr>
                </a:solidFill>
                <a:latin typeface="Arial" panose="020B0604020202020204" pitchFamily="34" charset="0"/>
                <a:cs typeface="Arial" panose="020B0604020202020204" pitchFamily="34" charset="0"/>
              </a:rPr>
              <a:t>i</a:t>
            </a:r>
            <a:r>
              <a:rPr lang="en-US" sz="2000" spc="-9" baseline="3413" dirty="0">
                <a:solidFill>
                  <a:schemeClr val="accent4">
                    <a:lumMod val="25000"/>
                  </a:schemeClr>
                </a:solidFill>
                <a:latin typeface="Arial" panose="020B0604020202020204" pitchFamily="34" charset="0"/>
                <a:cs typeface="Arial" panose="020B0604020202020204" pitchFamily="34" charset="0"/>
              </a:rPr>
              <a:t>c</a:t>
            </a:r>
            <a:r>
              <a:rPr lang="en-US" sz="2000" spc="-19" baseline="3413" dirty="0">
                <a:solidFill>
                  <a:schemeClr val="accent4">
                    <a:lumMod val="25000"/>
                  </a:schemeClr>
                </a:solidFill>
                <a:latin typeface="Arial" panose="020B0604020202020204" pitchFamily="34" charset="0"/>
                <a:cs typeface="Arial" panose="020B0604020202020204" pitchFamily="34" charset="0"/>
              </a:rPr>
              <a:t>a</a:t>
            </a:r>
            <a:r>
              <a:rPr lang="en-US" sz="2000" spc="-29" baseline="3413" dirty="0">
                <a:solidFill>
                  <a:schemeClr val="accent4">
                    <a:lumMod val="25000"/>
                  </a:schemeClr>
                </a:solidFill>
                <a:latin typeface="Arial" panose="020B0604020202020204" pitchFamily="34" charset="0"/>
                <a:cs typeface="Arial" panose="020B0604020202020204" pitchFamily="34" charset="0"/>
              </a:rPr>
              <a:t>t</a:t>
            </a:r>
            <a:r>
              <a:rPr lang="en-US" sz="2000" baseline="3413" dirty="0">
                <a:solidFill>
                  <a:schemeClr val="accent4">
                    <a:lumMod val="25000"/>
                  </a:schemeClr>
                </a:solidFill>
                <a:latin typeface="Arial" panose="020B0604020202020204" pitchFamily="34" charset="0"/>
                <a:cs typeface="Arial" panose="020B0604020202020204" pitchFamily="34" charset="0"/>
              </a:rPr>
              <a:t>o</a:t>
            </a:r>
            <a:r>
              <a:rPr lang="en-US" sz="2000" spc="-19" baseline="3413" dirty="0">
                <a:solidFill>
                  <a:schemeClr val="accent4">
                    <a:lumMod val="25000"/>
                  </a:schemeClr>
                </a:solidFill>
                <a:latin typeface="Arial" panose="020B0604020202020204" pitchFamily="34" charset="0"/>
                <a:cs typeface="Arial" panose="020B0604020202020204" pitchFamily="34" charset="0"/>
              </a:rPr>
              <a:t>r</a:t>
            </a:r>
            <a:r>
              <a:rPr lang="en-US" sz="2000" baseline="3413" dirty="0">
                <a:solidFill>
                  <a:schemeClr val="accent4">
                    <a:lumMod val="25000"/>
                  </a:schemeClr>
                </a:solidFill>
                <a:latin typeface="Arial" panose="020B0604020202020204" pitchFamily="34" charset="0"/>
                <a:cs typeface="Arial" panose="020B0604020202020204" pitchFamily="34" charset="0"/>
              </a:rPr>
              <a:t>s per country</a:t>
            </a:r>
            <a:r>
              <a:rPr lang="en-US" sz="2000" dirty="0">
                <a:solidFill>
                  <a:schemeClr val="accent4">
                    <a:lumMod val="25000"/>
                  </a:schemeClr>
                </a:solidFill>
                <a:latin typeface="Arial" panose="020B0604020202020204" pitchFamily="34" charset="0"/>
                <a:cs typeface="Arial" panose="020B0604020202020204" pitchFamily="34" charset="0"/>
              </a:rPr>
              <a:t> </a:t>
            </a:r>
            <a:r>
              <a:rPr lang="en-US" sz="2000" baseline="3413" dirty="0">
                <a:solidFill>
                  <a:schemeClr val="accent4">
                    <a:lumMod val="25000"/>
                  </a:schemeClr>
                </a:solidFill>
                <a:latin typeface="Arial" panose="020B0604020202020204" pitchFamily="34" charset="0"/>
                <a:cs typeface="Arial" panose="020B0604020202020204" pitchFamily="34" charset="0"/>
              </a:rPr>
              <a:t>in E</a:t>
            </a:r>
            <a:r>
              <a:rPr lang="en-US" sz="2000" spc="-14" baseline="3413" dirty="0">
                <a:solidFill>
                  <a:schemeClr val="accent4">
                    <a:lumMod val="25000"/>
                  </a:schemeClr>
                </a:solidFill>
                <a:latin typeface="Arial" panose="020B0604020202020204" pitchFamily="34" charset="0"/>
                <a:cs typeface="Arial" panose="020B0604020202020204" pitchFamily="34" charset="0"/>
              </a:rPr>
              <a:t>E</a:t>
            </a:r>
            <a:r>
              <a:rPr lang="en-US" sz="2000" baseline="3413" dirty="0">
                <a:solidFill>
                  <a:schemeClr val="accent4">
                    <a:lumMod val="25000"/>
                  </a:schemeClr>
                </a:solidFill>
                <a:latin typeface="Arial" panose="020B0604020202020204" pitchFamily="34" charset="0"/>
                <a:cs typeface="Arial" panose="020B0604020202020204" pitchFamily="34" charset="0"/>
              </a:rPr>
              <a:t>S</a:t>
            </a:r>
            <a:r>
              <a:rPr lang="en-US" sz="2000" spc="19" baseline="3413" dirty="0">
                <a:solidFill>
                  <a:schemeClr val="accent4">
                    <a:lumMod val="25000"/>
                  </a:schemeClr>
                </a:solidFill>
                <a:latin typeface="Arial" panose="020B0604020202020204" pitchFamily="34" charset="0"/>
                <a:cs typeface="Arial" panose="020B0604020202020204" pitchFamily="34" charset="0"/>
              </a:rPr>
              <a:t>E</a:t>
            </a:r>
            <a:r>
              <a:rPr lang="en-US" sz="2000" spc="-4" baseline="3413" dirty="0">
                <a:solidFill>
                  <a:schemeClr val="accent4">
                    <a:lumMod val="25000"/>
                  </a:schemeClr>
                </a:solidFill>
                <a:latin typeface="Arial" panose="020B0604020202020204" pitchFamily="34" charset="0"/>
                <a:cs typeface="Arial" panose="020B0604020202020204" pitchFamily="34" charset="0"/>
              </a:rPr>
              <a:t>-</a:t>
            </a:r>
            <a:r>
              <a:rPr lang="en-US" sz="2000" baseline="3413" dirty="0">
                <a:solidFill>
                  <a:schemeClr val="accent4">
                    <a:lumMod val="25000"/>
                  </a:schemeClr>
                </a:solidFill>
                <a:latin typeface="Arial" panose="020B0604020202020204" pitchFamily="34" charset="0"/>
                <a:cs typeface="Arial" panose="020B0604020202020204" pitchFamily="34" charset="0"/>
              </a:rPr>
              <a:t>D</a:t>
            </a:r>
            <a:r>
              <a:rPr lang="en-US" sz="2000" spc="-19" baseline="3413" dirty="0">
                <a:solidFill>
                  <a:schemeClr val="accent4">
                    <a:lumMod val="25000"/>
                  </a:schemeClr>
                </a:solidFill>
                <a:latin typeface="Arial" panose="020B0604020202020204" pitchFamily="34" charset="0"/>
                <a:cs typeface="Arial" panose="020B0604020202020204" pitchFamily="34" charset="0"/>
              </a:rPr>
              <a:t>a</a:t>
            </a:r>
            <a:r>
              <a:rPr lang="en-US" sz="2000" spc="-29" baseline="3413" dirty="0">
                <a:solidFill>
                  <a:schemeClr val="accent4">
                    <a:lumMod val="25000"/>
                  </a:schemeClr>
                </a:solidFill>
                <a:latin typeface="Arial" panose="020B0604020202020204" pitchFamily="34" charset="0"/>
                <a:cs typeface="Arial" panose="020B0604020202020204" pitchFamily="34" charset="0"/>
              </a:rPr>
              <a:t>t</a:t>
            </a:r>
            <a:r>
              <a:rPr lang="en-US" sz="2000" baseline="3413" dirty="0">
                <a:solidFill>
                  <a:schemeClr val="accent4">
                    <a:lumMod val="25000"/>
                  </a:schemeClr>
                </a:solidFill>
                <a:latin typeface="Arial" panose="020B0604020202020204" pitchFamily="34" charset="0"/>
                <a:cs typeface="Arial" panose="020B0604020202020204" pitchFamily="34" charset="0"/>
              </a:rPr>
              <a:t>a…</a:t>
            </a:r>
            <a:endParaRPr lang="es-PE" sz="2000" dirty="0">
              <a:solidFill>
                <a:schemeClr val="accent4">
                  <a:lumMod val="25000"/>
                </a:schemeClr>
              </a:solidFill>
              <a:latin typeface="Arial" panose="020B0604020202020204" pitchFamily="34" charset="0"/>
              <a:cs typeface="Arial" panose="020B0604020202020204" pitchFamily="34" charset="0"/>
            </a:endParaRPr>
          </a:p>
        </p:txBody>
      </p:sp>
      <p:sp>
        <p:nvSpPr>
          <p:cNvPr id="14" name="CuadroTexto 13"/>
          <p:cNvSpPr txBox="1"/>
          <p:nvPr/>
        </p:nvSpPr>
        <p:spPr>
          <a:xfrm>
            <a:off x="2583049" y="6484746"/>
            <a:ext cx="4856813" cy="646331"/>
          </a:xfrm>
          <a:prstGeom prst="rect">
            <a:avLst/>
          </a:prstGeom>
          <a:noFill/>
        </p:spPr>
        <p:txBody>
          <a:bodyPr wrap="square" rtlCol="0">
            <a:spAutoFit/>
          </a:bodyPr>
          <a:lstStyle/>
          <a:p>
            <a:r>
              <a:rPr lang="en-GB" dirty="0" smtClean="0">
                <a:solidFill>
                  <a:schemeClr val="accent4">
                    <a:lumMod val="25000"/>
                  </a:schemeClr>
                </a:solidFill>
              </a:rPr>
              <a:t>       http://metaleph.com/eese-data/ </a:t>
            </a:r>
            <a:endParaRPr lang="en-GB" dirty="0">
              <a:solidFill>
                <a:schemeClr val="accent4">
                  <a:lumMod val="25000"/>
                </a:schemeClr>
              </a:solidFill>
            </a:endParaRPr>
          </a:p>
          <a:p>
            <a:endParaRPr lang="es-PE" dirty="0"/>
          </a:p>
        </p:txBody>
      </p:sp>
      <p:sp>
        <p:nvSpPr>
          <p:cNvPr id="15"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2128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a:r>
              <a:rPr lang="en-US" b="1" baseline="30000" dirty="0" smtClean="0"/>
              <a:t>For further information, please contact:</a:t>
            </a:r>
            <a:br>
              <a:rPr lang="en-US" b="1" baseline="30000" dirty="0" smtClean="0"/>
            </a:br>
            <a:endParaRPr lang="en-US" baseline="30000" dirty="0" smtClean="0"/>
          </a:p>
          <a:p>
            <a:pPr algn="ctr"/>
            <a:r>
              <a:rPr lang="en-US" baseline="30000" dirty="0" smtClean="0"/>
              <a:t>Programme </a:t>
            </a:r>
            <a:r>
              <a:rPr lang="en-US" baseline="30000" dirty="0"/>
              <a:t>for Employers’ Activities</a:t>
            </a:r>
          </a:p>
          <a:p>
            <a:pPr algn="ctr"/>
            <a:r>
              <a:rPr lang="en-US" baseline="30000" dirty="0"/>
              <a:t>E-mail: actempturin@itcilo.org</a:t>
            </a:r>
          </a:p>
          <a:p>
            <a:pPr algn="ctr"/>
            <a:r>
              <a:rPr lang="en-US" baseline="30000" dirty="0"/>
              <a:t>Phone: +39 011 693 6590</a:t>
            </a:r>
          </a:p>
          <a:p>
            <a:pPr algn="ctr"/>
            <a:r>
              <a:rPr lang="en-US" baseline="30000" dirty="0"/>
              <a:t>http://lempnet.itcilo.org</a:t>
            </a:r>
          </a:p>
          <a:p>
            <a:pPr algn="ctr"/>
            <a:endParaRPr lang="en-GB" dirty="0"/>
          </a:p>
        </p:txBody>
      </p:sp>
      <p:sp>
        <p:nvSpPr>
          <p:cNvPr id="8" name="TextBox 7"/>
          <p:cNvSpPr txBox="1"/>
          <p:nvPr/>
        </p:nvSpPr>
        <p:spPr>
          <a:xfrm>
            <a:off x="1403648" y="3645024"/>
            <a:ext cx="6761354" cy="1231106"/>
          </a:xfrm>
          <a:prstGeom prst="rect">
            <a:avLst/>
          </a:prstGeom>
          <a:noFill/>
        </p:spPr>
        <p:txBody>
          <a:bodyPr wrap="square" rtlCol="0">
            <a:spAutoFit/>
          </a:bodyPr>
          <a:lstStyle/>
          <a:p>
            <a:pPr algn="ctr"/>
            <a:r>
              <a:rPr lang="en-US" sz="2800" i="1" baseline="30000" dirty="0"/>
              <a:t>We are a </a:t>
            </a:r>
            <a:r>
              <a:rPr lang="en-US" sz="2800" b="1" i="1" baseline="30000" dirty="0"/>
              <a:t>solid</a:t>
            </a:r>
            <a:r>
              <a:rPr lang="en-US" sz="2800" i="1" baseline="30000" dirty="0"/>
              <a:t> and </a:t>
            </a:r>
            <a:r>
              <a:rPr lang="en-US" sz="2800" b="1" i="1" baseline="30000" dirty="0"/>
              <a:t>reliable</a:t>
            </a:r>
            <a:r>
              <a:rPr lang="en-US" sz="2800" i="1" baseline="30000" dirty="0"/>
              <a:t> partner in the delivery of training for </a:t>
            </a:r>
            <a:br>
              <a:rPr lang="en-US" sz="2800" i="1" baseline="30000" dirty="0"/>
            </a:br>
            <a:r>
              <a:rPr lang="en-US" sz="2800" i="1" baseline="30000" dirty="0"/>
              <a:t>Business Member Organizations and we look forward to assist you</a:t>
            </a:r>
            <a:br>
              <a:rPr lang="en-US" sz="2800" i="1" baseline="30000" dirty="0"/>
            </a:br>
            <a:r>
              <a:rPr lang="en-US" sz="2800" i="1" baseline="30000" dirty="0"/>
              <a:t>in the implementation of your training needs</a:t>
            </a:r>
          </a:p>
          <a:p>
            <a:pPr algn="ctr"/>
            <a:endParaRPr lang="en-GB"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400" dirty="0" smtClean="0"/>
              <a:t>What is the Business Environment?</a:t>
            </a:r>
            <a:endParaRPr lang="es-PE" sz="2400" dirty="0"/>
          </a:p>
        </p:txBody>
      </p:sp>
      <p:sp>
        <p:nvSpPr>
          <p:cNvPr id="3" name="Marcador de contenido 2"/>
          <p:cNvSpPr>
            <a:spLocks noGrp="1"/>
          </p:cNvSpPr>
          <p:nvPr>
            <p:ph idx="1"/>
          </p:nvPr>
        </p:nvSpPr>
        <p:spPr>
          <a:xfrm>
            <a:off x="519113" y="1517120"/>
            <a:ext cx="8229600" cy="4857403"/>
          </a:xfrm>
        </p:spPr>
        <p:txBody>
          <a:bodyPr>
            <a:normAutofit/>
          </a:bodyPr>
          <a:lstStyle/>
          <a:p>
            <a:r>
              <a:rPr lang="en-US" sz="2000" dirty="0">
                <a:solidFill>
                  <a:schemeClr val="accent4">
                    <a:lumMod val="25000"/>
                  </a:schemeClr>
                </a:solidFill>
              </a:rPr>
              <a:t>The Business Environment is the set of factors shaping the opportunities and incentives for firms to invest productively, create jobs and expand. </a:t>
            </a:r>
          </a:p>
          <a:p>
            <a:r>
              <a:rPr lang="en-US" sz="2000" dirty="0">
                <a:solidFill>
                  <a:schemeClr val="accent4">
                    <a:lumMod val="25000"/>
                  </a:schemeClr>
                </a:solidFill>
              </a:rPr>
              <a:t>It consists in a complex of policy, legal, institutional conditions that govern business activities</a:t>
            </a:r>
            <a:r>
              <a:rPr lang="en-US" sz="2000" dirty="0" smtClean="0">
                <a:solidFill>
                  <a:schemeClr val="accent4">
                    <a:lumMod val="25000"/>
                  </a:schemeClr>
                </a:solidFill>
              </a:rPr>
              <a:t>.</a:t>
            </a:r>
          </a:p>
          <a:p>
            <a:pPr marL="0" indent="0">
              <a:buNone/>
            </a:pPr>
            <a:endParaRPr lang="en-US" sz="2000" dirty="0">
              <a:solidFill>
                <a:schemeClr val="accent4">
                  <a:lumMod val="25000"/>
                </a:schemeClr>
              </a:solidFill>
            </a:endParaRPr>
          </a:p>
        </p:txBody>
      </p:sp>
      <p:sp>
        <p:nvSpPr>
          <p:cNvPr id="5" name="Text Box 4"/>
          <p:cNvSpPr txBox="1">
            <a:spLocks noChangeArrowheads="1"/>
          </p:cNvSpPr>
          <p:nvPr/>
        </p:nvSpPr>
        <p:spPr bwMode="auto">
          <a:xfrm>
            <a:off x="3354388" y="4006850"/>
            <a:ext cx="1765300" cy="730250"/>
          </a:xfrm>
          <a:prstGeom prst="rect">
            <a:avLst/>
          </a:prstGeom>
          <a:solidFill>
            <a:srgbClr val="D348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Verdana" pitchFamily="34" charset="0"/>
                <a:cs typeface="Arial" charset="0"/>
              </a:rPr>
              <a:t>Political and macroeconomic stability</a:t>
            </a:r>
            <a:endParaRPr kumimoji="0" lang="en-US" sz="1400" b="1" i="0" u="none" strike="noStrike" kern="0" cap="none" spc="0" normalizeH="0" baseline="0" noProof="0" dirty="0">
              <a:ln>
                <a:noFill/>
              </a:ln>
              <a:solidFill>
                <a:srgbClr val="000000"/>
              </a:solidFill>
              <a:effectLst/>
              <a:uLnTx/>
              <a:uFillTx/>
              <a:latin typeface="Verdana" pitchFamily="34" charset="0"/>
              <a:cs typeface="Arial" charset="0"/>
            </a:endParaRPr>
          </a:p>
        </p:txBody>
      </p:sp>
      <p:sp>
        <p:nvSpPr>
          <p:cNvPr id="6" name="Text Box 10"/>
          <p:cNvSpPr txBox="1">
            <a:spLocks noChangeArrowheads="1"/>
          </p:cNvSpPr>
          <p:nvPr/>
        </p:nvSpPr>
        <p:spPr bwMode="auto">
          <a:xfrm>
            <a:off x="1042988" y="4149725"/>
            <a:ext cx="1625600" cy="51752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n-GB" sz="1400" b="1" dirty="0">
                <a:solidFill>
                  <a:srgbClr val="000000"/>
                </a:solidFill>
                <a:latin typeface="Verdana" pitchFamily="34" charset="0"/>
              </a:rPr>
              <a:t>Level of infrastructure</a:t>
            </a:r>
            <a:endParaRPr lang="en-US" sz="1400" b="1" dirty="0">
              <a:solidFill>
                <a:srgbClr val="000000"/>
              </a:solidFill>
              <a:latin typeface="Verdana" pitchFamily="34" charset="0"/>
            </a:endParaRPr>
          </a:p>
        </p:txBody>
      </p:sp>
      <p:sp>
        <p:nvSpPr>
          <p:cNvPr id="7" name="Text Box 5"/>
          <p:cNvSpPr txBox="1">
            <a:spLocks noChangeArrowheads="1"/>
          </p:cNvSpPr>
          <p:nvPr/>
        </p:nvSpPr>
        <p:spPr bwMode="auto">
          <a:xfrm>
            <a:off x="1341438" y="4945063"/>
            <a:ext cx="1676400" cy="51752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n-GB" sz="1400" b="1" dirty="0">
                <a:solidFill>
                  <a:srgbClr val="000000"/>
                </a:solidFill>
                <a:latin typeface="Verdana" pitchFamily="34" charset="0"/>
              </a:rPr>
              <a:t>Education system</a:t>
            </a:r>
            <a:endParaRPr lang="en-US" sz="1400" b="1" dirty="0">
              <a:solidFill>
                <a:srgbClr val="000000"/>
              </a:solidFill>
              <a:latin typeface="Verdana" pitchFamily="34" charset="0"/>
            </a:endParaRPr>
          </a:p>
        </p:txBody>
      </p:sp>
      <p:sp>
        <p:nvSpPr>
          <p:cNvPr id="8" name="Text Box 6"/>
          <p:cNvSpPr txBox="1">
            <a:spLocks noChangeArrowheads="1"/>
          </p:cNvSpPr>
          <p:nvPr/>
        </p:nvSpPr>
        <p:spPr bwMode="auto">
          <a:xfrm>
            <a:off x="3195638" y="5033963"/>
            <a:ext cx="1104900" cy="3048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n-GB" sz="1400" b="1" dirty="0">
                <a:solidFill>
                  <a:srgbClr val="000000"/>
                </a:solidFill>
                <a:latin typeface="Verdana" pitchFamily="34" charset="0"/>
              </a:rPr>
              <a:t>Taxation</a:t>
            </a:r>
            <a:endParaRPr lang="en-US" sz="1400" b="1" dirty="0">
              <a:solidFill>
                <a:srgbClr val="000000"/>
              </a:solidFill>
              <a:latin typeface="Verdana" pitchFamily="34" charset="0"/>
            </a:endParaRPr>
          </a:p>
        </p:txBody>
      </p:sp>
      <p:sp>
        <p:nvSpPr>
          <p:cNvPr id="9" name="Text Box 12"/>
          <p:cNvSpPr txBox="1">
            <a:spLocks noChangeArrowheads="1"/>
          </p:cNvSpPr>
          <p:nvPr/>
        </p:nvSpPr>
        <p:spPr bwMode="auto">
          <a:xfrm>
            <a:off x="2554288" y="5651500"/>
            <a:ext cx="1206500" cy="517525"/>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fontAlgn="base" hangingPunct="1">
              <a:spcBef>
                <a:spcPct val="50000"/>
              </a:spcBef>
              <a:spcAft>
                <a:spcPct val="0"/>
              </a:spcAft>
            </a:pPr>
            <a:r>
              <a:rPr lang="en-GB" sz="1400" b="1" dirty="0">
                <a:solidFill>
                  <a:srgbClr val="000000"/>
                </a:solidFill>
                <a:latin typeface="Verdana" pitchFamily="34" charset="0"/>
              </a:rPr>
              <a:t>Rule of Law</a:t>
            </a:r>
            <a:endParaRPr lang="en-US" sz="1400" b="1" dirty="0">
              <a:solidFill>
                <a:srgbClr val="000000"/>
              </a:solidFill>
              <a:latin typeface="Verdana" pitchFamily="34" charset="0"/>
            </a:endParaRPr>
          </a:p>
        </p:txBody>
      </p:sp>
      <p:sp>
        <p:nvSpPr>
          <p:cNvPr id="11" name="Text Box 9"/>
          <p:cNvSpPr txBox="1">
            <a:spLocks noChangeArrowheads="1"/>
          </p:cNvSpPr>
          <p:nvPr/>
        </p:nvSpPr>
        <p:spPr bwMode="auto">
          <a:xfrm>
            <a:off x="5424488" y="4157663"/>
            <a:ext cx="1689100" cy="5175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n-GB" sz="1400" b="1" dirty="0">
                <a:solidFill>
                  <a:srgbClr val="000000"/>
                </a:solidFill>
                <a:latin typeface="Verdana" pitchFamily="34" charset="0"/>
              </a:rPr>
              <a:t>Administrative system</a:t>
            </a:r>
            <a:endParaRPr lang="en-US" sz="1400" b="1" dirty="0">
              <a:solidFill>
                <a:srgbClr val="000000"/>
              </a:solidFill>
              <a:latin typeface="Verdana" pitchFamily="34" charset="0"/>
            </a:endParaRPr>
          </a:p>
        </p:txBody>
      </p:sp>
      <p:sp>
        <p:nvSpPr>
          <p:cNvPr id="12" name="Text Box 8"/>
          <p:cNvSpPr txBox="1">
            <a:spLocks noChangeArrowheads="1"/>
          </p:cNvSpPr>
          <p:nvPr/>
        </p:nvSpPr>
        <p:spPr bwMode="auto">
          <a:xfrm>
            <a:off x="4633913" y="5040313"/>
            <a:ext cx="1647825" cy="52322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n-GB" sz="1400" b="1" dirty="0">
                <a:solidFill>
                  <a:srgbClr val="000000"/>
                </a:solidFill>
                <a:latin typeface="Verdana" pitchFamily="34" charset="0"/>
              </a:rPr>
              <a:t>Competition Law</a:t>
            </a:r>
            <a:endParaRPr lang="en-US" sz="1400" b="1" dirty="0">
              <a:solidFill>
                <a:srgbClr val="000000"/>
              </a:solidFill>
              <a:latin typeface="Verdana" pitchFamily="34" charset="0"/>
            </a:endParaRPr>
          </a:p>
        </p:txBody>
      </p:sp>
      <p:sp>
        <p:nvSpPr>
          <p:cNvPr id="13" name="Text Box 7"/>
          <p:cNvSpPr txBox="1">
            <a:spLocks noChangeArrowheads="1"/>
          </p:cNvSpPr>
          <p:nvPr/>
        </p:nvSpPr>
        <p:spPr bwMode="auto">
          <a:xfrm>
            <a:off x="6599238" y="4899025"/>
            <a:ext cx="1092200" cy="517525"/>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n-GB" sz="1400" b="1" dirty="0">
                <a:solidFill>
                  <a:srgbClr val="000000"/>
                </a:solidFill>
                <a:latin typeface="Verdana" pitchFamily="34" charset="0"/>
              </a:rPr>
              <a:t>Open markets</a:t>
            </a:r>
            <a:endParaRPr lang="en-US" sz="1400" b="1" dirty="0">
              <a:solidFill>
                <a:srgbClr val="000000"/>
              </a:solidFill>
              <a:latin typeface="Verdana" pitchFamily="34" charset="0"/>
            </a:endParaRPr>
          </a:p>
        </p:txBody>
      </p:sp>
      <p:sp>
        <p:nvSpPr>
          <p:cNvPr id="15" name="Text Box 11"/>
          <p:cNvSpPr txBox="1">
            <a:spLocks noChangeArrowheads="1"/>
          </p:cNvSpPr>
          <p:nvPr/>
        </p:nvSpPr>
        <p:spPr bwMode="auto">
          <a:xfrm>
            <a:off x="7427913" y="4141788"/>
            <a:ext cx="1028700" cy="5175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n-GB" sz="1400" b="1" dirty="0">
                <a:solidFill>
                  <a:srgbClr val="000000"/>
                </a:solidFill>
                <a:latin typeface="Verdana" pitchFamily="34" charset="0"/>
              </a:rPr>
              <a:t>Access to credit</a:t>
            </a:r>
            <a:endParaRPr lang="en-US" sz="1400" b="1" dirty="0">
              <a:solidFill>
                <a:srgbClr val="000000"/>
              </a:solidFill>
              <a:latin typeface="Verdana" pitchFamily="34" charset="0"/>
            </a:endParaRPr>
          </a:p>
        </p:txBody>
      </p:sp>
      <p:sp>
        <p:nvSpPr>
          <p:cNvPr id="16" name="Text Box 13"/>
          <p:cNvSpPr txBox="1">
            <a:spLocks noChangeArrowheads="1"/>
          </p:cNvSpPr>
          <p:nvPr/>
        </p:nvSpPr>
        <p:spPr bwMode="auto">
          <a:xfrm>
            <a:off x="4932363" y="5856998"/>
            <a:ext cx="1349375" cy="517525"/>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fontAlgn="base" hangingPunct="1">
              <a:spcBef>
                <a:spcPct val="50000"/>
              </a:spcBef>
              <a:spcAft>
                <a:spcPct val="0"/>
              </a:spcAft>
            </a:pPr>
            <a:r>
              <a:rPr lang="en-GB" sz="1400" b="1" dirty="0">
                <a:solidFill>
                  <a:srgbClr val="000000"/>
                </a:solidFill>
                <a:latin typeface="Verdana" pitchFamily="34" charset="0"/>
              </a:rPr>
              <a:t>Labour legislation</a:t>
            </a:r>
            <a:endParaRPr lang="en-US" sz="1400" b="1" dirty="0">
              <a:solidFill>
                <a:srgbClr val="000000"/>
              </a:solidFill>
              <a:latin typeface="Verdana" pitchFamily="34" charset="0"/>
            </a:endParaRPr>
          </a:p>
        </p:txBody>
      </p:sp>
      <p:sp>
        <p:nvSpPr>
          <p:cNvPr id="14"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24368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Competitiveness</a:t>
            </a:r>
            <a:endParaRPr lang="es-PE" sz="2600" dirty="0"/>
          </a:p>
        </p:txBody>
      </p:sp>
      <p:sp>
        <p:nvSpPr>
          <p:cNvPr id="3" name="Marcador de contenido 2"/>
          <p:cNvSpPr>
            <a:spLocks noGrp="1"/>
          </p:cNvSpPr>
          <p:nvPr>
            <p:ph idx="1"/>
          </p:nvPr>
        </p:nvSpPr>
        <p:spPr/>
        <p:txBody>
          <a:bodyPr>
            <a:normAutofit/>
          </a:bodyPr>
          <a:lstStyle/>
          <a:p>
            <a:pPr marL="0" indent="0" algn="ctr" defTabSz="449263">
              <a:spcBef>
                <a:spcPts val="8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800" dirty="0">
                <a:solidFill>
                  <a:schemeClr val="accent4">
                    <a:lumMod val="25000"/>
                  </a:schemeClr>
                </a:solidFill>
              </a:rPr>
              <a:t>Improving the business environment contributes to improve </a:t>
            </a:r>
            <a:r>
              <a:rPr lang="en-GB" sz="2800" dirty="0">
                <a:solidFill>
                  <a:schemeClr val="accent1"/>
                </a:solidFill>
              </a:rPr>
              <a:t>competitiveness </a:t>
            </a:r>
            <a:r>
              <a:rPr lang="en-GB" sz="2800" dirty="0">
                <a:solidFill>
                  <a:schemeClr val="accent4">
                    <a:lumMod val="25000"/>
                  </a:schemeClr>
                </a:solidFill>
              </a:rPr>
              <a:t>of the country!</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25" y="3284538"/>
            <a:ext cx="6819900" cy="270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69674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400" dirty="0" smtClean="0"/>
              <a:t>The link BE / growth / poverty reduction</a:t>
            </a:r>
            <a:endParaRPr lang="es-PE" sz="2400" dirty="0"/>
          </a:p>
        </p:txBody>
      </p:sp>
      <p:sp>
        <p:nvSpPr>
          <p:cNvPr id="4" name="Rectangle 4"/>
          <p:cNvSpPr/>
          <p:nvPr/>
        </p:nvSpPr>
        <p:spPr>
          <a:xfrm>
            <a:off x="483154" y="5700443"/>
            <a:ext cx="7704856" cy="590593"/>
          </a:xfrm>
          <a:prstGeom prst="rect">
            <a:avLst/>
          </a:prstGeom>
          <a:solidFill>
            <a:srgbClr val="5B9BD5">
              <a:lumMod val="50000"/>
            </a:srgbClr>
          </a:solidFill>
          <a:ln w="12700" cap="flat" cmpd="sng" algn="ctr">
            <a:solidFill>
              <a:srgbClr val="5B9BD5">
                <a:shade val="50000"/>
              </a:srgbClr>
            </a:solidFill>
            <a:prstDash val="solid"/>
            <a:miter lim="800000"/>
          </a:ln>
          <a:effectLst/>
        </p:spPr>
        <p:txBody>
          <a:bodyPr rtlCol="0" anchor="ctr"/>
          <a:lstStyle/>
          <a:p>
            <a:pPr algn="ctr"/>
            <a:r>
              <a:rPr lang="en-GB" sz="2000" b="1" dirty="0">
                <a:solidFill>
                  <a:schemeClr val="bg1"/>
                </a:solidFill>
                <a:latin typeface="Arial" panose="020B0604020202020204" pitchFamily="34" charset="0"/>
                <a:cs typeface="Arial" panose="020B0604020202020204" pitchFamily="34" charset="0"/>
              </a:rPr>
              <a:t>Good Business Environment</a:t>
            </a:r>
          </a:p>
        </p:txBody>
      </p:sp>
      <p:sp>
        <p:nvSpPr>
          <p:cNvPr id="6" name="Right Arrow 13"/>
          <p:cNvSpPr/>
          <p:nvPr/>
        </p:nvSpPr>
        <p:spPr>
          <a:xfrm rot="16200000">
            <a:off x="2391225" y="3219505"/>
            <a:ext cx="3220339" cy="1350150"/>
          </a:xfrm>
          <a:prstGeom prst="rightArrow">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7" name="Rectangle 6"/>
          <p:cNvSpPr/>
          <p:nvPr/>
        </p:nvSpPr>
        <p:spPr>
          <a:xfrm>
            <a:off x="914587" y="3929497"/>
            <a:ext cx="2268252" cy="86409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Level of productivity</a:t>
            </a:r>
          </a:p>
        </p:txBody>
      </p:sp>
      <p:sp>
        <p:nvSpPr>
          <p:cNvPr id="8" name="Rectangle 6"/>
          <p:cNvSpPr/>
          <p:nvPr/>
        </p:nvSpPr>
        <p:spPr>
          <a:xfrm>
            <a:off x="5027285" y="3919702"/>
            <a:ext cx="226825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Competitiveness of my country</a:t>
            </a:r>
          </a:p>
        </p:txBody>
      </p:sp>
      <p:sp>
        <p:nvSpPr>
          <p:cNvPr id="9" name="Text Box 7"/>
          <p:cNvSpPr txBox="1">
            <a:spLocks noChangeArrowheads="1"/>
          </p:cNvSpPr>
          <p:nvPr/>
        </p:nvSpPr>
        <p:spPr bwMode="auto">
          <a:xfrm>
            <a:off x="5262819" y="2754885"/>
            <a:ext cx="2319866" cy="720000"/>
          </a:xfrm>
          <a:prstGeom prst="rect">
            <a:avLst/>
          </a:prstGeom>
          <a:solidFill>
            <a:schemeClr val="accent3"/>
          </a:solidFill>
          <a:ln w="9525">
            <a:solidFill>
              <a:schemeClr val="folHlink"/>
            </a:solidFill>
            <a:miter lim="800000"/>
            <a:headEnd/>
            <a:tailEnd/>
          </a:ln>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1400" b="1" dirty="0">
                <a:solidFill>
                  <a:schemeClr val="bg1"/>
                </a:solidFill>
                <a:latin typeface="Arial" panose="020B0604020202020204" pitchFamily="34" charset="0"/>
                <a:cs typeface="Arial" panose="020B0604020202020204" pitchFamily="34" charset="0"/>
              </a:rPr>
              <a:t>Better current</a:t>
            </a:r>
          </a:p>
          <a:p>
            <a:pPr algn="ctr" eaLnBrk="1" hangingPunct="1"/>
            <a:r>
              <a:rPr lang="en-GB" sz="1400" b="1" dirty="0">
                <a:solidFill>
                  <a:schemeClr val="bg1"/>
                </a:solidFill>
                <a:latin typeface="Arial" panose="020B0604020202020204" pitchFamily="34" charset="0"/>
                <a:cs typeface="Arial" panose="020B0604020202020204" pitchFamily="34" charset="0"/>
              </a:rPr>
              <a:t>account balance</a:t>
            </a:r>
          </a:p>
          <a:p>
            <a:pPr algn="ctr" eaLnBrk="1" hangingPunct="1"/>
            <a:r>
              <a:rPr lang="en-GB" sz="1400" b="1" dirty="0">
                <a:solidFill>
                  <a:schemeClr val="bg1"/>
                </a:solidFill>
                <a:latin typeface="Arial" panose="020B0604020202020204" pitchFamily="34" charset="0"/>
                <a:cs typeface="Arial" panose="020B0604020202020204" pitchFamily="34" charset="0"/>
              </a:rPr>
              <a:t>and capital accumulation</a:t>
            </a:r>
          </a:p>
          <a:p>
            <a:pPr eaLnBrk="1" hangingPunct="1"/>
            <a:endParaRPr lang="en-GB" sz="1600" b="1" dirty="0">
              <a:solidFill>
                <a:schemeClr val="bg1"/>
              </a:solidFill>
              <a:latin typeface="Verdana" pitchFamily="34" charset="0"/>
            </a:endParaRPr>
          </a:p>
        </p:txBody>
      </p:sp>
      <p:sp>
        <p:nvSpPr>
          <p:cNvPr id="10" name="Text Box 8"/>
          <p:cNvSpPr txBox="1">
            <a:spLocks noChangeArrowheads="1"/>
          </p:cNvSpPr>
          <p:nvPr/>
        </p:nvSpPr>
        <p:spPr bwMode="auto">
          <a:xfrm>
            <a:off x="5661375" y="1973012"/>
            <a:ext cx="1906291" cy="338554"/>
          </a:xfrm>
          <a:prstGeom prst="rect">
            <a:avLst/>
          </a:prstGeom>
          <a:solidFill>
            <a:srgbClr val="4472C4"/>
          </a:solidFill>
          <a:ln w="9525">
            <a:solidFill>
              <a:schemeClr val="accent1"/>
            </a:solidFill>
            <a:miter lim="800000"/>
            <a:headEnd/>
            <a:tailEnd/>
          </a:ln>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GB" sz="1600" b="1" dirty="0">
                <a:solidFill>
                  <a:schemeClr val="bg1"/>
                </a:solidFill>
                <a:latin typeface="Arial" panose="020B0604020202020204" pitchFamily="34" charset="0"/>
                <a:cs typeface="Arial" panose="020B0604020202020204" pitchFamily="34" charset="0"/>
              </a:rPr>
              <a:t>Economic growth</a:t>
            </a:r>
          </a:p>
        </p:txBody>
      </p:sp>
      <p:sp>
        <p:nvSpPr>
          <p:cNvPr id="11" name="Text Box 9"/>
          <p:cNvSpPr txBox="1">
            <a:spLocks noChangeArrowheads="1"/>
          </p:cNvSpPr>
          <p:nvPr/>
        </p:nvSpPr>
        <p:spPr bwMode="auto">
          <a:xfrm>
            <a:off x="3030182" y="1262203"/>
            <a:ext cx="2073773" cy="720000"/>
          </a:xfrm>
          <a:prstGeom prst="rect">
            <a:avLst/>
          </a:prstGeom>
          <a:solidFill>
            <a:srgbClr val="5B9BD5">
              <a:lumMod val="60000"/>
              <a:lumOff val="40000"/>
            </a:srgbClr>
          </a:solidFill>
          <a:ln w="9525">
            <a:solidFill>
              <a:schemeClr val="accent4"/>
            </a:solidFill>
            <a:miter lim="800000"/>
            <a:headEnd/>
            <a:tailEnd/>
          </a:ln>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1600" b="1" dirty="0" smtClean="0">
                <a:solidFill>
                  <a:schemeClr val="bg1"/>
                </a:solidFill>
                <a:latin typeface="Arial" panose="020B0604020202020204" pitchFamily="34" charset="0"/>
                <a:cs typeface="Arial" panose="020B0604020202020204" pitchFamily="34" charset="0"/>
              </a:rPr>
              <a:t>Prosperity gains &amp; </a:t>
            </a:r>
          </a:p>
          <a:p>
            <a:pPr algn="ctr" eaLnBrk="1" hangingPunct="1"/>
            <a:r>
              <a:rPr lang="en-GB" sz="1600" b="1" dirty="0" smtClean="0">
                <a:solidFill>
                  <a:schemeClr val="bg1"/>
                </a:solidFill>
                <a:latin typeface="Arial" panose="020B0604020202020204" pitchFamily="34" charset="0"/>
                <a:cs typeface="Arial" panose="020B0604020202020204" pitchFamily="34" charset="0"/>
              </a:rPr>
              <a:t>Poverty reduction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Verdana" pitchFamily="34" charset="0"/>
              <a:cs typeface="Arial" charset="0"/>
            </a:endParaRPr>
          </a:p>
        </p:txBody>
      </p:sp>
      <p:sp>
        <p:nvSpPr>
          <p:cNvPr id="12" name="Text Box 6"/>
          <p:cNvSpPr txBox="1">
            <a:spLocks noChangeArrowheads="1"/>
          </p:cNvSpPr>
          <p:nvPr/>
        </p:nvSpPr>
        <p:spPr bwMode="auto">
          <a:xfrm>
            <a:off x="1479975" y="2859610"/>
            <a:ext cx="1495529" cy="720000"/>
          </a:xfrm>
          <a:prstGeom prst="rect">
            <a:avLst/>
          </a:prstGeom>
          <a:solidFill>
            <a:srgbClr val="4472C4">
              <a:lumMod val="75000"/>
            </a:srgbClr>
          </a:solidFill>
          <a:ln w="9525">
            <a:solidFill>
              <a:schemeClr val="accent2"/>
            </a:solidFill>
            <a:miter lim="800000"/>
            <a:headEnd/>
            <a:tailEnd/>
          </a:ln>
        </p:spPr>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GB" sz="1600" b="1" dirty="0">
                <a:solidFill>
                  <a:schemeClr val="bg1"/>
                </a:solidFill>
                <a:latin typeface="Arial" panose="020B0604020202020204" pitchFamily="34" charset="0"/>
                <a:cs typeface="Arial" panose="020B0604020202020204" pitchFamily="34" charset="0"/>
              </a:rPr>
              <a:t>Increase market share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white"/>
              </a:solidFill>
              <a:effectLst/>
              <a:uLnTx/>
              <a:uFillTx/>
              <a:latin typeface="Verdana" pitchFamily="34" charset="0"/>
              <a:cs typeface="Arial" charset="0"/>
            </a:endParaRPr>
          </a:p>
        </p:txBody>
      </p:sp>
      <p:sp>
        <p:nvSpPr>
          <p:cNvPr id="13" name="Right Arrow 12"/>
          <p:cNvSpPr/>
          <p:nvPr/>
        </p:nvSpPr>
        <p:spPr>
          <a:xfrm rot="18270828">
            <a:off x="2373612" y="4967375"/>
            <a:ext cx="684076" cy="57606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ight Arrow 11"/>
          <p:cNvSpPr/>
          <p:nvPr/>
        </p:nvSpPr>
        <p:spPr>
          <a:xfrm rot="13813603">
            <a:off x="5759533" y="4969492"/>
            <a:ext cx="684076" cy="576064"/>
          </a:xfrm>
          <a:prstGeom prst="rightArrow">
            <a:avLst/>
          </a:prstGeom>
          <a:solidFill>
            <a:srgbClr val="0070C0"/>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15"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35567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600" dirty="0" smtClean="0"/>
              <a:t>But, what is competitiveness?</a:t>
            </a:r>
            <a:endParaRPr lang="es-PE" sz="2600" dirty="0"/>
          </a:p>
        </p:txBody>
      </p:sp>
      <p:sp>
        <p:nvSpPr>
          <p:cNvPr id="4" name="Rounded Rectangle 5"/>
          <p:cNvSpPr/>
          <p:nvPr/>
        </p:nvSpPr>
        <p:spPr>
          <a:xfrm>
            <a:off x="1566069" y="1988840"/>
            <a:ext cx="5958259" cy="3645727"/>
          </a:xfrm>
          <a:prstGeom prst="roundRect">
            <a:avLst/>
          </a:prstGeom>
          <a:solidFill>
            <a:srgbClr val="0070C0">
              <a:alpha val="75000"/>
            </a:srgb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n w="1905"/>
                <a:solidFill>
                  <a:schemeClr val="accent4">
                    <a:lumMod val="90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How the WEF defines competitiveness: </a:t>
            </a:r>
          </a:p>
          <a:p>
            <a:pPr algn="ctr">
              <a:defRPr/>
            </a:pPr>
            <a:endParaRPr lang="en-US" sz="20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r>
              <a:rPr lang="en-GB" sz="2000" dirty="0">
                <a:solidFill>
                  <a:schemeClr val="bg1"/>
                </a:solidFill>
                <a:latin typeface="Arial" panose="020B0604020202020204" pitchFamily="34" charset="0"/>
                <a:cs typeface="Arial" panose="020B0604020202020204" pitchFamily="34" charset="0"/>
              </a:rPr>
              <a:t>“The set of institutions, policies, and factors that determine the level of </a:t>
            </a:r>
            <a:r>
              <a:rPr lang="en-GB" sz="2000" b="1" dirty="0">
                <a:solidFill>
                  <a:schemeClr val="bg1"/>
                </a:solidFill>
                <a:latin typeface="Arial" panose="020B0604020202020204" pitchFamily="34" charset="0"/>
                <a:cs typeface="Arial" panose="020B0604020202020204" pitchFamily="34" charset="0"/>
              </a:rPr>
              <a:t>productivity</a:t>
            </a:r>
            <a:r>
              <a:rPr lang="en-GB" sz="2000" dirty="0">
                <a:solidFill>
                  <a:schemeClr val="bg1"/>
                </a:solidFill>
                <a:latin typeface="Arial" panose="020B0604020202020204" pitchFamily="34" charset="0"/>
                <a:cs typeface="Arial" panose="020B0604020202020204" pitchFamily="34" charset="0"/>
              </a:rPr>
              <a:t> of a country”</a:t>
            </a:r>
          </a:p>
          <a:p>
            <a:pPr algn="ctr">
              <a:defRPr/>
            </a:pPr>
            <a:endParaRPr lang="en-US" sz="2000" dirty="0">
              <a:solidFill>
                <a:prstClr val="white"/>
              </a:solidFill>
              <a:latin typeface="Arial" panose="020B0604020202020204" pitchFamily="34" charset="0"/>
              <a:cs typeface="Arial" panose="020B0604020202020204" pitchFamily="34" charset="0"/>
            </a:endParaRPr>
          </a:p>
          <a:p>
            <a:pPr algn="ctr">
              <a:defRPr/>
            </a:pPr>
            <a:r>
              <a:rPr lang="en-US" sz="2000" i="1" dirty="0">
                <a:solidFill>
                  <a:schemeClr val="bg1"/>
                </a:solidFill>
                <a:latin typeface="Arial" panose="020B0604020202020204" pitchFamily="34" charset="0"/>
                <a:cs typeface="Arial" panose="020B0604020202020204" pitchFamily="34" charset="0"/>
              </a:rPr>
              <a:t>The level of productivity, in turn, sets the level of prosperity that can be earned by an economy</a:t>
            </a:r>
          </a:p>
        </p:txBody>
      </p:sp>
      <p:sp>
        <p:nvSpPr>
          <p:cNvPr id="5"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111561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1800" dirty="0" smtClean="0"/>
              <a:t>Competitiveness and enabling environment Indexes and Rankings </a:t>
            </a:r>
            <a:endParaRPr lang="es-PE" sz="18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153960"/>
            <a:ext cx="4243227" cy="1823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468" y="1937936"/>
            <a:ext cx="2039867" cy="203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827" y="4486275"/>
            <a:ext cx="11715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ject 20"/>
          <p:cNvSpPr>
            <a:spLocks noChangeArrowheads="1"/>
          </p:cNvSpPr>
          <p:nvPr/>
        </p:nvSpPr>
        <p:spPr bwMode="auto">
          <a:xfrm>
            <a:off x="8388424" y="6082637"/>
            <a:ext cx="636588" cy="762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1700" y="4486275"/>
            <a:ext cx="23336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40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000" dirty="0" smtClean="0"/>
              <a:t>Global </a:t>
            </a:r>
            <a:r>
              <a:rPr lang="es-PE" sz="2000" dirty="0"/>
              <a:t>C</a:t>
            </a:r>
            <a:r>
              <a:rPr lang="es-PE" sz="2000" dirty="0" smtClean="0"/>
              <a:t>ompetitiveness Report: key features</a:t>
            </a:r>
            <a:endParaRPr lang="es-PE" sz="2000" dirty="0"/>
          </a:p>
        </p:txBody>
      </p:sp>
      <p:sp>
        <p:nvSpPr>
          <p:cNvPr id="3" name="Marcador de contenido 2"/>
          <p:cNvSpPr>
            <a:spLocks noGrp="1"/>
          </p:cNvSpPr>
          <p:nvPr>
            <p:ph idx="1"/>
          </p:nvPr>
        </p:nvSpPr>
        <p:spPr>
          <a:xfrm>
            <a:off x="497512" y="1484784"/>
            <a:ext cx="8229600" cy="5373216"/>
          </a:xfrm>
        </p:spPr>
        <p:txBody>
          <a:bodyPr>
            <a:normAutofit/>
          </a:bodyPr>
          <a:lstStyle/>
          <a:p>
            <a:r>
              <a:rPr lang="en-US" sz="2000" dirty="0">
                <a:solidFill>
                  <a:schemeClr val="accent4">
                    <a:lumMod val="25000"/>
                  </a:schemeClr>
                </a:solidFill>
              </a:rPr>
              <a:t>Compares 144 economies </a:t>
            </a:r>
          </a:p>
          <a:p>
            <a:r>
              <a:rPr lang="en-US" sz="2000" dirty="0" smtClean="0">
                <a:solidFill>
                  <a:schemeClr val="accent4">
                    <a:lumMod val="25000"/>
                  </a:schemeClr>
                </a:solidFill>
              </a:rPr>
              <a:t>160 </a:t>
            </a:r>
            <a:r>
              <a:rPr lang="en-US" sz="2000" dirty="0">
                <a:solidFill>
                  <a:schemeClr val="accent4">
                    <a:lumMod val="25000"/>
                  </a:schemeClr>
                </a:solidFill>
              </a:rPr>
              <a:t>Partner </a:t>
            </a:r>
            <a:r>
              <a:rPr lang="en-US" sz="2000" dirty="0" smtClean="0">
                <a:solidFill>
                  <a:schemeClr val="accent4">
                    <a:lumMod val="25000"/>
                  </a:schemeClr>
                </a:solidFill>
              </a:rPr>
              <a:t>Institutions</a:t>
            </a:r>
          </a:p>
          <a:p>
            <a:r>
              <a:rPr lang="en-US" sz="2000" dirty="0" smtClean="0">
                <a:solidFill>
                  <a:schemeClr val="accent4">
                    <a:lumMod val="25000"/>
                  </a:schemeClr>
                </a:solidFill>
              </a:rPr>
              <a:t>Based </a:t>
            </a:r>
            <a:r>
              <a:rPr lang="en-US" sz="2000" dirty="0">
                <a:solidFill>
                  <a:schemeClr val="accent4">
                    <a:lumMod val="25000"/>
                  </a:schemeClr>
                </a:solidFill>
              </a:rPr>
              <a:t>on the work of </a:t>
            </a:r>
            <a:r>
              <a:rPr lang="en-US" sz="2000" dirty="0" smtClean="0">
                <a:solidFill>
                  <a:schemeClr val="accent4">
                    <a:lumMod val="25000"/>
                  </a:schemeClr>
                </a:solidFill>
              </a:rPr>
              <a:t>Porter</a:t>
            </a:r>
          </a:p>
          <a:p>
            <a:r>
              <a:rPr lang="en-US" sz="2000" dirty="0" smtClean="0">
                <a:solidFill>
                  <a:schemeClr val="accent4">
                    <a:lumMod val="25000"/>
                  </a:schemeClr>
                </a:solidFill>
              </a:rPr>
              <a:t>Developed </a:t>
            </a:r>
            <a:r>
              <a:rPr lang="en-US" sz="2000" dirty="0">
                <a:solidFill>
                  <a:schemeClr val="accent4">
                    <a:lumMod val="25000"/>
                  </a:schemeClr>
                </a:solidFill>
              </a:rPr>
              <a:t>by Sala-i-Martín, Columbia and Artadi, </a:t>
            </a:r>
            <a:r>
              <a:rPr lang="en-US" sz="2000" dirty="0" smtClean="0">
                <a:solidFill>
                  <a:schemeClr val="accent4">
                    <a:lumMod val="25000"/>
                  </a:schemeClr>
                </a:solidFill>
              </a:rPr>
              <a:t>Bocconi.</a:t>
            </a:r>
          </a:p>
          <a:p>
            <a:r>
              <a:rPr lang="en-US" sz="2000" dirty="0" smtClean="0">
                <a:solidFill>
                  <a:schemeClr val="accent4">
                    <a:lumMod val="25000"/>
                  </a:schemeClr>
                </a:solidFill>
              </a:rPr>
              <a:t>Uses </a:t>
            </a:r>
            <a:r>
              <a:rPr lang="en-US" sz="2000" dirty="0">
                <a:solidFill>
                  <a:schemeClr val="accent4">
                    <a:lumMod val="25000"/>
                  </a:schemeClr>
                </a:solidFill>
              </a:rPr>
              <a:t>100 </a:t>
            </a:r>
            <a:r>
              <a:rPr lang="en-US" sz="2000" dirty="0" smtClean="0">
                <a:solidFill>
                  <a:schemeClr val="accent4">
                    <a:lumMod val="25000"/>
                  </a:schemeClr>
                </a:solidFill>
              </a:rPr>
              <a:t>index</a:t>
            </a:r>
          </a:p>
          <a:p>
            <a:r>
              <a:rPr lang="en-US" sz="2000" dirty="0" smtClean="0">
                <a:solidFill>
                  <a:schemeClr val="accent4">
                    <a:lumMod val="25000"/>
                  </a:schemeClr>
                </a:solidFill>
              </a:rPr>
              <a:t>Is </a:t>
            </a:r>
            <a:r>
              <a:rPr lang="en-US" sz="2000" dirty="0">
                <a:solidFill>
                  <a:schemeClr val="accent4">
                    <a:lumMod val="25000"/>
                  </a:schemeClr>
                </a:solidFill>
              </a:rPr>
              <a:t>a weighted average of many different components</a:t>
            </a:r>
            <a:r>
              <a:rPr lang="en-US" sz="2000" dirty="0" smtClean="0">
                <a:solidFill>
                  <a:schemeClr val="accent4">
                    <a:lumMod val="25000"/>
                  </a:schemeClr>
                </a:solidFill>
              </a:rPr>
              <a:t>.</a:t>
            </a:r>
          </a:p>
          <a:p>
            <a:r>
              <a:rPr lang="en-US" sz="2000" dirty="0" smtClean="0">
                <a:solidFill>
                  <a:schemeClr val="accent4">
                    <a:lumMod val="25000"/>
                  </a:schemeClr>
                </a:solidFill>
              </a:rPr>
              <a:t>Its </a:t>
            </a:r>
            <a:r>
              <a:rPr lang="en-US" sz="2000" dirty="0">
                <a:solidFill>
                  <a:schemeClr val="accent4">
                    <a:lumMod val="25000"/>
                  </a:schemeClr>
                </a:solidFill>
              </a:rPr>
              <a:t>components are grouped into 12 pillars </a:t>
            </a:r>
          </a:p>
        </p:txBody>
      </p:sp>
      <p:sp>
        <p:nvSpPr>
          <p:cNvPr id="4" name="object 20"/>
          <p:cNvSpPr>
            <a:spLocks noChangeArrowheads="1"/>
          </p:cNvSpPr>
          <p:nvPr/>
        </p:nvSpPr>
        <p:spPr bwMode="auto">
          <a:xfrm>
            <a:off x="8388424" y="6082637"/>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Tree>
    <p:extLst>
      <p:ext uri="{BB962C8B-B14F-4D97-AF65-F5344CB8AC3E}">
        <p14:creationId xmlns:p14="http://schemas.microsoft.com/office/powerpoint/2010/main" val="366824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sz="2000" dirty="0" smtClean="0"/>
              <a:t>Global </a:t>
            </a:r>
            <a:r>
              <a:rPr lang="es-PE" sz="2000" dirty="0"/>
              <a:t>C</a:t>
            </a:r>
            <a:r>
              <a:rPr lang="es-PE" sz="2000" dirty="0" smtClean="0"/>
              <a:t>ompetitiveness Index: data used</a:t>
            </a:r>
            <a:endParaRPr lang="es-PE" sz="2000" dirty="0"/>
          </a:p>
        </p:txBody>
      </p:sp>
      <p:sp>
        <p:nvSpPr>
          <p:cNvPr id="3" name="Marcador de contenido 2"/>
          <p:cNvSpPr>
            <a:spLocks noGrp="1"/>
          </p:cNvSpPr>
          <p:nvPr>
            <p:ph idx="1"/>
          </p:nvPr>
        </p:nvSpPr>
        <p:spPr>
          <a:xfrm>
            <a:off x="421196" y="2015744"/>
            <a:ext cx="8229600" cy="4857403"/>
          </a:xfrm>
        </p:spPr>
        <p:txBody>
          <a:bodyPr>
            <a:normAutofit/>
          </a:bodyPr>
          <a:lstStyle/>
          <a:p>
            <a:r>
              <a:rPr lang="en-US" sz="2400" dirty="0">
                <a:solidFill>
                  <a:schemeClr val="accent4">
                    <a:lumMod val="25000"/>
                  </a:schemeClr>
                </a:solidFill>
              </a:rPr>
              <a:t>Statistics from international public organizations and private </a:t>
            </a:r>
            <a:r>
              <a:rPr lang="en-US" sz="2400" dirty="0" smtClean="0">
                <a:solidFill>
                  <a:schemeClr val="accent4">
                    <a:lumMod val="25000"/>
                  </a:schemeClr>
                </a:solidFill>
              </a:rPr>
              <a:t>firms</a:t>
            </a:r>
          </a:p>
          <a:p>
            <a:pPr marL="0" indent="0">
              <a:buNone/>
            </a:pPr>
            <a:endParaRPr lang="en-US" sz="2400" dirty="0">
              <a:solidFill>
                <a:schemeClr val="accent4">
                  <a:lumMod val="25000"/>
                </a:schemeClr>
              </a:solidFill>
            </a:endParaRPr>
          </a:p>
          <a:p>
            <a:r>
              <a:rPr lang="en-US" sz="2400" dirty="0">
                <a:solidFill>
                  <a:schemeClr val="accent4">
                    <a:lumMod val="25000"/>
                  </a:schemeClr>
                </a:solidFill>
              </a:rPr>
              <a:t>Executive Opinion Survey</a:t>
            </a:r>
          </a:p>
        </p:txBody>
      </p:sp>
      <p:sp>
        <p:nvSpPr>
          <p:cNvPr id="4" name="object 20"/>
          <p:cNvSpPr>
            <a:spLocks noChangeArrowheads="1"/>
          </p:cNvSpPr>
          <p:nvPr/>
        </p:nvSpPr>
        <p:spPr bwMode="auto">
          <a:xfrm>
            <a:off x="8388424" y="6082637"/>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eaLnBrk="1" hangingPunct="1">
              <a:spcBef>
                <a:spcPct val="0"/>
              </a:spcBef>
            </a:pPr>
            <a:endParaRPr lang="en-US" altLang="en-US" dirty="0"/>
          </a:p>
        </p:txBody>
      </p:sp>
      <p:sp>
        <p:nvSpPr>
          <p:cNvPr id="5" name="TextBox 4"/>
          <p:cNvSpPr txBox="1"/>
          <p:nvPr/>
        </p:nvSpPr>
        <p:spPr>
          <a:xfrm>
            <a:off x="611560" y="6381328"/>
            <a:ext cx="4885568" cy="369332"/>
          </a:xfrm>
          <a:prstGeom prst="rect">
            <a:avLst/>
          </a:prstGeom>
          <a:noFill/>
        </p:spPr>
        <p:txBody>
          <a:bodyPr wrap="none" rtlCol="0">
            <a:spAutoFit/>
          </a:bodyPr>
          <a:lstStyle/>
          <a:p>
            <a:r>
              <a:rPr lang="en-GB" dirty="0" smtClean="0">
                <a:solidFill>
                  <a:schemeClr val="accent1"/>
                </a:solidFill>
              </a:rPr>
              <a:t>For more information: </a:t>
            </a:r>
            <a:r>
              <a:rPr lang="en-GB" dirty="0">
                <a:solidFill>
                  <a:schemeClr val="accent1"/>
                </a:solidFill>
              </a:rPr>
              <a:t>https://www.weforum.org/</a:t>
            </a:r>
          </a:p>
        </p:txBody>
      </p:sp>
    </p:spTree>
    <p:extLst>
      <p:ext uri="{BB962C8B-B14F-4D97-AF65-F5344CB8AC3E}">
        <p14:creationId xmlns:p14="http://schemas.microsoft.com/office/powerpoint/2010/main" val="274166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1675</TotalTime>
  <Words>1585</Words>
  <Application>Microsoft Office PowerPoint</Application>
  <PresentationFormat>On-screen Show (4:3)</PresentationFormat>
  <Paragraphs>231</Paragraphs>
  <Slides>25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Tahoma</vt:lpstr>
      <vt:lpstr>Times New Roman</vt:lpstr>
      <vt:lpstr>Verdana</vt:lpstr>
      <vt:lpstr>Wingdings</vt:lpstr>
      <vt:lpstr>Theme1</vt:lpstr>
      <vt:lpstr>PowerPoint Presentation</vt:lpstr>
      <vt:lpstr>Advocacy and Lobbying</vt:lpstr>
      <vt:lpstr>What is the Business Environment?</vt:lpstr>
      <vt:lpstr>Competitiveness</vt:lpstr>
      <vt:lpstr>The link BE / growth / poverty reduction</vt:lpstr>
      <vt:lpstr>But, what is competitiveness?</vt:lpstr>
      <vt:lpstr>Competitiveness and enabling environment Indexes and Rankings </vt:lpstr>
      <vt:lpstr>Global Competitiveness Report: key features</vt:lpstr>
      <vt:lpstr>Global Competitiveness Index: data used</vt:lpstr>
      <vt:lpstr>PowerPoint Presentation</vt:lpstr>
      <vt:lpstr>PowerPoint Presentation</vt:lpstr>
      <vt:lpstr>Do you agree with Kazakh business leaders? For discussion</vt:lpstr>
      <vt:lpstr>PowerPoint Presentation</vt:lpstr>
      <vt:lpstr>Do you agree with Bolivian business leaders? For discussion</vt:lpstr>
      <vt:lpstr>World Bank: Ease of Doing Business</vt:lpstr>
      <vt:lpstr>Ease of Doing Business Ranking: Key features</vt:lpstr>
      <vt:lpstr>Ease of Doing Business Ranking</vt:lpstr>
      <vt:lpstr>Ease of Doing Business Ranking in Kazakhstan</vt:lpstr>
      <vt:lpstr>Ease of Doing Business Ranking in Bolivia</vt:lpstr>
      <vt:lpstr>ILO Enabling environment for sustainable enterprises (EESE)</vt:lpstr>
      <vt:lpstr>We grouped the 17 pillars 4 areas  and 5 “contexts”</vt:lpstr>
      <vt:lpstr>EESE Ecuador</vt:lpstr>
      <vt:lpstr>EESE Ecuador </vt:lpstr>
      <vt:lpstr> EESE-Data is designed within the Sustainable Enterprise Framework… </vt:lpstr>
      <vt:lpstr>PowerPoint Presentation</vt:lpstr>
    </vt:vector>
  </TitlesOfParts>
  <Company>ITC of the ILO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Schmitt, Jeanne</cp:lastModifiedBy>
  <cp:revision>192</cp:revision>
  <dcterms:created xsi:type="dcterms:W3CDTF">2014-08-07T13:00:49Z</dcterms:created>
  <dcterms:modified xsi:type="dcterms:W3CDTF">2018-05-11T10:31:27Z</dcterms:modified>
</cp:coreProperties>
</file>