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74" r:id="rId2"/>
    <p:sldId id="275" r:id="rId3"/>
    <p:sldId id="295" r:id="rId4"/>
    <p:sldId id="271" r:id="rId5"/>
    <p:sldId id="278" r:id="rId6"/>
    <p:sldId id="279" r:id="rId7"/>
    <p:sldId id="297" r:id="rId8"/>
    <p:sldId id="281" r:id="rId9"/>
    <p:sldId id="298" r:id="rId10"/>
    <p:sldId id="296" r:id="rId11"/>
    <p:sldId id="277" r:id="rId12"/>
    <p:sldId id="286" r:id="rId13"/>
    <p:sldId id="299" r:id="rId14"/>
    <p:sldId id="289" r:id="rId15"/>
    <p:sldId id="290" r:id="rId16"/>
    <p:sldId id="291" r:id="rId17"/>
    <p:sldId id="292" r:id="rId18"/>
    <p:sldId id="293" r:id="rId19"/>
    <p:sldId id="294" r:id="rId20"/>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orges Henriques, Joana" initials="BHJ" lastIdx="10" clrIdx="0">
    <p:extLst>
      <p:ext uri="{19B8F6BF-5375-455C-9EA6-DF929625EA0E}">
        <p15:presenceInfo xmlns:p15="http://schemas.microsoft.com/office/powerpoint/2012/main" userId="S::borges@ilo.org::231f4a40-c8d2-4878-80a6-bccafbcb1c57" providerId="AD"/>
      </p:ext>
    </p:extLst>
  </p:cmAuthor>
  <p:cmAuthor id="2" name="Victoire" initials="V" lastIdx="8" clrIdx="1">
    <p:extLst>
      <p:ext uri="{19B8F6BF-5375-455C-9EA6-DF929625EA0E}">
        <p15:presenceInfo xmlns:p15="http://schemas.microsoft.com/office/powerpoint/2012/main" userId="S::umuhire@ilo.org::5eb81e38-2df7-403e-892b-3c183e5e7ac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7004F"/>
    <a:srgbClr val="354A9D"/>
    <a:srgbClr val="FA3C4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26" autoAdjust="0"/>
    <p:restoredTop sz="96405" autoAdjust="0"/>
  </p:normalViewPr>
  <p:slideViewPr>
    <p:cSldViewPr snapToGrid="0">
      <p:cViewPr varScale="1">
        <p:scale>
          <a:sx n="73" d="100"/>
          <a:sy n="73" d="100"/>
        </p:scale>
        <p:origin x="732" y="54"/>
      </p:cViewPr>
      <p:guideLst/>
    </p:cSldViewPr>
  </p:slideViewPr>
  <p:outlineViewPr>
    <p:cViewPr>
      <p:scale>
        <a:sx n="33" d="100"/>
        <a:sy n="33" d="100"/>
      </p:scale>
      <p:origin x="0" y="-8496"/>
    </p:cViewPr>
  </p:outlin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3D05CB7-AD1A-4652-B304-DDCC82DD1A0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a:extLst>
              <a:ext uri="{FF2B5EF4-FFF2-40B4-BE49-F238E27FC236}">
                <a16:creationId xmlns:a16="http://schemas.microsoft.com/office/drawing/2014/main" id="{9737DC03-F141-456A-B89C-1C75D55BBCAC}"/>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EAA37D40-446F-4CDE-BA08-74AB661A15D1}" type="datetimeFigureOut">
              <a:rPr lang="en-GB"/>
              <a:pPr>
                <a:defRPr/>
              </a:pPr>
              <a:t>13/11/2021</a:t>
            </a:fld>
            <a:endParaRPr lang="en-GB"/>
          </a:p>
        </p:txBody>
      </p:sp>
      <p:sp>
        <p:nvSpPr>
          <p:cNvPr id="4" name="Slide Image Placeholder 3">
            <a:extLst>
              <a:ext uri="{FF2B5EF4-FFF2-40B4-BE49-F238E27FC236}">
                <a16:creationId xmlns:a16="http://schemas.microsoft.com/office/drawing/2014/main" id="{D4CFFF67-FC39-4AA8-BFFB-1F3F2C61536A}"/>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7901DE0B-F8E5-459C-9B1A-4F5E6486F5E2}"/>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9C326C55-D00E-487D-836B-526F1A0DEC8C}"/>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7" name="Slide Number Placeholder 6">
            <a:extLst>
              <a:ext uri="{FF2B5EF4-FFF2-40B4-BE49-F238E27FC236}">
                <a16:creationId xmlns:a16="http://schemas.microsoft.com/office/drawing/2014/main" id="{8F2C2AED-0199-41D8-BE4C-0ECEA12FC952}"/>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77B890EA-0761-4C1D-9DB6-F18AE1A22ADB}"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9.emf"/><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5" name="Picture 9">
            <a:extLst>
              <a:ext uri="{FF2B5EF4-FFF2-40B4-BE49-F238E27FC236}">
                <a16:creationId xmlns:a16="http://schemas.microsoft.com/office/drawing/2014/main" id="{044B7961-D78F-4211-827C-5779469EED4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2987675"/>
            <a:ext cx="214313"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2">
            <a:extLst>
              <a:ext uri="{FF2B5EF4-FFF2-40B4-BE49-F238E27FC236}">
                <a16:creationId xmlns:a16="http://schemas.microsoft.com/office/drawing/2014/main" id="{81B9C70A-6B9B-45A7-A11D-32FEB04D8914}"/>
              </a:ext>
            </a:extLst>
          </p:cNvPr>
          <p:cNvPicPr>
            <a:picLocks noChangeAspect="1" noChangeArrowheads="1"/>
          </p:cNvPicPr>
          <p:nvPr userDrawn="1"/>
        </p:nvPicPr>
        <p:blipFill>
          <a:blip r:embed="rId3" cstate="hqprint">
            <a:extLst>
              <a:ext uri="{28A0092B-C50C-407E-A947-70E740481C1C}">
                <a14:useLocalDpi xmlns:a14="http://schemas.microsoft.com/office/drawing/2010/main" val="0"/>
              </a:ext>
            </a:extLst>
          </a:blip>
          <a:srcRect/>
          <a:stretch>
            <a:fillRect/>
          </a:stretch>
        </p:blipFill>
        <p:spPr bwMode="auto">
          <a:xfrm>
            <a:off x="490538" y="490538"/>
            <a:ext cx="1371600"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90538" y="2873014"/>
            <a:ext cx="7200000" cy="608525"/>
          </a:xfrm>
        </p:spPr>
        <p:txBody>
          <a:bodyPr bIns="54000">
            <a:noAutofit/>
          </a:bodyPr>
          <a:lstStyle>
            <a:lvl1pPr algn="l">
              <a:defRPr sz="4000"/>
            </a:lvl1pPr>
          </a:lstStyle>
          <a:p>
            <a:r>
              <a:rPr lang="en-US"/>
              <a:t>Click to edit Master title style</a:t>
            </a:r>
            <a:endParaRPr lang="en-GB"/>
          </a:p>
        </p:txBody>
      </p:sp>
      <p:sp>
        <p:nvSpPr>
          <p:cNvPr id="3" name="Subtitle 2"/>
          <p:cNvSpPr>
            <a:spLocks noGrp="1"/>
          </p:cNvSpPr>
          <p:nvPr>
            <p:ph type="subTitle" idx="1"/>
          </p:nvPr>
        </p:nvSpPr>
        <p:spPr>
          <a:xfrm>
            <a:off x="490538" y="3481539"/>
            <a:ext cx="7200000" cy="1655762"/>
          </a:xfrm>
        </p:spPr>
        <p:txBody>
          <a:bodyPr>
            <a:noAutofit/>
          </a:bodyPr>
          <a:lstStyle>
            <a:lvl1pPr marL="0" indent="0" algn="l">
              <a:lnSpc>
                <a:spcPct val="90000"/>
              </a:lnSpc>
              <a:spcAft>
                <a:spcPts val="1200"/>
              </a:spcAft>
              <a:buNone/>
              <a:defRPr sz="4000" b="0">
                <a:solidFill>
                  <a:schemeClr val="accent1"/>
                </a:solidFill>
              </a:defRPr>
            </a:lvl1pPr>
            <a:lvl2pPr marL="0" indent="0" algn="l">
              <a:buNone/>
              <a:defRPr sz="1400">
                <a:solidFill>
                  <a:schemeClr val="accent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1" name="Picture Placeholder 10"/>
          <p:cNvSpPr>
            <a:spLocks noGrp="1"/>
          </p:cNvSpPr>
          <p:nvPr>
            <p:ph type="pic" sz="quarter" idx="13"/>
          </p:nvPr>
        </p:nvSpPr>
        <p:spPr>
          <a:xfrm>
            <a:off x="2946400" y="0"/>
            <a:ext cx="9245600" cy="5321300"/>
          </a:xfrm>
          <a:custGeom>
            <a:avLst/>
            <a:gdLst>
              <a:gd name="connsiteX0" fmla="*/ 0 w 9245600"/>
              <a:gd name="connsiteY0" fmla="*/ 0 h 5321300"/>
              <a:gd name="connsiteX1" fmla="*/ 9245600 w 9245600"/>
              <a:gd name="connsiteY1" fmla="*/ 0 h 5321300"/>
              <a:gd name="connsiteX2" fmla="*/ 9245600 w 9245600"/>
              <a:gd name="connsiteY2" fmla="*/ 5321300 h 5321300"/>
              <a:gd name="connsiteX3" fmla="*/ 0 w 9245600"/>
              <a:gd name="connsiteY3" fmla="*/ 5321300 h 5321300"/>
              <a:gd name="connsiteX4" fmla="*/ 0 w 9245600"/>
              <a:gd name="connsiteY4" fmla="*/ 0 h 5321300"/>
              <a:gd name="connsiteX0" fmla="*/ 0 w 9245600"/>
              <a:gd name="connsiteY0" fmla="*/ 0 h 5321300"/>
              <a:gd name="connsiteX1" fmla="*/ 9245600 w 9245600"/>
              <a:gd name="connsiteY1" fmla="*/ 0 h 5321300"/>
              <a:gd name="connsiteX2" fmla="*/ 9245600 w 9245600"/>
              <a:gd name="connsiteY2" fmla="*/ 5321300 h 5321300"/>
              <a:gd name="connsiteX3" fmla="*/ 0 w 9245600"/>
              <a:gd name="connsiteY3" fmla="*/ 0 h 5321300"/>
            </a:gdLst>
            <a:ahLst/>
            <a:cxnLst>
              <a:cxn ang="0">
                <a:pos x="connsiteX0" y="connsiteY0"/>
              </a:cxn>
              <a:cxn ang="0">
                <a:pos x="connsiteX1" y="connsiteY1"/>
              </a:cxn>
              <a:cxn ang="0">
                <a:pos x="connsiteX2" y="connsiteY2"/>
              </a:cxn>
              <a:cxn ang="0">
                <a:pos x="connsiteX3" y="connsiteY3"/>
              </a:cxn>
            </a:cxnLst>
            <a:rect l="l" t="t" r="r" b="b"/>
            <a:pathLst>
              <a:path w="9245600" h="5321300">
                <a:moveTo>
                  <a:pt x="0" y="0"/>
                </a:moveTo>
                <a:lnTo>
                  <a:pt x="9245600" y="0"/>
                </a:lnTo>
                <a:lnTo>
                  <a:pt x="9245600" y="5321300"/>
                </a:lnTo>
                <a:lnTo>
                  <a:pt x="0" y="0"/>
                </a:lnTo>
                <a:close/>
              </a:path>
            </a:pathLst>
          </a:custGeom>
          <a:solidFill>
            <a:schemeClr val="accent1"/>
          </a:solidFill>
        </p:spPr>
        <p:txBody>
          <a:bodyPr rtlCol="0">
            <a:noAutofit/>
          </a:bodyPr>
          <a:lstStyle>
            <a:lvl1pPr algn="r">
              <a:defRPr sz="1000">
                <a:solidFill>
                  <a:schemeClr val="bg1"/>
                </a:solidFill>
              </a:defRPr>
            </a:lvl1pPr>
          </a:lstStyle>
          <a:p>
            <a:pPr lvl="0"/>
            <a:r>
              <a:rPr lang="en-US" noProof="0"/>
              <a:t>Click icon to add picture</a:t>
            </a:r>
            <a:endParaRPr lang="en-GB" noProof="0"/>
          </a:p>
        </p:txBody>
      </p:sp>
      <p:sp>
        <p:nvSpPr>
          <p:cNvPr id="7" name="Date Placeholder 3">
            <a:extLst>
              <a:ext uri="{FF2B5EF4-FFF2-40B4-BE49-F238E27FC236}">
                <a16:creationId xmlns:a16="http://schemas.microsoft.com/office/drawing/2014/main" id="{2FCF98E5-DE81-4EDC-BD8B-8196B0E65FA6}"/>
              </a:ext>
            </a:extLst>
          </p:cNvPr>
          <p:cNvSpPr>
            <a:spLocks noGrp="1"/>
          </p:cNvSpPr>
          <p:nvPr>
            <p:ph type="dt" sz="half" idx="14"/>
          </p:nvPr>
        </p:nvSpPr>
        <p:spPr>
          <a:xfrm>
            <a:off x="490538" y="6180138"/>
            <a:ext cx="2743200" cy="215900"/>
          </a:xfrm>
        </p:spPr>
        <p:txBody>
          <a:bodyPr anchor="b" anchorCtr="0"/>
          <a:lstStyle>
            <a:lvl1pPr>
              <a:defRPr sz="1000">
                <a:solidFill>
                  <a:schemeClr val="accent1"/>
                </a:solidFill>
              </a:defRPr>
            </a:lvl1pPr>
          </a:lstStyle>
          <a:p>
            <a:pPr>
              <a:defRPr/>
            </a:pPr>
            <a:r>
              <a:rPr lang="en-GB"/>
              <a:t>Date: Monday / 01 / October / 2019</a:t>
            </a:r>
          </a:p>
        </p:txBody>
      </p:sp>
      <p:sp>
        <p:nvSpPr>
          <p:cNvPr id="8" name="Footer Placeholder 4">
            <a:extLst>
              <a:ext uri="{FF2B5EF4-FFF2-40B4-BE49-F238E27FC236}">
                <a16:creationId xmlns:a16="http://schemas.microsoft.com/office/drawing/2014/main" id="{4486125D-F52A-493F-94DB-9D73B58D0340}"/>
              </a:ext>
            </a:extLst>
          </p:cNvPr>
          <p:cNvSpPr>
            <a:spLocks noGrp="1"/>
          </p:cNvSpPr>
          <p:nvPr>
            <p:ph type="ftr" sz="quarter" idx="15"/>
          </p:nvPr>
        </p:nvSpPr>
        <p:spPr>
          <a:xfrm>
            <a:off x="490538" y="6858000"/>
            <a:ext cx="5605462" cy="179388"/>
          </a:xfrm>
        </p:spPr>
        <p:txBody>
          <a:bodyPr/>
          <a:lstStyle>
            <a:lvl1pPr>
              <a:defRPr>
                <a:noFill/>
              </a:defRPr>
            </a:lvl1pPr>
          </a:lstStyle>
          <a:p>
            <a:pPr>
              <a:defRPr/>
            </a:pPr>
            <a:r>
              <a:rPr lang="en-GB"/>
              <a:t>Advancing social justice, promoting decent work</a:t>
            </a:r>
          </a:p>
        </p:txBody>
      </p:sp>
      <p:sp>
        <p:nvSpPr>
          <p:cNvPr id="9" name="Slide Number Placeholder 5">
            <a:extLst>
              <a:ext uri="{FF2B5EF4-FFF2-40B4-BE49-F238E27FC236}">
                <a16:creationId xmlns:a16="http://schemas.microsoft.com/office/drawing/2014/main" id="{CDD26F02-9394-4143-923B-9768DC314A90}"/>
              </a:ext>
            </a:extLst>
          </p:cNvPr>
          <p:cNvSpPr>
            <a:spLocks noGrp="1"/>
          </p:cNvSpPr>
          <p:nvPr>
            <p:ph type="sldNum" sz="quarter" idx="16"/>
          </p:nvPr>
        </p:nvSpPr>
        <p:spPr>
          <a:xfrm>
            <a:off x="11161713" y="6870700"/>
            <a:ext cx="539750" cy="287338"/>
          </a:xfrm>
        </p:spPr>
        <p:txBody>
          <a:bodyPr/>
          <a:lstStyle>
            <a:lvl1pPr>
              <a:defRPr>
                <a:solidFill>
                  <a:schemeClr val="tx1"/>
                </a:solidFill>
              </a:defRPr>
            </a:lvl1pPr>
          </a:lstStyle>
          <a:p>
            <a:pPr>
              <a:defRPr/>
            </a:pPr>
            <a:fld id="{67CE75BE-8D1F-458F-925F-A8731A1E5702}" type="slidenum">
              <a:rPr lang="en-GB"/>
              <a:pPr>
                <a:defRPr/>
              </a:pPr>
              <a:t>‹#›</a:t>
            </a:fld>
            <a:endParaRPr lang="en-GB"/>
          </a:p>
        </p:txBody>
      </p:sp>
    </p:spTree>
    <p:extLst>
      <p:ext uri="{BB962C8B-B14F-4D97-AF65-F5344CB8AC3E}">
        <p14:creationId xmlns:p14="http://schemas.microsoft.com/office/powerpoint/2010/main" val="30061400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4" name="Picture 9">
            <a:extLst>
              <a:ext uri="{FF2B5EF4-FFF2-40B4-BE49-F238E27FC236}">
                <a16:creationId xmlns:a16="http://schemas.microsoft.com/office/drawing/2014/main" id="{A3C0FD0D-099A-4F6F-85AB-DCCD676C2FD4}"/>
              </a:ext>
            </a:extLst>
          </p:cNvPr>
          <p:cNvPicPr>
            <a:picLocks noChangeAspect="1" noChangeArrowheads="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490538" y="490538"/>
            <a:ext cx="1371600"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ight Triangle 4">
            <a:extLst>
              <a:ext uri="{FF2B5EF4-FFF2-40B4-BE49-F238E27FC236}">
                <a16:creationId xmlns:a16="http://schemas.microsoft.com/office/drawing/2014/main" id="{D610AC23-E2BC-4AC3-BD86-C2130B88BAEC}"/>
              </a:ext>
            </a:extLst>
          </p:cNvPr>
          <p:cNvSpPr/>
          <p:nvPr userDrawn="1"/>
        </p:nvSpPr>
        <p:spPr>
          <a:xfrm flipH="1">
            <a:off x="5529263" y="3006725"/>
            <a:ext cx="6662737" cy="3851275"/>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6" name="Picture 13">
            <a:extLst>
              <a:ext uri="{FF2B5EF4-FFF2-40B4-BE49-F238E27FC236}">
                <a16:creationId xmlns:a16="http://schemas.microsoft.com/office/drawing/2014/main" id="{108D3FA8-8B9F-41C4-9E17-8DF33B5FF3EE}"/>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588" y="2987675"/>
            <a:ext cx="214313"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90538" y="2872800"/>
            <a:ext cx="7200000" cy="608525"/>
          </a:xfrm>
        </p:spPr>
        <p:txBody>
          <a:bodyPr bIns="54000">
            <a:noAutofit/>
          </a:bodyPr>
          <a:lstStyle>
            <a:lvl1pPr>
              <a:lnSpc>
                <a:spcPct val="90000"/>
              </a:lnSpc>
              <a:defRPr sz="4000">
                <a:solidFill>
                  <a:schemeClr val="accent1"/>
                </a:solidFill>
              </a:defRPr>
            </a:lvl1pPr>
          </a:lstStyle>
          <a:p>
            <a:r>
              <a:rPr lang="en-US"/>
              <a:t>Click to edit Master title style</a:t>
            </a:r>
            <a:endParaRPr lang="en-GB"/>
          </a:p>
        </p:txBody>
      </p:sp>
      <p:sp>
        <p:nvSpPr>
          <p:cNvPr id="3" name="Text Placeholder 2"/>
          <p:cNvSpPr>
            <a:spLocks noGrp="1"/>
          </p:cNvSpPr>
          <p:nvPr>
            <p:ph type="body" idx="1"/>
          </p:nvPr>
        </p:nvSpPr>
        <p:spPr>
          <a:xfrm>
            <a:off x="490538" y="3481324"/>
            <a:ext cx="7200000" cy="1656000"/>
          </a:xfrm>
        </p:spPr>
        <p:txBody>
          <a:bodyPr>
            <a:noAutofit/>
          </a:bodyPr>
          <a:lstStyle>
            <a:lvl1pPr marL="0" indent="0">
              <a:lnSpc>
                <a:spcPct val="90000"/>
              </a:lnSpc>
              <a:buNone/>
              <a:defRPr sz="4000" b="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3">
            <a:extLst>
              <a:ext uri="{FF2B5EF4-FFF2-40B4-BE49-F238E27FC236}">
                <a16:creationId xmlns:a16="http://schemas.microsoft.com/office/drawing/2014/main" id="{0CADA90D-5283-45CF-8C0E-99A0C029B0C5}"/>
              </a:ext>
            </a:extLst>
          </p:cNvPr>
          <p:cNvSpPr>
            <a:spLocks noGrp="1"/>
          </p:cNvSpPr>
          <p:nvPr>
            <p:ph type="dt" sz="half" idx="10"/>
          </p:nvPr>
        </p:nvSpPr>
        <p:spPr/>
        <p:txBody>
          <a:bodyPr/>
          <a:lstStyle>
            <a:lvl1pPr>
              <a:defRPr/>
            </a:lvl1pPr>
          </a:lstStyle>
          <a:p>
            <a:pPr>
              <a:defRPr/>
            </a:pPr>
            <a:r>
              <a:rPr lang="en-GB"/>
              <a:t>Date: Monday / 01 / October / 2019</a:t>
            </a:r>
          </a:p>
        </p:txBody>
      </p:sp>
      <p:sp>
        <p:nvSpPr>
          <p:cNvPr id="8" name="Footer Placeholder 4">
            <a:extLst>
              <a:ext uri="{FF2B5EF4-FFF2-40B4-BE49-F238E27FC236}">
                <a16:creationId xmlns:a16="http://schemas.microsoft.com/office/drawing/2014/main" id="{060D91A0-E2AD-411F-A78F-7F7DE0A2695D}"/>
              </a:ext>
            </a:extLst>
          </p:cNvPr>
          <p:cNvSpPr>
            <a:spLocks noGrp="1"/>
          </p:cNvSpPr>
          <p:nvPr>
            <p:ph type="ftr" sz="quarter" idx="11"/>
          </p:nvPr>
        </p:nvSpPr>
        <p:spPr>
          <a:xfrm>
            <a:off x="3621088" y="6867525"/>
            <a:ext cx="5605462" cy="179388"/>
          </a:xfrm>
        </p:spPr>
        <p:txBody>
          <a:bodyPr/>
          <a:lstStyle>
            <a:lvl1pPr>
              <a:defRPr>
                <a:noFill/>
              </a:defRPr>
            </a:lvl1pPr>
          </a:lstStyle>
          <a:p>
            <a:pPr>
              <a:defRPr/>
            </a:pPr>
            <a:r>
              <a:rPr lang="en-GB"/>
              <a:t>Advancing social justice, promoting decent work</a:t>
            </a:r>
          </a:p>
        </p:txBody>
      </p:sp>
      <p:sp>
        <p:nvSpPr>
          <p:cNvPr id="9" name="Slide Number Placeholder 5">
            <a:extLst>
              <a:ext uri="{FF2B5EF4-FFF2-40B4-BE49-F238E27FC236}">
                <a16:creationId xmlns:a16="http://schemas.microsoft.com/office/drawing/2014/main" id="{A14A0421-73B9-4C70-826D-A672C042509D}"/>
              </a:ext>
            </a:extLst>
          </p:cNvPr>
          <p:cNvSpPr>
            <a:spLocks noGrp="1"/>
          </p:cNvSpPr>
          <p:nvPr>
            <p:ph type="sldNum" sz="quarter" idx="12"/>
          </p:nvPr>
        </p:nvSpPr>
        <p:spPr>
          <a:xfrm>
            <a:off x="11161713" y="6870700"/>
            <a:ext cx="539750" cy="287338"/>
          </a:xfrm>
        </p:spPr>
        <p:txBody>
          <a:bodyPr/>
          <a:lstStyle>
            <a:lvl1pPr>
              <a:defRPr>
                <a:solidFill>
                  <a:schemeClr val="tx1"/>
                </a:solidFill>
              </a:defRPr>
            </a:lvl1pPr>
          </a:lstStyle>
          <a:p>
            <a:pPr>
              <a:defRPr/>
            </a:pPr>
            <a:fld id="{F45D4AAD-E997-4ADA-8299-3BB528586DE4}" type="slidenum">
              <a:rPr lang="en-GB"/>
              <a:pPr>
                <a:defRPr/>
              </a:pPr>
              <a:t>‹#›</a:t>
            </a:fld>
            <a:endParaRPr lang="en-GB"/>
          </a:p>
        </p:txBody>
      </p:sp>
    </p:spTree>
    <p:extLst>
      <p:ext uri="{BB962C8B-B14F-4D97-AF65-F5344CB8AC3E}">
        <p14:creationId xmlns:p14="http://schemas.microsoft.com/office/powerpoint/2010/main" val="649016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secHead" preserve="1">
  <p:cSld name="Section Header B">
    <p:spTree>
      <p:nvGrpSpPr>
        <p:cNvPr id="1" name=""/>
        <p:cNvGrpSpPr/>
        <p:nvPr/>
      </p:nvGrpSpPr>
      <p:grpSpPr>
        <a:xfrm>
          <a:off x="0" y="0"/>
          <a:ext cx="0" cy="0"/>
          <a:chOff x="0" y="0"/>
          <a:chExt cx="0" cy="0"/>
        </a:xfrm>
      </p:grpSpPr>
      <p:pic>
        <p:nvPicPr>
          <p:cNvPr id="4" name="Picture 9">
            <a:extLst>
              <a:ext uri="{FF2B5EF4-FFF2-40B4-BE49-F238E27FC236}">
                <a16:creationId xmlns:a16="http://schemas.microsoft.com/office/drawing/2014/main" id="{73C0A070-19FF-40F0-8185-E4DAA2B7F548}"/>
              </a:ext>
            </a:extLst>
          </p:cNvPr>
          <p:cNvPicPr>
            <a:picLocks noChangeAspect="1" noChangeArrowheads="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490538" y="490538"/>
            <a:ext cx="1371600"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ight Triangle 4">
            <a:extLst>
              <a:ext uri="{FF2B5EF4-FFF2-40B4-BE49-F238E27FC236}">
                <a16:creationId xmlns:a16="http://schemas.microsoft.com/office/drawing/2014/main" id="{7E2C5479-3361-4FA4-A1CB-96BB80FEFC2B}"/>
              </a:ext>
            </a:extLst>
          </p:cNvPr>
          <p:cNvSpPr/>
          <p:nvPr userDrawn="1"/>
        </p:nvSpPr>
        <p:spPr>
          <a:xfrm flipH="1">
            <a:off x="8286750" y="4600575"/>
            <a:ext cx="3905250" cy="225742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6" name="Picture 13">
            <a:extLst>
              <a:ext uri="{FF2B5EF4-FFF2-40B4-BE49-F238E27FC236}">
                <a16:creationId xmlns:a16="http://schemas.microsoft.com/office/drawing/2014/main" id="{A9E3C3AC-48C9-42FB-A19A-CA24EFD7103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588" y="2987675"/>
            <a:ext cx="214313"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ight Triangle 6">
            <a:extLst>
              <a:ext uri="{FF2B5EF4-FFF2-40B4-BE49-F238E27FC236}">
                <a16:creationId xmlns:a16="http://schemas.microsoft.com/office/drawing/2014/main" id="{DA49583B-EEFE-4248-A61B-92EF9C80410B}"/>
              </a:ext>
            </a:extLst>
          </p:cNvPr>
          <p:cNvSpPr/>
          <p:nvPr userDrawn="1"/>
        </p:nvSpPr>
        <p:spPr>
          <a:xfrm rot="10800000">
            <a:off x="3190875" y="1588"/>
            <a:ext cx="8999538" cy="520065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 name="Title 1"/>
          <p:cNvSpPr>
            <a:spLocks noGrp="1"/>
          </p:cNvSpPr>
          <p:nvPr>
            <p:ph type="title"/>
          </p:nvPr>
        </p:nvSpPr>
        <p:spPr>
          <a:xfrm>
            <a:off x="490538" y="2872800"/>
            <a:ext cx="7200000" cy="608525"/>
          </a:xfrm>
        </p:spPr>
        <p:txBody>
          <a:bodyPr bIns="54000">
            <a:noAutofit/>
          </a:bodyPr>
          <a:lstStyle>
            <a:lvl1pPr>
              <a:lnSpc>
                <a:spcPct val="90000"/>
              </a:lnSpc>
              <a:defRPr sz="4000">
                <a:solidFill>
                  <a:schemeClr val="accent1"/>
                </a:solidFill>
              </a:defRPr>
            </a:lvl1pPr>
          </a:lstStyle>
          <a:p>
            <a:r>
              <a:rPr lang="en-US"/>
              <a:t>Click to edit Master title style</a:t>
            </a:r>
            <a:endParaRPr lang="en-GB"/>
          </a:p>
        </p:txBody>
      </p:sp>
      <p:sp>
        <p:nvSpPr>
          <p:cNvPr id="3" name="Text Placeholder 2"/>
          <p:cNvSpPr>
            <a:spLocks noGrp="1"/>
          </p:cNvSpPr>
          <p:nvPr>
            <p:ph type="body" idx="1"/>
          </p:nvPr>
        </p:nvSpPr>
        <p:spPr>
          <a:xfrm>
            <a:off x="490538" y="3481324"/>
            <a:ext cx="7200000" cy="1656000"/>
          </a:xfrm>
        </p:spPr>
        <p:txBody>
          <a:bodyPr>
            <a:noAutofit/>
          </a:bodyPr>
          <a:lstStyle>
            <a:lvl1pPr marL="0" indent="0">
              <a:lnSpc>
                <a:spcPct val="90000"/>
              </a:lnSpc>
              <a:buNone/>
              <a:defRPr sz="4000" b="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8" name="Date Placeholder 3">
            <a:extLst>
              <a:ext uri="{FF2B5EF4-FFF2-40B4-BE49-F238E27FC236}">
                <a16:creationId xmlns:a16="http://schemas.microsoft.com/office/drawing/2014/main" id="{520A0D00-22A0-43D5-BBAD-7531862BB2A1}"/>
              </a:ext>
            </a:extLst>
          </p:cNvPr>
          <p:cNvSpPr>
            <a:spLocks noGrp="1"/>
          </p:cNvSpPr>
          <p:nvPr>
            <p:ph type="dt" sz="half" idx="10"/>
          </p:nvPr>
        </p:nvSpPr>
        <p:spPr/>
        <p:txBody>
          <a:bodyPr/>
          <a:lstStyle>
            <a:lvl1pPr>
              <a:defRPr/>
            </a:lvl1pPr>
          </a:lstStyle>
          <a:p>
            <a:pPr>
              <a:defRPr/>
            </a:pPr>
            <a:r>
              <a:rPr lang="en-GB"/>
              <a:t>Date: Monday / 01 / October / 2019</a:t>
            </a:r>
          </a:p>
        </p:txBody>
      </p:sp>
      <p:sp>
        <p:nvSpPr>
          <p:cNvPr id="9" name="Footer Placeholder 4">
            <a:extLst>
              <a:ext uri="{FF2B5EF4-FFF2-40B4-BE49-F238E27FC236}">
                <a16:creationId xmlns:a16="http://schemas.microsoft.com/office/drawing/2014/main" id="{5960DAFD-A48B-4703-A237-86C8E1AD4716}"/>
              </a:ext>
            </a:extLst>
          </p:cNvPr>
          <p:cNvSpPr>
            <a:spLocks noGrp="1"/>
          </p:cNvSpPr>
          <p:nvPr>
            <p:ph type="ftr" sz="quarter" idx="11"/>
          </p:nvPr>
        </p:nvSpPr>
        <p:spPr>
          <a:xfrm>
            <a:off x="3602038" y="6865938"/>
            <a:ext cx="5605462" cy="180975"/>
          </a:xfrm>
        </p:spPr>
        <p:txBody>
          <a:bodyPr/>
          <a:lstStyle>
            <a:lvl1pPr>
              <a:defRPr>
                <a:noFill/>
              </a:defRPr>
            </a:lvl1pPr>
          </a:lstStyle>
          <a:p>
            <a:pPr>
              <a:defRPr/>
            </a:pPr>
            <a:r>
              <a:rPr lang="en-GB"/>
              <a:t>Advancing social justice, promoting decent work</a:t>
            </a:r>
          </a:p>
        </p:txBody>
      </p:sp>
      <p:sp>
        <p:nvSpPr>
          <p:cNvPr id="10" name="Slide Number Placeholder 5">
            <a:extLst>
              <a:ext uri="{FF2B5EF4-FFF2-40B4-BE49-F238E27FC236}">
                <a16:creationId xmlns:a16="http://schemas.microsoft.com/office/drawing/2014/main" id="{AFC2A1D8-8854-4FEC-980D-59364F58BA6F}"/>
              </a:ext>
            </a:extLst>
          </p:cNvPr>
          <p:cNvSpPr>
            <a:spLocks noGrp="1"/>
          </p:cNvSpPr>
          <p:nvPr>
            <p:ph type="sldNum" sz="quarter" idx="12"/>
          </p:nvPr>
        </p:nvSpPr>
        <p:spPr>
          <a:xfrm>
            <a:off x="11161713" y="6870700"/>
            <a:ext cx="539750" cy="287338"/>
          </a:xfrm>
        </p:spPr>
        <p:txBody>
          <a:bodyPr/>
          <a:lstStyle>
            <a:lvl1pPr>
              <a:defRPr>
                <a:solidFill>
                  <a:schemeClr val="tx1"/>
                </a:solidFill>
              </a:defRPr>
            </a:lvl1pPr>
          </a:lstStyle>
          <a:p>
            <a:pPr>
              <a:defRPr/>
            </a:pPr>
            <a:fld id="{DBBED079-2665-4699-A3D3-30B3C28D45C3}" type="slidenum">
              <a:rPr lang="en-GB"/>
              <a:pPr>
                <a:defRPr/>
              </a:pPr>
              <a:t>‹#›</a:t>
            </a:fld>
            <a:endParaRPr lang="en-GB"/>
          </a:p>
        </p:txBody>
      </p:sp>
    </p:spTree>
    <p:extLst>
      <p:ext uri="{BB962C8B-B14F-4D97-AF65-F5344CB8AC3E}">
        <p14:creationId xmlns:p14="http://schemas.microsoft.com/office/powerpoint/2010/main" val="15898695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secHead" preserve="1">
  <p:cSld name="Section Header C">
    <p:spTree>
      <p:nvGrpSpPr>
        <p:cNvPr id="1" name=""/>
        <p:cNvGrpSpPr/>
        <p:nvPr/>
      </p:nvGrpSpPr>
      <p:grpSpPr>
        <a:xfrm>
          <a:off x="0" y="0"/>
          <a:ext cx="0" cy="0"/>
          <a:chOff x="0" y="0"/>
          <a:chExt cx="0" cy="0"/>
        </a:xfrm>
      </p:grpSpPr>
      <p:pic>
        <p:nvPicPr>
          <p:cNvPr id="4" name="Picture 9">
            <a:extLst>
              <a:ext uri="{FF2B5EF4-FFF2-40B4-BE49-F238E27FC236}">
                <a16:creationId xmlns:a16="http://schemas.microsoft.com/office/drawing/2014/main" id="{97AE888B-C0A0-40D3-8A97-2EBD7CD2BDA9}"/>
              </a:ext>
            </a:extLst>
          </p:cNvPr>
          <p:cNvPicPr>
            <a:picLocks noChangeAspect="1" noChangeArrowheads="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490538" y="490538"/>
            <a:ext cx="1371600"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2">
            <a:extLst>
              <a:ext uri="{FF2B5EF4-FFF2-40B4-BE49-F238E27FC236}">
                <a16:creationId xmlns:a16="http://schemas.microsoft.com/office/drawing/2014/main" id="{1330F803-ABE6-4078-974E-252F9511564E}"/>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588" y="2987675"/>
            <a:ext cx="214313"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ight Triangle 5">
            <a:extLst>
              <a:ext uri="{FF2B5EF4-FFF2-40B4-BE49-F238E27FC236}">
                <a16:creationId xmlns:a16="http://schemas.microsoft.com/office/drawing/2014/main" id="{0DC8D7EA-BD84-45B8-B8BD-E95BD9DE3082}"/>
              </a:ext>
            </a:extLst>
          </p:cNvPr>
          <p:cNvSpPr/>
          <p:nvPr userDrawn="1"/>
        </p:nvSpPr>
        <p:spPr>
          <a:xfrm rot="10800000">
            <a:off x="5307013" y="0"/>
            <a:ext cx="6884987" cy="3978275"/>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 name="Title 1"/>
          <p:cNvSpPr>
            <a:spLocks noGrp="1"/>
          </p:cNvSpPr>
          <p:nvPr>
            <p:ph type="title"/>
          </p:nvPr>
        </p:nvSpPr>
        <p:spPr>
          <a:xfrm>
            <a:off x="490538" y="2872800"/>
            <a:ext cx="7200000" cy="608525"/>
          </a:xfrm>
        </p:spPr>
        <p:txBody>
          <a:bodyPr bIns="54000">
            <a:noAutofit/>
          </a:bodyPr>
          <a:lstStyle>
            <a:lvl1pPr>
              <a:lnSpc>
                <a:spcPct val="90000"/>
              </a:lnSpc>
              <a:defRPr sz="4000">
                <a:solidFill>
                  <a:schemeClr val="accent1"/>
                </a:solidFill>
              </a:defRPr>
            </a:lvl1pPr>
          </a:lstStyle>
          <a:p>
            <a:r>
              <a:rPr lang="en-US"/>
              <a:t>Click to edit Master title style</a:t>
            </a:r>
            <a:endParaRPr lang="en-GB"/>
          </a:p>
        </p:txBody>
      </p:sp>
      <p:sp>
        <p:nvSpPr>
          <p:cNvPr id="3" name="Text Placeholder 2"/>
          <p:cNvSpPr>
            <a:spLocks noGrp="1"/>
          </p:cNvSpPr>
          <p:nvPr>
            <p:ph type="body" idx="1"/>
          </p:nvPr>
        </p:nvSpPr>
        <p:spPr>
          <a:xfrm>
            <a:off x="490538" y="3481324"/>
            <a:ext cx="7200000" cy="1656000"/>
          </a:xfrm>
        </p:spPr>
        <p:txBody>
          <a:bodyPr>
            <a:noAutofit/>
          </a:bodyPr>
          <a:lstStyle>
            <a:lvl1pPr marL="0" indent="0">
              <a:lnSpc>
                <a:spcPct val="90000"/>
              </a:lnSpc>
              <a:buNone/>
              <a:defRPr sz="4000" b="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3">
            <a:extLst>
              <a:ext uri="{FF2B5EF4-FFF2-40B4-BE49-F238E27FC236}">
                <a16:creationId xmlns:a16="http://schemas.microsoft.com/office/drawing/2014/main" id="{9DF46061-4831-45EC-9295-9D0674A18A68}"/>
              </a:ext>
            </a:extLst>
          </p:cNvPr>
          <p:cNvSpPr>
            <a:spLocks noGrp="1"/>
          </p:cNvSpPr>
          <p:nvPr>
            <p:ph type="dt" sz="half" idx="10"/>
          </p:nvPr>
        </p:nvSpPr>
        <p:spPr/>
        <p:txBody>
          <a:bodyPr/>
          <a:lstStyle>
            <a:lvl1pPr>
              <a:defRPr/>
            </a:lvl1pPr>
          </a:lstStyle>
          <a:p>
            <a:pPr>
              <a:defRPr/>
            </a:pPr>
            <a:r>
              <a:rPr lang="en-GB"/>
              <a:t>Date: Monday / 01 / October / 2019</a:t>
            </a:r>
          </a:p>
        </p:txBody>
      </p:sp>
      <p:sp>
        <p:nvSpPr>
          <p:cNvPr id="8" name="Footer Placeholder 4">
            <a:extLst>
              <a:ext uri="{FF2B5EF4-FFF2-40B4-BE49-F238E27FC236}">
                <a16:creationId xmlns:a16="http://schemas.microsoft.com/office/drawing/2014/main" id="{3D1FE4F7-A650-4892-ABD4-A1BBF27D40CC}"/>
              </a:ext>
            </a:extLst>
          </p:cNvPr>
          <p:cNvSpPr>
            <a:spLocks noGrp="1"/>
          </p:cNvSpPr>
          <p:nvPr>
            <p:ph type="ftr" sz="quarter" idx="11"/>
          </p:nvPr>
        </p:nvSpPr>
        <p:spPr>
          <a:xfrm>
            <a:off x="3602038" y="6865938"/>
            <a:ext cx="5605462" cy="180975"/>
          </a:xfrm>
        </p:spPr>
        <p:txBody>
          <a:bodyPr/>
          <a:lstStyle>
            <a:lvl1pPr>
              <a:defRPr>
                <a:noFill/>
              </a:defRPr>
            </a:lvl1pPr>
          </a:lstStyle>
          <a:p>
            <a:pPr>
              <a:defRPr/>
            </a:pPr>
            <a:r>
              <a:rPr lang="en-GB"/>
              <a:t>Advancing social justice, promoting decent work</a:t>
            </a:r>
          </a:p>
        </p:txBody>
      </p:sp>
      <p:sp>
        <p:nvSpPr>
          <p:cNvPr id="9" name="Slide Number Placeholder 5">
            <a:extLst>
              <a:ext uri="{FF2B5EF4-FFF2-40B4-BE49-F238E27FC236}">
                <a16:creationId xmlns:a16="http://schemas.microsoft.com/office/drawing/2014/main" id="{B424FB10-C37C-4BAF-9152-CF5963BE0F57}"/>
              </a:ext>
            </a:extLst>
          </p:cNvPr>
          <p:cNvSpPr>
            <a:spLocks noGrp="1"/>
          </p:cNvSpPr>
          <p:nvPr>
            <p:ph type="sldNum" sz="quarter" idx="12"/>
          </p:nvPr>
        </p:nvSpPr>
        <p:spPr>
          <a:xfrm>
            <a:off x="11161713" y="6870700"/>
            <a:ext cx="539750" cy="287338"/>
          </a:xfrm>
        </p:spPr>
        <p:txBody>
          <a:bodyPr/>
          <a:lstStyle>
            <a:lvl1pPr>
              <a:defRPr>
                <a:solidFill>
                  <a:schemeClr val="tx1"/>
                </a:solidFill>
              </a:defRPr>
            </a:lvl1pPr>
          </a:lstStyle>
          <a:p>
            <a:pPr>
              <a:defRPr/>
            </a:pPr>
            <a:fld id="{728D98B3-B0F6-4F4E-8862-245402C9260B}" type="slidenum">
              <a:rPr lang="en-GB"/>
              <a:pPr>
                <a:defRPr/>
              </a:pPr>
              <a:t>‹#›</a:t>
            </a:fld>
            <a:endParaRPr lang="en-GB"/>
          </a:p>
        </p:txBody>
      </p:sp>
    </p:spTree>
    <p:extLst>
      <p:ext uri="{BB962C8B-B14F-4D97-AF65-F5344CB8AC3E}">
        <p14:creationId xmlns:p14="http://schemas.microsoft.com/office/powerpoint/2010/main" val="6329073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secHead" preserve="1">
  <p:cSld name="Section Header Photo">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9">
            <a:extLst>
              <a:ext uri="{FF2B5EF4-FFF2-40B4-BE49-F238E27FC236}">
                <a16:creationId xmlns:a16="http://schemas.microsoft.com/office/drawing/2014/main" id="{DBE072A1-A40E-410D-B30F-26CAF64FBEBC}"/>
              </a:ext>
            </a:extLst>
          </p:cNvPr>
          <p:cNvPicPr>
            <a:picLocks noChangeAspect="1" noChangeArrowheads="1"/>
          </p:cNvPicPr>
          <p:nvPr userDrawn="1"/>
        </p:nvPicPr>
        <p:blipFill>
          <a:blip r:embed="rId3" cstate="hqprint">
            <a:extLst>
              <a:ext uri="{28A0092B-C50C-407E-A947-70E740481C1C}">
                <a14:useLocalDpi xmlns:a14="http://schemas.microsoft.com/office/drawing/2010/main" val="0"/>
              </a:ext>
            </a:extLst>
          </a:blip>
          <a:srcRect/>
          <a:stretch>
            <a:fillRect/>
          </a:stretch>
        </p:blipFill>
        <p:spPr bwMode="auto">
          <a:xfrm>
            <a:off x="490538" y="490538"/>
            <a:ext cx="1371600"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2">
            <a:extLst>
              <a:ext uri="{FF2B5EF4-FFF2-40B4-BE49-F238E27FC236}">
                <a16:creationId xmlns:a16="http://schemas.microsoft.com/office/drawing/2014/main" id="{5CCEEF16-523B-4387-9C63-369298B0FB0A}"/>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588" y="2987675"/>
            <a:ext cx="214313"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90538" y="2872800"/>
            <a:ext cx="7200000" cy="608525"/>
          </a:xfrm>
        </p:spPr>
        <p:txBody>
          <a:bodyPr bIns="54000">
            <a:noAutofit/>
          </a:bodyPr>
          <a:lstStyle>
            <a:lvl1pPr>
              <a:lnSpc>
                <a:spcPct val="90000"/>
              </a:lnSpc>
              <a:defRPr sz="4000">
                <a:solidFill>
                  <a:schemeClr val="bg1"/>
                </a:solidFill>
              </a:defRPr>
            </a:lvl1pPr>
          </a:lstStyle>
          <a:p>
            <a:r>
              <a:rPr lang="en-US"/>
              <a:t>Click to edit Master title style</a:t>
            </a:r>
            <a:endParaRPr lang="en-GB"/>
          </a:p>
        </p:txBody>
      </p:sp>
      <p:sp>
        <p:nvSpPr>
          <p:cNvPr id="3" name="Text Placeholder 2"/>
          <p:cNvSpPr>
            <a:spLocks noGrp="1"/>
          </p:cNvSpPr>
          <p:nvPr>
            <p:ph type="body" idx="1"/>
          </p:nvPr>
        </p:nvSpPr>
        <p:spPr>
          <a:xfrm>
            <a:off x="490538" y="3481324"/>
            <a:ext cx="7200000" cy="1656000"/>
          </a:xfrm>
        </p:spPr>
        <p:txBody>
          <a:bodyPr>
            <a:noAutofit/>
          </a:bodyPr>
          <a:lstStyle>
            <a:lvl1pPr marL="0" indent="0">
              <a:lnSpc>
                <a:spcPct val="90000"/>
              </a:lnSpc>
              <a:buNone/>
              <a:defRPr sz="4000" b="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Date Placeholder 3">
            <a:extLst>
              <a:ext uri="{FF2B5EF4-FFF2-40B4-BE49-F238E27FC236}">
                <a16:creationId xmlns:a16="http://schemas.microsoft.com/office/drawing/2014/main" id="{857FA88C-EACB-43E7-90C2-821B9C976BB5}"/>
              </a:ext>
            </a:extLst>
          </p:cNvPr>
          <p:cNvSpPr>
            <a:spLocks noGrp="1"/>
          </p:cNvSpPr>
          <p:nvPr>
            <p:ph type="dt" sz="half" idx="10"/>
          </p:nvPr>
        </p:nvSpPr>
        <p:spPr/>
        <p:txBody>
          <a:bodyPr/>
          <a:lstStyle>
            <a:lvl1pPr>
              <a:defRPr/>
            </a:lvl1pPr>
          </a:lstStyle>
          <a:p>
            <a:pPr>
              <a:defRPr/>
            </a:pPr>
            <a:r>
              <a:rPr lang="en-GB"/>
              <a:t>Date: Monday / 01 / October / 2019</a:t>
            </a:r>
          </a:p>
        </p:txBody>
      </p:sp>
      <p:sp>
        <p:nvSpPr>
          <p:cNvPr id="7" name="Footer Placeholder 4">
            <a:extLst>
              <a:ext uri="{FF2B5EF4-FFF2-40B4-BE49-F238E27FC236}">
                <a16:creationId xmlns:a16="http://schemas.microsoft.com/office/drawing/2014/main" id="{9DA4B26F-DA87-436E-AAB5-1E1F133B2313}"/>
              </a:ext>
            </a:extLst>
          </p:cNvPr>
          <p:cNvSpPr>
            <a:spLocks noGrp="1"/>
          </p:cNvSpPr>
          <p:nvPr>
            <p:ph type="ftr" sz="quarter" idx="11"/>
          </p:nvPr>
        </p:nvSpPr>
        <p:spPr>
          <a:xfrm>
            <a:off x="3602038" y="6870700"/>
            <a:ext cx="5605462" cy="179388"/>
          </a:xfrm>
        </p:spPr>
        <p:txBody>
          <a:bodyPr/>
          <a:lstStyle>
            <a:lvl1pPr>
              <a:defRPr>
                <a:noFill/>
              </a:defRPr>
            </a:lvl1pPr>
          </a:lstStyle>
          <a:p>
            <a:pPr>
              <a:defRPr/>
            </a:pPr>
            <a:r>
              <a:rPr lang="en-GB"/>
              <a:t>Advancing social justice, promoting decent work</a:t>
            </a:r>
          </a:p>
        </p:txBody>
      </p:sp>
      <p:sp>
        <p:nvSpPr>
          <p:cNvPr id="8" name="Slide Number Placeholder 5">
            <a:extLst>
              <a:ext uri="{FF2B5EF4-FFF2-40B4-BE49-F238E27FC236}">
                <a16:creationId xmlns:a16="http://schemas.microsoft.com/office/drawing/2014/main" id="{8F8640B2-5E83-4276-AEDA-FA7D70AB4D70}"/>
              </a:ext>
            </a:extLst>
          </p:cNvPr>
          <p:cNvSpPr>
            <a:spLocks noGrp="1"/>
          </p:cNvSpPr>
          <p:nvPr>
            <p:ph type="sldNum" sz="quarter" idx="12"/>
          </p:nvPr>
        </p:nvSpPr>
        <p:spPr>
          <a:xfrm>
            <a:off x="11161713" y="6870700"/>
            <a:ext cx="539750" cy="287338"/>
          </a:xfrm>
        </p:spPr>
        <p:txBody>
          <a:bodyPr/>
          <a:lstStyle>
            <a:lvl1pPr>
              <a:defRPr>
                <a:solidFill>
                  <a:schemeClr val="tx1"/>
                </a:solidFill>
              </a:defRPr>
            </a:lvl1pPr>
          </a:lstStyle>
          <a:p>
            <a:pPr>
              <a:defRPr/>
            </a:pPr>
            <a:fld id="{675A7771-0D2E-4711-9871-1FC8D6A782E9}" type="slidenum">
              <a:rPr lang="en-GB"/>
              <a:pPr>
                <a:defRPr/>
              </a:pPr>
              <a:t>‹#›</a:t>
            </a:fld>
            <a:endParaRPr lang="en-GB"/>
          </a:p>
        </p:txBody>
      </p:sp>
    </p:spTree>
    <p:extLst>
      <p:ext uri="{BB962C8B-B14F-4D97-AF65-F5344CB8AC3E}">
        <p14:creationId xmlns:p14="http://schemas.microsoft.com/office/powerpoint/2010/main" val="29678960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attern">
    <p:spTree>
      <p:nvGrpSpPr>
        <p:cNvPr id="1" name=""/>
        <p:cNvGrpSpPr/>
        <p:nvPr/>
      </p:nvGrpSpPr>
      <p:grpSpPr>
        <a:xfrm>
          <a:off x="0" y="0"/>
          <a:ext cx="0" cy="0"/>
          <a:chOff x="0" y="0"/>
          <a:chExt cx="0" cy="0"/>
        </a:xfrm>
      </p:grpSpPr>
      <p:pic>
        <p:nvPicPr>
          <p:cNvPr id="4" name="Picture 9">
            <a:extLst>
              <a:ext uri="{FF2B5EF4-FFF2-40B4-BE49-F238E27FC236}">
                <a16:creationId xmlns:a16="http://schemas.microsoft.com/office/drawing/2014/main" id="{D273CCBD-A827-4330-8C89-3D7BC46214E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2" t="21407" r="38481" b="40746"/>
          <a:stretch>
            <a:fillRect/>
          </a:stretch>
        </p:blipFill>
        <p:spPr bwMode="auto">
          <a:xfrm>
            <a:off x="-1398588" y="1085850"/>
            <a:ext cx="13604876" cy="578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2">
            <a:extLst>
              <a:ext uri="{FF2B5EF4-FFF2-40B4-BE49-F238E27FC236}">
                <a16:creationId xmlns:a16="http://schemas.microsoft.com/office/drawing/2014/main" id="{BF863579-AB27-4981-88EF-CFD9CCF17198}"/>
              </a:ext>
            </a:extLst>
          </p:cNvPr>
          <p:cNvPicPr>
            <a:picLocks noChangeAspect="1" noChangeArrowheads="1"/>
          </p:cNvPicPr>
          <p:nvPr userDrawn="1"/>
        </p:nvPicPr>
        <p:blipFill>
          <a:blip r:embed="rId3" cstate="hqprint">
            <a:extLst>
              <a:ext uri="{28A0092B-C50C-407E-A947-70E740481C1C}">
                <a14:useLocalDpi xmlns:a14="http://schemas.microsoft.com/office/drawing/2010/main" val="0"/>
              </a:ext>
            </a:extLst>
          </a:blip>
          <a:srcRect/>
          <a:stretch>
            <a:fillRect/>
          </a:stretch>
        </p:blipFill>
        <p:spPr bwMode="auto">
          <a:xfrm>
            <a:off x="490538" y="490538"/>
            <a:ext cx="1371600"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3">
            <a:extLst>
              <a:ext uri="{FF2B5EF4-FFF2-40B4-BE49-F238E27FC236}">
                <a16:creationId xmlns:a16="http://schemas.microsoft.com/office/drawing/2014/main" id="{D573AD65-8EFD-4A0C-875A-7EB28C5E0CEB}"/>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588" y="2987675"/>
            <a:ext cx="214313"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90538" y="2872800"/>
            <a:ext cx="7200000" cy="608525"/>
          </a:xfrm>
        </p:spPr>
        <p:txBody>
          <a:bodyPr bIns="54000">
            <a:noAutofit/>
          </a:bodyPr>
          <a:lstStyle>
            <a:lvl1pPr>
              <a:lnSpc>
                <a:spcPct val="90000"/>
              </a:lnSpc>
              <a:defRPr sz="4000">
                <a:solidFill>
                  <a:schemeClr val="accent1"/>
                </a:solidFill>
              </a:defRPr>
            </a:lvl1pPr>
          </a:lstStyle>
          <a:p>
            <a:r>
              <a:rPr lang="en-US"/>
              <a:t>Click to edit Master title style</a:t>
            </a:r>
            <a:endParaRPr lang="en-GB"/>
          </a:p>
        </p:txBody>
      </p:sp>
      <p:sp>
        <p:nvSpPr>
          <p:cNvPr id="3" name="Text Placeholder 2"/>
          <p:cNvSpPr>
            <a:spLocks noGrp="1"/>
          </p:cNvSpPr>
          <p:nvPr>
            <p:ph type="body" idx="1"/>
          </p:nvPr>
        </p:nvSpPr>
        <p:spPr>
          <a:xfrm>
            <a:off x="490538" y="3481324"/>
            <a:ext cx="5868000" cy="648000"/>
          </a:xfrm>
        </p:spPr>
        <p:txBody>
          <a:bodyPr>
            <a:noAutofit/>
          </a:bodyPr>
          <a:lstStyle>
            <a:lvl1pPr marL="0" indent="0">
              <a:lnSpc>
                <a:spcPct val="90000"/>
              </a:lnSpc>
              <a:buNone/>
              <a:defRPr sz="4000" b="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3">
            <a:extLst>
              <a:ext uri="{FF2B5EF4-FFF2-40B4-BE49-F238E27FC236}">
                <a16:creationId xmlns:a16="http://schemas.microsoft.com/office/drawing/2014/main" id="{020A1D36-FDA6-4F67-AF48-829DA7368EAB}"/>
              </a:ext>
            </a:extLst>
          </p:cNvPr>
          <p:cNvSpPr>
            <a:spLocks noGrp="1"/>
          </p:cNvSpPr>
          <p:nvPr>
            <p:ph type="dt" sz="half" idx="10"/>
          </p:nvPr>
        </p:nvSpPr>
        <p:spPr/>
        <p:txBody>
          <a:bodyPr/>
          <a:lstStyle>
            <a:lvl1pPr>
              <a:defRPr/>
            </a:lvl1pPr>
          </a:lstStyle>
          <a:p>
            <a:pPr>
              <a:defRPr/>
            </a:pPr>
            <a:r>
              <a:rPr lang="en-GB"/>
              <a:t>Date: Monday / 01 / October / 2019</a:t>
            </a:r>
          </a:p>
        </p:txBody>
      </p:sp>
      <p:sp>
        <p:nvSpPr>
          <p:cNvPr id="8" name="Footer Placeholder 4">
            <a:extLst>
              <a:ext uri="{FF2B5EF4-FFF2-40B4-BE49-F238E27FC236}">
                <a16:creationId xmlns:a16="http://schemas.microsoft.com/office/drawing/2014/main" id="{BE0A8A1E-3B6A-4D44-A916-6A161B468FC4}"/>
              </a:ext>
            </a:extLst>
          </p:cNvPr>
          <p:cNvSpPr>
            <a:spLocks noGrp="1"/>
          </p:cNvSpPr>
          <p:nvPr>
            <p:ph type="ftr" sz="quarter" idx="11"/>
          </p:nvPr>
        </p:nvSpPr>
        <p:spPr>
          <a:xfrm>
            <a:off x="3649663" y="6870700"/>
            <a:ext cx="5605462" cy="179388"/>
          </a:xfrm>
        </p:spPr>
        <p:txBody>
          <a:bodyPr/>
          <a:lstStyle>
            <a:lvl1pPr>
              <a:defRPr>
                <a:noFill/>
              </a:defRPr>
            </a:lvl1pPr>
          </a:lstStyle>
          <a:p>
            <a:pPr>
              <a:defRPr/>
            </a:pPr>
            <a:r>
              <a:rPr lang="en-GB"/>
              <a:t>Advancing social justice, promoting decent work</a:t>
            </a:r>
          </a:p>
        </p:txBody>
      </p:sp>
      <p:sp>
        <p:nvSpPr>
          <p:cNvPr id="9" name="Slide Number Placeholder 5">
            <a:extLst>
              <a:ext uri="{FF2B5EF4-FFF2-40B4-BE49-F238E27FC236}">
                <a16:creationId xmlns:a16="http://schemas.microsoft.com/office/drawing/2014/main" id="{6071C3FA-F6AA-4C7C-B494-BF5EFB745585}"/>
              </a:ext>
            </a:extLst>
          </p:cNvPr>
          <p:cNvSpPr>
            <a:spLocks noGrp="1"/>
          </p:cNvSpPr>
          <p:nvPr>
            <p:ph type="sldNum" sz="quarter" idx="12"/>
          </p:nvPr>
        </p:nvSpPr>
        <p:spPr>
          <a:xfrm>
            <a:off x="11161713" y="6870700"/>
            <a:ext cx="539750" cy="287338"/>
          </a:xfrm>
        </p:spPr>
        <p:txBody>
          <a:bodyPr/>
          <a:lstStyle>
            <a:lvl1pPr>
              <a:defRPr>
                <a:solidFill>
                  <a:schemeClr val="tx1"/>
                </a:solidFill>
              </a:defRPr>
            </a:lvl1pPr>
          </a:lstStyle>
          <a:p>
            <a:pPr>
              <a:defRPr/>
            </a:pPr>
            <a:fld id="{FFF11DD1-7E14-4E3C-B072-FCF8CAB803B3}" type="slidenum">
              <a:rPr lang="en-GB"/>
              <a:pPr>
                <a:defRPr/>
              </a:pPr>
              <a:t>‹#›</a:t>
            </a:fld>
            <a:endParaRPr lang="en-GB"/>
          </a:p>
        </p:txBody>
      </p:sp>
    </p:spTree>
    <p:extLst>
      <p:ext uri="{BB962C8B-B14F-4D97-AF65-F5344CB8AC3E}">
        <p14:creationId xmlns:p14="http://schemas.microsoft.com/office/powerpoint/2010/main" val="31676721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8B608778-8A21-474E-A30A-840B468593DF}"/>
              </a:ext>
            </a:extLst>
          </p:cNvPr>
          <p:cNvSpPr>
            <a:spLocks noGrp="1"/>
          </p:cNvSpPr>
          <p:nvPr>
            <p:ph type="dt" sz="half" idx="10"/>
          </p:nvPr>
        </p:nvSpPr>
        <p:spPr/>
        <p:txBody>
          <a:bodyPr/>
          <a:lstStyle>
            <a:lvl1pPr>
              <a:defRPr/>
            </a:lvl1pPr>
          </a:lstStyle>
          <a:p>
            <a:pPr>
              <a:defRPr/>
            </a:pPr>
            <a:r>
              <a:rPr lang="en-GB"/>
              <a:t>Date: Monday / 01 / October / 2019</a:t>
            </a:r>
          </a:p>
        </p:txBody>
      </p:sp>
      <p:sp>
        <p:nvSpPr>
          <p:cNvPr id="4" name="Footer Placeholder 4">
            <a:extLst>
              <a:ext uri="{FF2B5EF4-FFF2-40B4-BE49-F238E27FC236}">
                <a16:creationId xmlns:a16="http://schemas.microsoft.com/office/drawing/2014/main" id="{8A960484-F165-4635-9E61-C5B10A03088F}"/>
              </a:ext>
            </a:extLst>
          </p:cNvPr>
          <p:cNvSpPr>
            <a:spLocks noGrp="1"/>
          </p:cNvSpPr>
          <p:nvPr>
            <p:ph type="ftr" sz="quarter" idx="11"/>
          </p:nvPr>
        </p:nvSpPr>
        <p:spPr/>
        <p:txBody>
          <a:bodyPr/>
          <a:lstStyle>
            <a:lvl1pPr>
              <a:defRPr/>
            </a:lvl1pPr>
          </a:lstStyle>
          <a:p>
            <a:pPr>
              <a:defRPr/>
            </a:pPr>
            <a:r>
              <a:rPr lang="en-GB"/>
              <a:t>Advancing social justice, promoting decent work</a:t>
            </a:r>
          </a:p>
        </p:txBody>
      </p:sp>
      <p:sp>
        <p:nvSpPr>
          <p:cNvPr id="5" name="Slide Number Placeholder 5">
            <a:extLst>
              <a:ext uri="{FF2B5EF4-FFF2-40B4-BE49-F238E27FC236}">
                <a16:creationId xmlns:a16="http://schemas.microsoft.com/office/drawing/2014/main" id="{DC385E25-107A-4DB2-BB72-373566B39B3F}"/>
              </a:ext>
            </a:extLst>
          </p:cNvPr>
          <p:cNvSpPr>
            <a:spLocks noGrp="1"/>
          </p:cNvSpPr>
          <p:nvPr>
            <p:ph type="sldNum" sz="quarter" idx="12"/>
          </p:nvPr>
        </p:nvSpPr>
        <p:spPr/>
        <p:txBody>
          <a:bodyPr/>
          <a:lstStyle>
            <a:lvl1pPr>
              <a:defRPr/>
            </a:lvl1pPr>
          </a:lstStyle>
          <a:p>
            <a:pPr>
              <a:defRPr/>
            </a:pPr>
            <a:fld id="{4E05A7E6-C436-485A-89ED-C8686AB5A1BD}" type="slidenum">
              <a:rPr lang="en-GB"/>
              <a:pPr>
                <a:defRPr/>
              </a:pPr>
              <a:t>‹#›</a:t>
            </a:fld>
            <a:endParaRPr lang="en-GB"/>
          </a:p>
        </p:txBody>
      </p:sp>
    </p:spTree>
    <p:extLst>
      <p:ext uri="{BB962C8B-B14F-4D97-AF65-F5344CB8AC3E}">
        <p14:creationId xmlns:p14="http://schemas.microsoft.com/office/powerpoint/2010/main" val="39374539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29795B3B-A05D-40E7-A4E3-5149CB35FD43}"/>
              </a:ext>
            </a:extLst>
          </p:cNvPr>
          <p:cNvSpPr>
            <a:spLocks noGrp="1"/>
          </p:cNvSpPr>
          <p:nvPr>
            <p:ph type="dt" sz="half" idx="10"/>
          </p:nvPr>
        </p:nvSpPr>
        <p:spPr/>
        <p:txBody>
          <a:bodyPr/>
          <a:lstStyle>
            <a:lvl1pPr>
              <a:defRPr/>
            </a:lvl1pPr>
          </a:lstStyle>
          <a:p>
            <a:pPr>
              <a:defRPr/>
            </a:pPr>
            <a:r>
              <a:rPr lang="en-GB"/>
              <a:t>Date: Monday / 01 / October / 2019</a:t>
            </a:r>
          </a:p>
        </p:txBody>
      </p:sp>
      <p:sp>
        <p:nvSpPr>
          <p:cNvPr id="3" name="Footer Placeholder 4">
            <a:extLst>
              <a:ext uri="{FF2B5EF4-FFF2-40B4-BE49-F238E27FC236}">
                <a16:creationId xmlns:a16="http://schemas.microsoft.com/office/drawing/2014/main" id="{1D8F705B-35B4-4225-AF64-CA0DA4F94725}"/>
              </a:ext>
            </a:extLst>
          </p:cNvPr>
          <p:cNvSpPr>
            <a:spLocks noGrp="1"/>
          </p:cNvSpPr>
          <p:nvPr>
            <p:ph type="ftr" sz="quarter" idx="11"/>
          </p:nvPr>
        </p:nvSpPr>
        <p:spPr/>
        <p:txBody>
          <a:bodyPr/>
          <a:lstStyle>
            <a:lvl1pPr>
              <a:defRPr/>
            </a:lvl1pPr>
          </a:lstStyle>
          <a:p>
            <a:pPr>
              <a:defRPr/>
            </a:pPr>
            <a:r>
              <a:rPr lang="en-GB"/>
              <a:t>Advancing social justice, promoting decent work</a:t>
            </a:r>
          </a:p>
        </p:txBody>
      </p:sp>
      <p:sp>
        <p:nvSpPr>
          <p:cNvPr id="4" name="Slide Number Placeholder 5">
            <a:extLst>
              <a:ext uri="{FF2B5EF4-FFF2-40B4-BE49-F238E27FC236}">
                <a16:creationId xmlns:a16="http://schemas.microsoft.com/office/drawing/2014/main" id="{291F9DB8-ABDB-4965-93D1-A4E7F3E104AA}"/>
              </a:ext>
            </a:extLst>
          </p:cNvPr>
          <p:cNvSpPr>
            <a:spLocks noGrp="1"/>
          </p:cNvSpPr>
          <p:nvPr>
            <p:ph type="sldNum" sz="quarter" idx="12"/>
          </p:nvPr>
        </p:nvSpPr>
        <p:spPr/>
        <p:txBody>
          <a:bodyPr/>
          <a:lstStyle>
            <a:lvl1pPr>
              <a:defRPr/>
            </a:lvl1pPr>
          </a:lstStyle>
          <a:p>
            <a:pPr>
              <a:defRPr/>
            </a:pPr>
            <a:fld id="{50C6A2D8-E637-4CCC-9DE6-2596E2A953FE}" type="slidenum">
              <a:rPr lang="en-GB"/>
              <a:pPr>
                <a:defRPr/>
              </a:pPr>
              <a:t>‹#›</a:t>
            </a:fld>
            <a:endParaRPr lang="en-GB"/>
          </a:p>
        </p:txBody>
      </p:sp>
    </p:spTree>
    <p:extLst>
      <p:ext uri="{BB962C8B-B14F-4D97-AF65-F5344CB8AC3E}">
        <p14:creationId xmlns:p14="http://schemas.microsoft.com/office/powerpoint/2010/main" val="1090849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E02C870-B247-4EE7-B8FE-0590426E4885}"/>
              </a:ext>
            </a:extLst>
          </p:cNvPr>
          <p:cNvSpPr>
            <a:spLocks noGrp="1"/>
          </p:cNvSpPr>
          <p:nvPr>
            <p:ph type="dt" sz="half" idx="10"/>
          </p:nvPr>
        </p:nvSpPr>
        <p:spPr/>
        <p:txBody>
          <a:bodyPr/>
          <a:lstStyle>
            <a:lvl1pPr>
              <a:defRPr/>
            </a:lvl1pPr>
          </a:lstStyle>
          <a:p>
            <a:pPr>
              <a:defRPr/>
            </a:pPr>
            <a:r>
              <a:rPr lang="en-GB"/>
              <a:t>Date: Monday / 01 / October / 2019</a:t>
            </a:r>
          </a:p>
        </p:txBody>
      </p:sp>
      <p:sp>
        <p:nvSpPr>
          <p:cNvPr id="5" name="Footer Placeholder 4">
            <a:extLst>
              <a:ext uri="{FF2B5EF4-FFF2-40B4-BE49-F238E27FC236}">
                <a16:creationId xmlns:a16="http://schemas.microsoft.com/office/drawing/2014/main" id="{6E97D656-C2B6-4D6E-BEE4-6DCAAE549155}"/>
              </a:ext>
            </a:extLst>
          </p:cNvPr>
          <p:cNvSpPr>
            <a:spLocks noGrp="1"/>
          </p:cNvSpPr>
          <p:nvPr>
            <p:ph type="ftr" sz="quarter" idx="11"/>
          </p:nvPr>
        </p:nvSpPr>
        <p:spPr/>
        <p:txBody>
          <a:bodyPr/>
          <a:lstStyle>
            <a:lvl1pPr>
              <a:defRPr/>
            </a:lvl1pPr>
          </a:lstStyle>
          <a:p>
            <a:pPr>
              <a:defRPr/>
            </a:pPr>
            <a:r>
              <a:rPr lang="en-GB"/>
              <a:t>Advancing social justice, promoting decent work</a:t>
            </a:r>
          </a:p>
        </p:txBody>
      </p:sp>
      <p:sp>
        <p:nvSpPr>
          <p:cNvPr id="6" name="Slide Number Placeholder 5">
            <a:extLst>
              <a:ext uri="{FF2B5EF4-FFF2-40B4-BE49-F238E27FC236}">
                <a16:creationId xmlns:a16="http://schemas.microsoft.com/office/drawing/2014/main" id="{DDA6DCD4-0D84-43DA-AAD4-F253F2D7B481}"/>
              </a:ext>
            </a:extLst>
          </p:cNvPr>
          <p:cNvSpPr>
            <a:spLocks noGrp="1"/>
          </p:cNvSpPr>
          <p:nvPr>
            <p:ph type="sldNum" sz="quarter" idx="12"/>
          </p:nvPr>
        </p:nvSpPr>
        <p:spPr/>
        <p:txBody>
          <a:bodyPr/>
          <a:lstStyle>
            <a:lvl1pPr>
              <a:defRPr/>
            </a:lvl1pPr>
          </a:lstStyle>
          <a:p>
            <a:pPr>
              <a:defRPr/>
            </a:pPr>
            <a:fld id="{DAC62D61-8EFA-4508-98DC-90F7DEB328C5}" type="slidenum">
              <a:rPr lang="en-GB"/>
              <a:pPr>
                <a:defRPr/>
              </a:pPr>
              <a:t>‹#›</a:t>
            </a:fld>
            <a:endParaRPr lang="en-GB"/>
          </a:p>
        </p:txBody>
      </p:sp>
    </p:spTree>
    <p:extLst>
      <p:ext uri="{BB962C8B-B14F-4D97-AF65-F5344CB8AC3E}">
        <p14:creationId xmlns:p14="http://schemas.microsoft.com/office/powerpoint/2010/main" val="2887791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 Pattern">
    <p:spTree>
      <p:nvGrpSpPr>
        <p:cNvPr id="1" name=""/>
        <p:cNvGrpSpPr/>
        <p:nvPr/>
      </p:nvGrpSpPr>
      <p:grpSpPr>
        <a:xfrm>
          <a:off x="0" y="0"/>
          <a:ext cx="0" cy="0"/>
          <a:chOff x="0" y="0"/>
          <a:chExt cx="0" cy="0"/>
        </a:xfrm>
      </p:grpSpPr>
      <p:pic>
        <p:nvPicPr>
          <p:cNvPr id="5" name="Picture 9">
            <a:extLst>
              <a:ext uri="{FF2B5EF4-FFF2-40B4-BE49-F238E27FC236}">
                <a16:creationId xmlns:a16="http://schemas.microsoft.com/office/drawing/2014/main" id="{F660E577-5A32-4490-9E8C-BBC12B5BB77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r="7834" b="41969"/>
          <a:stretch>
            <a:fillRect/>
          </a:stretch>
        </p:blipFill>
        <p:spPr bwMode="auto">
          <a:xfrm>
            <a:off x="4581525" y="3244850"/>
            <a:ext cx="7620000" cy="362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90539" y="2393950"/>
            <a:ext cx="7311862" cy="3482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p:cNvSpPr>
            <a:spLocks noGrp="1"/>
          </p:cNvSpPr>
          <p:nvPr>
            <p:ph type="body" sz="quarter" idx="13"/>
          </p:nvPr>
        </p:nvSpPr>
        <p:spPr>
          <a:xfrm>
            <a:off x="490538" y="4796725"/>
            <a:ext cx="3412800" cy="970829"/>
          </a:xfrm>
        </p:spPr>
        <p:txBody>
          <a:bodyPr tIns="108000">
            <a:spAutoFit/>
          </a:bodyPr>
          <a:lstStyle>
            <a:lvl1pPr marL="489600" indent="-489600">
              <a:buSzPct val="150000"/>
              <a:buFontTx/>
              <a:buBlip>
                <a:blip r:embed="rId3"/>
              </a:buBlip>
              <a:defRPr b="0">
                <a:solidFill>
                  <a:schemeClr val="tx1"/>
                </a:solidFill>
              </a:defRPr>
            </a:lvl1pPr>
            <a:lvl2pPr marL="669600" indent="-180000">
              <a:buClr>
                <a:schemeClr val="accent2"/>
              </a:buClr>
              <a:buSzPct val="80000"/>
              <a:buFont typeface="Wingdings 3" panose="05040102010807070707" pitchFamily="18" charset="2"/>
              <a:buChar char="u"/>
              <a:defRPr sz="1000"/>
            </a:lvl2pPr>
          </a:lstStyle>
          <a:p>
            <a:pPr lvl="0"/>
            <a:r>
              <a:rPr lang="en-US"/>
              <a:t>Click to edit Master text styles</a:t>
            </a:r>
          </a:p>
          <a:p>
            <a:pPr lvl="1"/>
            <a:r>
              <a:rPr lang="en-US"/>
              <a:t>Second level</a:t>
            </a:r>
          </a:p>
        </p:txBody>
      </p:sp>
      <p:sp>
        <p:nvSpPr>
          <p:cNvPr id="6" name="Date Placeholder 3">
            <a:extLst>
              <a:ext uri="{FF2B5EF4-FFF2-40B4-BE49-F238E27FC236}">
                <a16:creationId xmlns:a16="http://schemas.microsoft.com/office/drawing/2014/main" id="{B12A2A41-BDBF-4000-9716-BF519B9E3307}"/>
              </a:ext>
            </a:extLst>
          </p:cNvPr>
          <p:cNvSpPr>
            <a:spLocks noGrp="1"/>
          </p:cNvSpPr>
          <p:nvPr>
            <p:ph type="dt" sz="half" idx="14"/>
          </p:nvPr>
        </p:nvSpPr>
        <p:spPr/>
        <p:txBody>
          <a:bodyPr/>
          <a:lstStyle>
            <a:lvl1pPr>
              <a:defRPr/>
            </a:lvl1pPr>
          </a:lstStyle>
          <a:p>
            <a:pPr>
              <a:defRPr/>
            </a:pPr>
            <a:r>
              <a:rPr lang="en-GB"/>
              <a:t>Date: Monday / 01 / October / 2019</a:t>
            </a:r>
          </a:p>
        </p:txBody>
      </p:sp>
      <p:sp>
        <p:nvSpPr>
          <p:cNvPr id="7" name="Footer Placeholder 4">
            <a:extLst>
              <a:ext uri="{FF2B5EF4-FFF2-40B4-BE49-F238E27FC236}">
                <a16:creationId xmlns:a16="http://schemas.microsoft.com/office/drawing/2014/main" id="{F4D5F4F5-87A8-4184-8CFE-306C670ACEC1}"/>
              </a:ext>
            </a:extLst>
          </p:cNvPr>
          <p:cNvSpPr>
            <a:spLocks noGrp="1"/>
          </p:cNvSpPr>
          <p:nvPr>
            <p:ph type="ftr" sz="quarter" idx="15"/>
          </p:nvPr>
        </p:nvSpPr>
        <p:spPr/>
        <p:txBody>
          <a:bodyPr/>
          <a:lstStyle>
            <a:lvl1pPr>
              <a:defRPr/>
            </a:lvl1pPr>
          </a:lstStyle>
          <a:p>
            <a:pPr>
              <a:defRPr/>
            </a:pPr>
            <a:r>
              <a:rPr lang="en-GB"/>
              <a:t>Advancing social justice, promoting decent work</a:t>
            </a:r>
          </a:p>
        </p:txBody>
      </p:sp>
      <p:sp>
        <p:nvSpPr>
          <p:cNvPr id="8" name="Slide Number Placeholder 5">
            <a:extLst>
              <a:ext uri="{FF2B5EF4-FFF2-40B4-BE49-F238E27FC236}">
                <a16:creationId xmlns:a16="http://schemas.microsoft.com/office/drawing/2014/main" id="{B0743D4B-CF09-4170-987A-76A60357E134}"/>
              </a:ext>
            </a:extLst>
          </p:cNvPr>
          <p:cNvSpPr>
            <a:spLocks noGrp="1"/>
          </p:cNvSpPr>
          <p:nvPr>
            <p:ph type="sldNum" sz="quarter" idx="16"/>
          </p:nvPr>
        </p:nvSpPr>
        <p:spPr/>
        <p:txBody>
          <a:bodyPr/>
          <a:lstStyle>
            <a:lvl1pPr>
              <a:defRPr/>
            </a:lvl1pPr>
          </a:lstStyle>
          <a:p>
            <a:pPr>
              <a:defRPr/>
            </a:pPr>
            <a:fld id="{57A57F5F-C2F2-48E6-9B0F-7C1B9194E44B}" type="slidenum">
              <a:rPr lang="en-GB"/>
              <a:pPr>
                <a:defRPr/>
              </a:pPr>
              <a:t>‹#›</a:t>
            </a:fld>
            <a:endParaRPr lang="en-GB"/>
          </a:p>
        </p:txBody>
      </p:sp>
    </p:spTree>
    <p:extLst>
      <p:ext uri="{BB962C8B-B14F-4D97-AF65-F5344CB8AC3E}">
        <p14:creationId xmlns:p14="http://schemas.microsoft.com/office/powerpoint/2010/main" val="28997488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 Corner Image">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B35C541-3CA5-41C8-8926-A29D6FAD206C}"/>
              </a:ext>
            </a:extLst>
          </p:cNvPr>
          <p:cNvSpPr txBox="1">
            <a:spLocks noChangeArrowheads="1"/>
          </p:cNvSpPr>
          <p:nvPr userDrawn="1"/>
        </p:nvSpPr>
        <p:spPr bwMode="auto">
          <a:xfrm>
            <a:off x="4686300" y="6870700"/>
            <a:ext cx="750570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eaLnBrk="1" hangingPunct="1">
              <a:defRPr/>
            </a:pPr>
            <a:r>
              <a:rPr lang="en-GB" sz="1000"/>
              <a:t>NB Manually place “ilo.org” device in front of image</a:t>
            </a:r>
          </a:p>
        </p:txBody>
      </p:sp>
      <p:sp>
        <p:nvSpPr>
          <p:cNvPr id="8" name="Picture Placeholder 7"/>
          <p:cNvSpPr>
            <a:spLocks noGrp="1"/>
          </p:cNvSpPr>
          <p:nvPr>
            <p:ph type="pic" sz="quarter" idx="13"/>
          </p:nvPr>
        </p:nvSpPr>
        <p:spPr>
          <a:xfrm>
            <a:off x="4692650" y="2538000"/>
            <a:ext cx="7499350" cy="4320000"/>
          </a:xfrm>
          <a:custGeom>
            <a:avLst/>
            <a:gdLst>
              <a:gd name="connsiteX0" fmla="*/ 0 w 7499350"/>
              <a:gd name="connsiteY0" fmla="*/ 0 h 4320000"/>
              <a:gd name="connsiteX1" fmla="*/ 7499350 w 7499350"/>
              <a:gd name="connsiteY1" fmla="*/ 0 h 4320000"/>
              <a:gd name="connsiteX2" fmla="*/ 7499350 w 7499350"/>
              <a:gd name="connsiteY2" fmla="*/ 4320000 h 4320000"/>
              <a:gd name="connsiteX3" fmla="*/ 0 w 7499350"/>
              <a:gd name="connsiteY3" fmla="*/ 4320000 h 4320000"/>
              <a:gd name="connsiteX4" fmla="*/ 0 w 7499350"/>
              <a:gd name="connsiteY4" fmla="*/ 0 h 4320000"/>
              <a:gd name="connsiteX0" fmla="*/ 0 w 7499350"/>
              <a:gd name="connsiteY0" fmla="*/ 4320000 h 4320000"/>
              <a:gd name="connsiteX1" fmla="*/ 7499350 w 7499350"/>
              <a:gd name="connsiteY1" fmla="*/ 0 h 4320000"/>
              <a:gd name="connsiteX2" fmla="*/ 7499350 w 7499350"/>
              <a:gd name="connsiteY2" fmla="*/ 4320000 h 4320000"/>
              <a:gd name="connsiteX3" fmla="*/ 0 w 7499350"/>
              <a:gd name="connsiteY3" fmla="*/ 4320000 h 4320000"/>
            </a:gdLst>
            <a:ahLst/>
            <a:cxnLst>
              <a:cxn ang="0">
                <a:pos x="connsiteX0" y="connsiteY0"/>
              </a:cxn>
              <a:cxn ang="0">
                <a:pos x="connsiteX1" y="connsiteY1"/>
              </a:cxn>
              <a:cxn ang="0">
                <a:pos x="connsiteX2" y="connsiteY2"/>
              </a:cxn>
              <a:cxn ang="0">
                <a:pos x="connsiteX3" y="connsiteY3"/>
              </a:cxn>
            </a:cxnLst>
            <a:rect l="l" t="t" r="r" b="b"/>
            <a:pathLst>
              <a:path w="7499350" h="4320000">
                <a:moveTo>
                  <a:pt x="0" y="4320000"/>
                </a:moveTo>
                <a:lnTo>
                  <a:pt x="7499350" y="0"/>
                </a:lnTo>
                <a:lnTo>
                  <a:pt x="7499350" y="4320000"/>
                </a:lnTo>
                <a:lnTo>
                  <a:pt x="0" y="4320000"/>
                </a:lnTo>
                <a:close/>
              </a:path>
            </a:pathLst>
          </a:custGeom>
        </p:spPr>
        <p:txBody>
          <a:bodyPr rtlCol="0" anchor="b">
            <a:noAutofit/>
          </a:bodyPr>
          <a:lstStyle>
            <a:lvl1pPr algn="r">
              <a:defRPr sz="1000" b="1">
                <a:solidFill>
                  <a:schemeClr val="tx1"/>
                </a:solidFill>
              </a:defRPr>
            </a:lvl1pPr>
          </a:lstStyle>
          <a:p>
            <a:pPr lvl="0"/>
            <a:r>
              <a:rPr lang="en-US" noProof="0"/>
              <a:t>Click icon to add picture</a:t>
            </a:r>
            <a:endParaRPr lang="en-GB" noProof="0"/>
          </a:p>
        </p:txBody>
      </p:sp>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90539" y="2393950"/>
            <a:ext cx="7311862" cy="3482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Date Placeholder 3">
            <a:extLst>
              <a:ext uri="{FF2B5EF4-FFF2-40B4-BE49-F238E27FC236}">
                <a16:creationId xmlns:a16="http://schemas.microsoft.com/office/drawing/2014/main" id="{8851EBC5-31F1-40FC-89C1-DE215AA90EBC}"/>
              </a:ext>
            </a:extLst>
          </p:cNvPr>
          <p:cNvSpPr>
            <a:spLocks noGrp="1"/>
          </p:cNvSpPr>
          <p:nvPr>
            <p:ph type="dt" sz="half" idx="14"/>
          </p:nvPr>
        </p:nvSpPr>
        <p:spPr/>
        <p:txBody>
          <a:bodyPr/>
          <a:lstStyle>
            <a:lvl1pPr>
              <a:defRPr/>
            </a:lvl1pPr>
          </a:lstStyle>
          <a:p>
            <a:pPr>
              <a:defRPr/>
            </a:pPr>
            <a:r>
              <a:rPr lang="en-GB"/>
              <a:t>Date: Monday / 01 / October / 2019</a:t>
            </a:r>
          </a:p>
        </p:txBody>
      </p:sp>
      <p:sp>
        <p:nvSpPr>
          <p:cNvPr id="7" name="Footer Placeholder 4">
            <a:extLst>
              <a:ext uri="{FF2B5EF4-FFF2-40B4-BE49-F238E27FC236}">
                <a16:creationId xmlns:a16="http://schemas.microsoft.com/office/drawing/2014/main" id="{AFA5CF5F-BA52-40EE-95ED-38C7652A25BC}"/>
              </a:ext>
            </a:extLst>
          </p:cNvPr>
          <p:cNvSpPr>
            <a:spLocks noGrp="1"/>
          </p:cNvSpPr>
          <p:nvPr>
            <p:ph type="ftr" sz="quarter" idx="15"/>
          </p:nvPr>
        </p:nvSpPr>
        <p:spPr/>
        <p:txBody>
          <a:bodyPr/>
          <a:lstStyle>
            <a:lvl1pPr>
              <a:defRPr/>
            </a:lvl1pPr>
          </a:lstStyle>
          <a:p>
            <a:pPr>
              <a:defRPr/>
            </a:pPr>
            <a:r>
              <a:rPr lang="en-GB"/>
              <a:t>Advancing social justice, promoting decent work</a:t>
            </a:r>
          </a:p>
        </p:txBody>
      </p:sp>
      <p:sp>
        <p:nvSpPr>
          <p:cNvPr id="9" name="Slide Number Placeholder 5">
            <a:extLst>
              <a:ext uri="{FF2B5EF4-FFF2-40B4-BE49-F238E27FC236}">
                <a16:creationId xmlns:a16="http://schemas.microsoft.com/office/drawing/2014/main" id="{81747031-9A35-4FA9-9150-F96E5AF08126}"/>
              </a:ext>
            </a:extLst>
          </p:cNvPr>
          <p:cNvSpPr>
            <a:spLocks noGrp="1"/>
          </p:cNvSpPr>
          <p:nvPr>
            <p:ph type="sldNum" sz="quarter" idx="16"/>
          </p:nvPr>
        </p:nvSpPr>
        <p:spPr/>
        <p:txBody>
          <a:bodyPr/>
          <a:lstStyle>
            <a:lvl1pPr>
              <a:defRPr/>
            </a:lvl1pPr>
          </a:lstStyle>
          <a:p>
            <a:pPr>
              <a:defRPr/>
            </a:pPr>
            <a:fld id="{851944E4-486B-4C66-A791-0E933F479452}" type="slidenum">
              <a:rPr lang="en-GB"/>
              <a:pPr>
                <a:defRPr/>
              </a:pPr>
              <a:t>‹#›</a:t>
            </a:fld>
            <a:endParaRPr lang="en-GB"/>
          </a:p>
        </p:txBody>
      </p:sp>
    </p:spTree>
    <p:extLst>
      <p:ext uri="{BB962C8B-B14F-4D97-AF65-F5344CB8AC3E}">
        <p14:creationId xmlns:p14="http://schemas.microsoft.com/office/powerpoint/2010/main" val="1709283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 Image/Caption">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0B78210-7FC9-4AE7-8998-907855207F90}"/>
              </a:ext>
            </a:extLst>
          </p:cNvPr>
          <p:cNvSpPr txBox="1">
            <a:spLocks noChangeArrowheads="1"/>
          </p:cNvSpPr>
          <p:nvPr userDrawn="1"/>
        </p:nvSpPr>
        <p:spPr bwMode="auto">
          <a:xfrm>
            <a:off x="4686300" y="6870700"/>
            <a:ext cx="750570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eaLnBrk="1" hangingPunct="1">
              <a:defRPr/>
            </a:pPr>
            <a:r>
              <a:rPr lang="en-GB" sz="1000"/>
              <a:t>NB Manually place “ilo.org” device in front of image</a:t>
            </a:r>
          </a:p>
        </p:txBody>
      </p:sp>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90539" y="2393950"/>
            <a:ext cx="7311862" cy="3482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Picture Placeholder 9"/>
          <p:cNvSpPr>
            <a:spLocks noGrp="1"/>
          </p:cNvSpPr>
          <p:nvPr>
            <p:ph type="pic" sz="quarter" idx="13"/>
          </p:nvPr>
        </p:nvSpPr>
        <p:spPr>
          <a:xfrm>
            <a:off x="8289130" y="981075"/>
            <a:ext cx="3902869" cy="5876925"/>
          </a:xfrm>
          <a:custGeom>
            <a:avLst/>
            <a:gdLst>
              <a:gd name="connsiteX0" fmla="*/ 0 w 3902869"/>
              <a:gd name="connsiteY0" fmla="*/ 0 h 5876925"/>
              <a:gd name="connsiteX1" fmla="*/ 3902869 w 3902869"/>
              <a:gd name="connsiteY1" fmla="*/ 0 h 5876925"/>
              <a:gd name="connsiteX2" fmla="*/ 3902869 w 3902869"/>
              <a:gd name="connsiteY2" fmla="*/ 5876925 h 5876925"/>
              <a:gd name="connsiteX3" fmla="*/ 0 w 3902869"/>
              <a:gd name="connsiteY3" fmla="*/ 5876925 h 5876925"/>
              <a:gd name="connsiteX4" fmla="*/ 0 w 3902869"/>
              <a:gd name="connsiteY4" fmla="*/ 0 h 5876925"/>
              <a:gd name="connsiteX0" fmla="*/ 0 w 3902869"/>
              <a:gd name="connsiteY0" fmla="*/ 0 h 5876925"/>
              <a:gd name="connsiteX1" fmla="*/ 3898107 w 3902869"/>
              <a:gd name="connsiteY1" fmla="*/ 2252663 h 5876925"/>
              <a:gd name="connsiteX2" fmla="*/ 3902869 w 3902869"/>
              <a:gd name="connsiteY2" fmla="*/ 5876925 h 5876925"/>
              <a:gd name="connsiteX3" fmla="*/ 0 w 3902869"/>
              <a:gd name="connsiteY3" fmla="*/ 5876925 h 5876925"/>
              <a:gd name="connsiteX4" fmla="*/ 0 w 3902869"/>
              <a:gd name="connsiteY4" fmla="*/ 0 h 5876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2869" h="5876925">
                <a:moveTo>
                  <a:pt x="0" y="0"/>
                </a:moveTo>
                <a:lnTo>
                  <a:pt x="3898107" y="2252663"/>
                </a:lnTo>
                <a:cubicBezTo>
                  <a:pt x="3899694" y="3460750"/>
                  <a:pt x="3901282" y="4668838"/>
                  <a:pt x="3902869" y="5876925"/>
                </a:cubicBezTo>
                <a:lnTo>
                  <a:pt x="0" y="5876925"/>
                </a:lnTo>
                <a:lnTo>
                  <a:pt x="0" y="0"/>
                </a:lnTo>
                <a:close/>
              </a:path>
            </a:pathLst>
          </a:custGeom>
        </p:spPr>
        <p:txBody>
          <a:bodyPr rtlCol="0" anchor="b">
            <a:noAutofit/>
          </a:bodyPr>
          <a:lstStyle>
            <a:lvl1pPr algn="r">
              <a:defRPr sz="1000">
                <a:solidFill>
                  <a:schemeClr val="tx1"/>
                </a:solidFill>
              </a:defRPr>
            </a:lvl1pPr>
          </a:lstStyle>
          <a:p>
            <a:pPr lvl="0"/>
            <a:r>
              <a:rPr lang="en-US" noProof="0"/>
              <a:t>Click icon to add picture</a:t>
            </a:r>
            <a:endParaRPr lang="en-GB" noProof="0"/>
          </a:p>
        </p:txBody>
      </p:sp>
      <p:sp>
        <p:nvSpPr>
          <p:cNvPr id="12" name="Text Placeholder 11"/>
          <p:cNvSpPr>
            <a:spLocks noGrp="1"/>
          </p:cNvSpPr>
          <p:nvPr>
            <p:ph type="body" sz="quarter" idx="14"/>
          </p:nvPr>
        </p:nvSpPr>
        <p:spPr>
          <a:xfrm>
            <a:off x="8288338" y="5876925"/>
            <a:ext cx="3413125" cy="247650"/>
          </a:xfrm>
          <a:custGeom>
            <a:avLst/>
            <a:gdLst>
              <a:gd name="connsiteX0" fmla="*/ 0 w 3413125"/>
              <a:gd name="connsiteY0" fmla="*/ 0 h 247650"/>
              <a:gd name="connsiteX1" fmla="*/ 3413125 w 3413125"/>
              <a:gd name="connsiteY1" fmla="*/ 0 h 247650"/>
              <a:gd name="connsiteX2" fmla="*/ 3413125 w 3413125"/>
              <a:gd name="connsiteY2" fmla="*/ 247650 h 247650"/>
              <a:gd name="connsiteX3" fmla="*/ 0 w 3413125"/>
              <a:gd name="connsiteY3" fmla="*/ 247650 h 247650"/>
              <a:gd name="connsiteX4" fmla="*/ 0 w 3413125"/>
              <a:gd name="connsiteY4" fmla="*/ 0 h 247650"/>
              <a:gd name="connsiteX0" fmla="*/ 0 w 3413125"/>
              <a:gd name="connsiteY0" fmla="*/ 0 h 247650"/>
              <a:gd name="connsiteX1" fmla="*/ 3153569 w 3413125"/>
              <a:gd name="connsiteY1" fmla="*/ 0 h 247650"/>
              <a:gd name="connsiteX2" fmla="*/ 3413125 w 3413125"/>
              <a:gd name="connsiteY2" fmla="*/ 247650 h 247650"/>
              <a:gd name="connsiteX3" fmla="*/ 0 w 3413125"/>
              <a:gd name="connsiteY3" fmla="*/ 247650 h 247650"/>
              <a:gd name="connsiteX4" fmla="*/ 0 w 3413125"/>
              <a:gd name="connsiteY4" fmla="*/ 0 h 247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3125" h="247650">
                <a:moveTo>
                  <a:pt x="0" y="0"/>
                </a:moveTo>
                <a:lnTo>
                  <a:pt x="3153569" y="0"/>
                </a:lnTo>
                <a:lnTo>
                  <a:pt x="3413125" y="247650"/>
                </a:lnTo>
                <a:lnTo>
                  <a:pt x="0" y="247650"/>
                </a:lnTo>
                <a:lnTo>
                  <a:pt x="0" y="0"/>
                </a:lnTo>
                <a:close/>
              </a:path>
            </a:pathLst>
          </a:custGeom>
          <a:solidFill>
            <a:schemeClr val="accent2"/>
          </a:solidFill>
        </p:spPr>
        <p:txBody>
          <a:bodyPr lIns="108000" anchor="ctr"/>
          <a:lstStyle>
            <a:lvl1pPr>
              <a:defRPr sz="1000" b="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Click to edit Master text styles</a:t>
            </a:r>
          </a:p>
        </p:txBody>
      </p:sp>
      <p:sp>
        <p:nvSpPr>
          <p:cNvPr id="7" name="Date Placeholder 3">
            <a:extLst>
              <a:ext uri="{FF2B5EF4-FFF2-40B4-BE49-F238E27FC236}">
                <a16:creationId xmlns:a16="http://schemas.microsoft.com/office/drawing/2014/main" id="{01715F53-AE73-478D-B575-597DA38535E0}"/>
              </a:ext>
            </a:extLst>
          </p:cNvPr>
          <p:cNvSpPr>
            <a:spLocks noGrp="1"/>
          </p:cNvSpPr>
          <p:nvPr>
            <p:ph type="dt" sz="half" idx="15"/>
          </p:nvPr>
        </p:nvSpPr>
        <p:spPr/>
        <p:txBody>
          <a:bodyPr/>
          <a:lstStyle>
            <a:lvl1pPr>
              <a:defRPr/>
            </a:lvl1pPr>
          </a:lstStyle>
          <a:p>
            <a:pPr>
              <a:defRPr/>
            </a:pPr>
            <a:r>
              <a:rPr lang="en-GB"/>
              <a:t>Date: Monday / 01 / October / 2019</a:t>
            </a:r>
          </a:p>
        </p:txBody>
      </p:sp>
      <p:sp>
        <p:nvSpPr>
          <p:cNvPr id="8" name="Footer Placeholder 4">
            <a:extLst>
              <a:ext uri="{FF2B5EF4-FFF2-40B4-BE49-F238E27FC236}">
                <a16:creationId xmlns:a16="http://schemas.microsoft.com/office/drawing/2014/main" id="{6DB18358-DD41-4D38-BBF4-294F7BE77CFD}"/>
              </a:ext>
            </a:extLst>
          </p:cNvPr>
          <p:cNvSpPr>
            <a:spLocks noGrp="1"/>
          </p:cNvSpPr>
          <p:nvPr>
            <p:ph type="ftr" sz="quarter" idx="16"/>
          </p:nvPr>
        </p:nvSpPr>
        <p:spPr/>
        <p:txBody>
          <a:bodyPr/>
          <a:lstStyle>
            <a:lvl1pPr>
              <a:defRPr/>
            </a:lvl1pPr>
          </a:lstStyle>
          <a:p>
            <a:pPr>
              <a:defRPr/>
            </a:pPr>
            <a:r>
              <a:rPr lang="en-GB"/>
              <a:t>Advancing social justice, promoting decent work</a:t>
            </a:r>
          </a:p>
        </p:txBody>
      </p:sp>
      <p:sp>
        <p:nvSpPr>
          <p:cNvPr id="9" name="Slide Number Placeholder 5">
            <a:extLst>
              <a:ext uri="{FF2B5EF4-FFF2-40B4-BE49-F238E27FC236}">
                <a16:creationId xmlns:a16="http://schemas.microsoft.com/office/drawing/2014/main" id="{F81B5F47-6D53-471D-8C9E-9694A4384792}"/>
              </a:ext>
            </a:extLst>
          </p:cNvPr>
          <p:cNvSpPr>
            <a:spLocks noGrp="1"/>
          </p:cNvSpPr>
          <p:nvPr>
            <p:ph type="sldNum" sz="quarter" idx="17"/>
          </p:nvPr>
        </p:nvSpPr>
        <p:spPr/>
        <p:txBody>
          <a:bodyPr/>
          <a:lstStyle>
            <a:lvl1pPr>
              <a:defRPr/>
            </a:lvl1pPr>
          </a:lstStyle>
          <a:p>
            <a:pPr>
              <a:defRPr/>
            </a:pPr>
            <a:fld id="{9C2B2A95-52D5-4068-BF69-EE73C7E21908}" type="slidenum">
              <a:rPr lang="en-GB"/>
              <a:pPr>
                <a:defRPr/>
              </a:pPr>
              <a:t>‹#›</a:t>
            </a:fld>
            <a:endParaRPr lang="en-GB"/>
          </a:p>
        </p:txBody>
      </p:sp>
    </p:spTree>
    <p:extLst>
      <p:ext uri="{BB962C8B-B14F-4D97-AF65-F5344CB8AC3E}">
        <p14:creationId xmlns:p14="http://schemas.microsoft.com/office/powerpoint/2010/main" val="199933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90538" y="2393950"/>
            <a:ext cx="5360400" cy="34829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341062" y="2393949"/>
            <a:ext cx="5360400" cy="34829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4160930B-318D-4556-9F0A-43AC070BC611}"/>
              </a:ext>
            </a:extLst>
          </p:cNvPr>
          <p:cNvSpPr>
            <a:spLocks noGrp="1"/>
          </p:cNvSpPr>
          <p:nvPr>
            <p:ph type="dt" sz="half" idx="10"/>
          </p:nvPr>
        </p:nvSpPr>
        <p:spPr/>
        <p:txBody>
          <a:bodyPr/>
          <a:lstStyle>
            <a:lvl1pPr>
              <a:defRPr/>
            </a:lvl1pPr>
          </a:lstStyle>
          <a:p>
            <a:pPr>
              <a:defRPr/>
            </a:pPr>
            <a:r>
              <a:rPr lang="en-GB"/>
              <a:t>Date: Monday / 01 / October / 2019</a:t>
            </a:r>
          </a:p>
        </p:txBody>
      </p:sp>
      <p:sp>
        <p:nvSpPr>
          <p:cNvPr id="6" name="Footer Placeholder 4">
            <a:extLst>
              <a:ext uri="{FF2B5EF4-FFF2-40B4-BE49-F238E27FC236}">
                <a16:creationId xmlns:a16="http://schemas.microsoft.com/office/drawing/2014/main" id="{8B4A47ED-9E43-4B49-AFDF-2AC2F6C8559D}"/>
              </a:ext>
            </a:extLst>
          </p:cNvPr>
          <p:cNvSpPr>
            <a:spLocks noGrp="1"/>
          </p:cNvSpPr>
          <p:nvPr>
            <p:ph type="ftr" sz="quarter" idx="11"/>
          </p:nvPr>
        </p:nvSpPr>
        <p:spPr/>
        <p:txBody>
          <a:bodyPr/>
          <a:lstStyle>
            <a:lvl1pPr>
              <a:defRPr/>
            </a:lvl1pPr>
          </a:lstStyle>
          <a:p>
            <a:pPr>
              <a:defRPr/>
            </a:pPr>
            <a:r>
              <a:rPr lang="en-GB"/>
              <a:t>Advancing social justice, promoting decent work</a:t>
            </a:r>
          </a:p>
        </p:txBody>
      </p:sp>
      <p:sp>
        <p:nvSpPr>
          <p:cNvPr id="7" name="Slide Number Placeholder 5">
            <a:extLst>
              <a:ext uri="{FF2B5EF4-FFF2-40B4-BE49-F238E27FC236}">
                <a16:creationId xmlns:a16="http://schemas.microsoft.com/office/drawing/2014/main" id="{B28E9824-B6EB-43AC-86C2-477E707D6FB9}"/>
              </a:ext>
            </a:extLst>
          </p:cNvPr>
          <p:cNvSpPr>
            <a:spLocks noGrp="1"/>
          </p:cNvSpPr>
          <p:nvPr>
            <p:ph type="sldNum" sz="quarter" idx="12"/>
          </p:nvPr>
        </p:nvSpPr>
        <p:spPr/>
        <p:txBody>
          <a:bodyPr/>
          <a:lstStyle>
            <a:lvl1pPr>
              <a:defRPr/>
            </a:lvl1pPr>
          </a:lstStyle>
          <a:p>
            <a:pPr>
              <a:defRPr/>
            </a:pPr>
            <a:fld id="{D7DB1D86-DC85-43B5-BD8B-9931F0D7B708}" type="slidenum">
              <a:rPr lang="en-GB"/>
              <a:pPr>
                <a:defRPr/>
              </a:pPr>
              <a:t>‹#›</a:t>
            </a:fld>
            <a:endParaRPr lang="en-GB"/>
          </a:p>
        </p:txBody>
      </p:sp>
    </p:spTree>
    <p:extLst>
      <p:ext uri="{BB962C8B-B14F-4D97-AF65-F5344CB8AC3E}">
        <p14:creationId xmlns:p14="http://schemas.microsoft.com/office/powerpoint/2010/main" val="7552716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90538" y="2393950"/>
            <a:ext cx="3412800" cy="34829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389600" y="2393949"/>
            <a:ext cx="3412800" cy="34829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3"/>
          <p:cNvSpPr>
            <a:spLocks noGrp="1"/>
          </p:cNvSpPr>
          <p:nvPr>
            <p:ph sz="half" idx="13"/>
          </p:nvPr>
        </p:nvSpPr>
        <p:spPr>
          <a:xfrm>
            <a:off x="8288662" y="2393949"/>
            <a:ext cx="3412800" cy="34829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Date Placeholder 3">
            <a:extLst>
              <a:ext uri="{FF2B5EF4-FFF2-40B4-BE49-F238E27FC236}">
                <a16:creationId xmlns:a16="http://schemas.microsoft.com/office/drawing/2014/main" id="{C36CB4F1-B519-44F9-B41C-891675E26DCC}"/>
              </a:ext>
            </a:extLst>
          </p:cNvPr>
          <p:cNvSpPr>
            <a:spLocks noGrp="1"/>
          </p:cNvSpPr>
          <p:nvPr>
            <p:ph type="dt" sz="half" idx="14"/>
          </p:nvPr>
        </p:nvSpPr>
        <p:spPr/>
        <p:txBody>
          <a:bodyPr/>
          <a:lstStyle>
            <a:lvl1pPr>
              <a:defRPr/>
            </a:lvl1pPr>
          </a:lstStyle>
          <a:p>
            <a:pPr>
              <a:defRPr/>
            </a:pPr>
            <a:r>
              <a:rPr lang="en-GB"/>
              <a:t>Date: Monday / 01 / October / 2019</a:t>
            </a:r>
          </a:p>
        </p:txBody>
      </p:sp>
      <p:sp>
        <p:nvSpPr>
          <p:cNvPr id="7" name="Footer Placeholder 4">
            <a:extLst>
              <a:ext uri="{FF2B5EF4-FFF2-40B4-BE49-F238E27FC236}">
                <a16:creationId xmlns:a16="http://schemas.microsoft.com/office/drawing/2014/main" id="{4B10CFF4-510F-4F3D-AE6D-E267BF0FF56C}"/>
              </a:ext>
            </a:extLst>
          </p:cNvPr>
          <p:cNvSpPr>
            <a:spLocks noGrp="1"/>
          </p:cNvSpPr>
          <p:nvPr>
            <p:ph type="ftr" sz="quarter" idx="15"/>
          </p:nvPr>
        </p:nvSpPr>
        <p:spPr/>
        <p:txBody>
          <a:bodyPr/>
          <a:lstStyle>
            <a:lvl1pPr>
              <a:defRPr/>
            </a:lvl1pPr>
          </a:lstStyle>
          <a:p>
            <a:pPr>
              <a:defRPr/>
            </a:pPr>
            <a:r>
              <a:rPr lang="en-GB"/>
              <a:t>Advancing social justice, promoting decent work</a:t>
            </a:r>
          </a:p>
        </p:txBody>
      </p:sp>
      <p:sp>
        <p:nvSpPr>
          <p:cNvPr id="9" name="Slide Number Placeholder 5">
            <a:extLst>
              <a:ext uri="{FF2B5EF4-FFF2-40B4-BE49-F238E27FC236}">
                <a16:creationId xmlns:a16="http://schemas.microsoft.com/office/drawing/2014/main" id="{1E8095E9-1B07-4A83-A901-2560300074D7}"/>
              </a:ext>
            </a:extLst>
          </p:cNvPr>
          <p:cNvSpPr>
            <a:spLocks noGrp="1"/>
          </p:cNvSpPr>
          <p:nvPr>
            <p:ph type="sldNum" sz="quarter" idx="16"/>
          </p:nvPr>
        </p:nvSpPr>
        <p:spPr/>
        <p:txBody>
          <a:bodyPr/>
          <a:lstStyle>
            <a:lvl1pPr>
              <a:defRPr/>
            </a:lvl1pPr>
          </a:lstStyle>
          <a:p>
            <a:pPr>
              <a:defRPr/>
            </a:pPr>
            <a:fld id="{C29ADB9C-CB8E-4BC6-99DE-5AD9191B1057}" type="slidenum">
              <a:rPr lang="en-GB"/>
              <a:pPr>
                <a:defRPr/>
              </a:pPr>
              <a:t>‹#›</a:t>
            </a:fld>
            <a:endParaRPr lang="en-GB"/>
          </a:p>
        </p:txBody>
      </p:sp>
    </p:spTree>
    <p:extLst>
      <p:ext uri="{BB962C8B-B14F-4D97-AF65-F5344CB8AC3E}">
        <p14:creationId xmlns:p14="http://schemas.microsoft.com/office/powerpoint/2010/main" val="39786311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ree Content with Sta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90538" y="2393950"/>
            <a:ext cx="3412800" cy="34829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389600" y="2393949"/>
            <a:ext cx="3412800" cy="34829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p:cNvSpPr>
            <a:spLocks noGrp="1"/>
          </p:cNvSpPr>
          <p:nvPr>
            <p:ph type="body" sz="quarter" idx="13"/>
          </p:nvPr>
        </p:nvSpPr>
        <p:spPr>
          <a:xfrm>
            <a:off x="8288662" y="2393950"/>
            <a:ext cx="3412801" cy="3482975"/>
          </a:xfrm>
        </p:spPr>
        <p:txBody>
          <a:bodyPr tIns="54000"/>
          <a:lstStyle>
            <a:lvl1pPr marL="360000" indent="-360000">
              <a:lnSpc>
                <a:spcPct val="80000"/>
              </a:lnSpc>
              <a:spcBef>
                <a:spcPts val="3200"/>
              </a:spcBef>
              <a:spcAft>
                <a:spcPts val="0"/>
              </a:spcAft>
              <a:buClr>
                <a:schemeClr val="accent2"/>
              </a:buClr>
              <a:buFontTx/>
              <a:buBlip>
                <a:blip r:embed="rId2"/>
              </a:buBlip>
              <a:defRPr sz="6000" b="0" spc="-200" baseline="0">
                <a:solidFill>
                  <a:schemeClr val="accent1"/>
                </a:solidFill>
              </a:defRPr>
            </a:lvl1pPr>
            <a:lvl2pPr marL="360000" indent="0">
              <a:lnSpc>
                <a:spcPct val="100000"/>
              </a:lnSpc>
              <a:spcBef>
                <a:spcPts val="0"/>
              </a:spcBef>
              <a:spcAft>
                <a:spcPts val="0"/>
              </a:spcAft>
              <a:buFontTx/>
              <a:buNone/>
              <a:defRPr sz="1000"/>
            </a:lvl2pPr>
          </a:lstStyle>
          <a:p>
            <a:pPr lvl="0"/>
            <a:r>
              <a:rPr lang="en-US"/>
              <a:t>Click to edit Master text styles</a:t>
            </a:r>
          </a:p>
          <a:p>
            <a:pPr lvl="1"/>
            <a:r>
              <a:rPr lang="en-US"/>
              <a:t>Second level</a:t>
            </a:r>
          </a:p>
        </p:txBody>
      </p:sp>
      <p:sp>
        <p:nvSpPr>
          <p:cNvPr id="6" name="Date Placeholder 3">
            <a:extLst>
              <a:ext uri="{FF2B5EF4-FFF2-40B4-BE49-F238E27FC236}">
                <a16:creationId xmlns:a16="http://schemas.microsoft.com/office/drawing/2014/main" id="{33148282-9388-4317-87F1-7347170F94EF}"/>
              </a:ext>
            </a:extLst>
          </p:cNvPr>
          <p:cNvSpPr>
            <a:spLocks noGrp="1"/>
          </p:cNvSpPr>
          <p:nvPr>
            <p:ph type="dt" sz="half" idx="14"/>
          </p:nvPr>
        </p:nvSpPr>
        <p:spPr/>
        <p:txBody>
          <a:bodyPr/>
          <a:lstStyle>
            <a:lvl1pPr>
              <a:defRPr/>
            </a:lvl1pPr>
          </a:lstStyle>
          <a:p>
            <a:pPr>
              <a:defRPr/>
            </a:pPr>
            <a:r>
              <a:rPr lang="en-GB"/>
              <a:t>Date: Monday / 01 / October / 2019</a:t>
            </a:r>
          </a:p>
        </p:txBody>
      </p:sp>
      <p:sp>
        <p:nvSpPr>
          <p:cNvPr id="7" name="Footer Placeholder 4">
            <a:extLst>
              <a:ext uri="{FF2B5EF4-FFF2-40B4-BE49-F238E27FC236}">
                <a16:creationId xmlns:a16="http://schemas.microsoft.com/office/drawing/2014/main" id="{1EF28A17-8944-4B4F-8612-1B54B1FAD11D}"/>
              </a:ext>
            </a:extLst>
          </p:cNvPr>
          <p:cNvSpPr>
            <a:spLocks noGrp="1"/>
          </p:cNvSpPr>
          <p:nvPr>
            <p:ph type="ftr" sz="quarter" idx="15"/>
          </p:nvPr>
        </p:nvSpPr>
        <p:spPr/>
        <p:txBody>
          <a:bodyPr/>
          <a:lstStyle>
            <a:lvl1pPr>
              <a:defRPr/>
            </a:lvl1pPr>
          </a:lstStyle>
          <a:p>
            <a:pPr>
              <a:defRPr/>
            </a:pPr>
            <a:r>
              <a:rPr lang="en-GB"/>
              <a:t>Advancing social justice, promoting decent work</a:t>
            </a:r>
          </a:p>
        </p:txBody>
      </p:sp>
      <p:sp>
        <p:nvSpPr>
          <p:cNvPr id="8" name="Slide Number Placeholder 5">
            <a:extLst>
              <a:ext uri="{FF2B5EF4-FFF2-40B4-BE49-F238E27FC236}">
                <a16:creationId xmlns:a16="http://schemas.microsoft.com/office/drawing/2014/main" id="{4DB7F630-D8DC-4E12-97F8-F13A21626CC0}"/>
              </a:ext>
            </a:extLst>
          </p:cNvPr>
          <p:cNvSpPr>
            <a:spLocks noGrp="1"/>
          </p:cNvSpPr>
          <p:nvPr>
            <p:ph type="sldNum" sz="quarter" idx="16"/>
          </p:nvPr>
        </p:nvSpPr>
        <p:spPr/>
        <p:txBody>
          <a:bodyPr/>
          <a:lstStyle>
            <a:lvl1pPr>
              <a:defRPr/>
            </a:lvl1pPr>
          </a:lstStyle>
          <a:p>
            <a:pPr>
              <a:defRPr/>
            </a:pPr>
            <a:fld id="{1A52770F-780E-4ACA-95F9-D5B0FFD927B2}" type="slidenum">
              <a:rPr lang="en-GB"/>
              <a:pPr>
                <a:defRPr/>
              </a:pPr>
              <a:t>‹#›</a:t>
            </a:fld>
            <a:endParaRPr lang="en-GB"/>
          </a:p>
        </p:txBody>
      </p:sp>
    </p:spTree>
    <p:extLst>
      <p:ext uri="{BB962C8B-B14F-4D97-AF65-F5344CB8AC3E}">
        <p14:creationId xmlns:p14="http://schemas.microsoft.com/office/powerpoint/2010/main" val="41712672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 and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6" name="Text Placeholder 9"/>
          <p:cNvSpPr>
            <a:spLocks noGrp="1"/>
          </p:cNvSpPr>
          <p:nvPr>
            <p:ph type="body" sz="quarter" idx="13"/>
          </p:nvPr>
        </p:nvSpPr>
        <p:spPr>
          <a:xfrm>
            <a:off x="490538" y="2393950"/>
            <a:ext cx="7380000" cy="3482976"/>
          </a:xfrm>
        </p:spPr>
        <p:txBody>
          <a:bodyPr>
            <a:noAutofit/>
          </a:bodyPr>
          <a:lstStyle>
            <a:lvl1pPr marL="489600" indent="-489600">
              <a:buSzPct val="120000"/>
              <a:buFontTx/>
              <a:buBlip>
                <a:blip r:embed="rId2"/>
              </a:buBlip>
              <a:defRPr sz="2300" b="0">
                <a:solidFill>
                  <a:schemeClr val="tx1"/>
                </a:solidFill>
              </a:defRPr>
            </a:lvl1pPr>
            <a:lvl2pPr marL="489600" indent="0">
              <a:buClr>
                <a:schemeClr val="accent2"/>
              </a:buClr>
              <a:buSzPct val="80000"/>
              <a:buFont typeface="Wingdings 3" panose="05040102010807070707" pitchFamily="18" charset="2"/>
              <a:buNone/>
              <a:defRPr sz="2300" baseline="0"/>
            </a:lvl2pPr>
            <a:lvl3pPr marL="669600" indent="-180000">
              <a:spcBef>
                <a:spcPts val="1800"/>
              </a:spcBef>
              <a:defRPr sz="1000"/>
            </a:lvl3pPr>
          </a:lstStyle>
          <a:p>
            <a:pPr lvl="0"/>
            <a:r>
              <a:rPr lang="en-US"/>
              <a:t>Click to edit Master text styles</a:t>
            </a:r>
          </a:p>
          <a:p>
            <a:pPr lvl="1"/>
            <a:r>
              <a:rPr lang="en-US"/>
              <a:t>Second level</a:t>
            </a:r>
          </a:p>
          <a:p>
            <a:pPr lvl="2"/>
            <a:r>
              <a:rPr lang="en-US"/>
              <a:t>Third level</a:t>
            </a:r>
          </a:p>
        </p:txBody>
      </p:sp>
      <p:sp>
        <p:nvSpPr>
          <p:cNvPr id="8" name="Picture Placeholder 7"/>
          <p:cNvSpPr>
            <a:spLocks noGrp="1"/>
          </p:cNvSpPr>
          <p:nvPr>
            <p:ph type="pic" sz="quarter" idx="14"/>
          </p:nvPr>
        </p:nvSpPr>
        <p:spPr>
          <a:xfrm>
            <a:off x="8270663" y="2447925"/>
            <a:ext cx="3430800" cy="3429000"/>
          </a:xfrm>
        </p:spPr>
        <p:txBody>
          <a:bodyPr rtlCol="0">
            <a:noAutofit/>
          </a:bodyPr>
          <a:lstStyle>
            <a:lvl1pPr>
              <a:defRPr sz="1000">
                <a:solidFill>
                  <a:schemeClr val="tx1"/>
                </a:solidFill>
              </a:defRPr>
            </a:lvl1pPr>
          </a:lstStyle>
          <a:p>
            <a:pPr lvl="0"/>
            <a:r>
              <a:rPr lang="en-US" noProof="0"/>
              <a:t>Click icon to add picture</a:t>
            </a:r>
            <a:endParaRPr lang="en-GB" noProof="0"/>
          </a:p>
        </p:txBody>
      </p:sp>
      <p:sp>
        <p:nvSpPr>
          <p:cNvPr id="5" name="Date Placeholder 3">
            <a:extLst>
              <a:ext uri="{FF2B5EF4-FFF2-40B4-BE49-F238E27FC236}">
                <a16:creationId xmlns:a16="http://schemas.microsoft.com/office/drawing/2014/main" id="{3E27FED3-EF33-4B49-8996-DF62F4C568C2}"/>
              </a:ext>
            </a:extLst>
          </p:cNvPr>
          <p:cNvSpPr>
            <a:spLocks noGrp="1"/>
          </p:cNvSpPr>
          <p:nvPr>
            <p:ph type="dt" sz="half" idx="15"/>
          </p:nvPr>
        </p:nvSpPr>
        <p:spPr/>
        <p:txBody>
          <a:bodyPr/>
          <a:lstStyle>
            <a:lvl1pPr>
              <a:defRPr/>
            </a:lvl1pPr>
          </a:lstStyle>
          <a:p>
            <a:pPr>
              <a:defRPr/>
            </a:pPr>
            <a:r>
              <a:rPr lang="en-GB"/>
              <a:t>Date: Monday / 01 / October / 2019</a:t>
            </a:r>
          </a:p>
        </p:txBody>
      </p:sp>
      <p:sp>
        <p:nvSpPr>
          <p:cNvPr id="7" name="Footer Placeholder 4">
            <a:extLst>
              <a:ext uri="{FF2B5EF4-FFF2-40B4-BE49-F238E27FC236}">
                <a16:creationId xmlns:a16="http://schemas.microsoft.com/office/drawing/2014/main" id="{7D9F5B6B-2AB3-4E4A-AB13-16C39AE69FC6}"/>
              </a:ext>
            </a:extLst>
          </p:cNvPr>
          <p:cNvSpPr>
            <a:spLocks noGrp="1"/>
          </p:cNvSpPr>
          <p:nvPr>
            <p:ph type="ftr" sz="quarter" idx="16"/>
          </p:nvPr>
        </p:nvSpPr>
        <p:spPr/>
        <p:txBody>
          <a:bodyPr/>
          <a:lstStyle>
            <a:lvl1pPr>
              <a:defRPr/>
            </a:lvl1pPr>
          </a:lstStyle>
          <a:p>
            <a:pPr>
              <a:defRPr/>
            </a:pPr>
            <a:r>
              <a:rPr lang="en-GB"/>
              <a:t>Advancing social justice, promoting decent work</a:t>
            </a:r>
          </a:p>
        </p:txBody>
      </p:sp>
      <p:sp>
        <p:nvSpPr>
          <p:cNvPr id="9" name="Slide Number Placeholder 5">
            <a:extLst>
              <a:ext uri="{FF2B5EF4-FFF2-40B4-BE49-F238E27FC236}">
                <a16:creationId xmlns:a16="http://schemas.microsoft.com/office/drawing/2014/main" id="{D79E0C0D-EE68-4BCE-82FA-3B305E9BEFCB}"/>
              </a:ext>
            </a:extLst>
          </p:cNvPr>
          <p:cNvSpPr>
            <a:spLocks noGrp="1"/>
          </p:cNvSpPr>
          <p:nvPr>
            <p:ph type="sldNum" sz="quarter" idx="17"/>
          </p:nvPr>
        </p:nvSpPr>
        <p:spPr/>
        <p:txBody>
          <a:bodyPr/>
          <a:lstStyle>
            <a:lvl1pPr>
              <a:defRPr/>
            </a:lvl1pPr>
          </a:lstStyle>
          <a:p>
            <a:pPr>
              <a:defRPr/>
            </a:pPr>
            <a:fld id="{2A15C81F-7352-45C1-ACA2-4BAFCB520E33}" type="slidenum">
              <a:rPr lang="en-GB"/>
              <a:pPr>
                <a:defRPr/>
              </a:pPr>
              <a:t>‹#›</a:t>
            </a:fld>
            <a:endParaRPr lang="en-GB"/>
          </a:p>
        </p:txBody>
      </p:sp>
    </p:spTree>
    <p:extLst>
      <p:ext uri="{BB962C8B-B14F-4D97-AF65-F5344CB8AC3E}">
        <p14:creationId xmlns:p14="http://schemas.microsoft.com/office/powerpoint/2010/main" val="5092094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D5C53D94-E568-4DF8-9C92-96C9E7682792}"/>
              </a:ext>
            </a:extLst>
          </p:cNvPr>
          <p:cNvSpPr>
            <a:spLocks noGrp="1" noChangeArrowheads="1"/>
          </p:cNvSpPr>
          <p:nvPr>
            <p:ph type="title"/>
          </p:nvPr>
        </p:nvSpPr>
        <p:spPr bwMode="auto">
          <a:xfrm>
            <a:off x="490538" y="1423988"/>
            <a:ext cx="11210925"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BE91D34A-EF8E-4C88-9ADA-736329C4767F}"/>
              </a:ext>
            </a:extLst>
          </p:cNvPr>
          <p:cNvSpPr>
            <a:spLocks noGrp="1" noChangeArrowheads="1"/>
          </p:cNvSpPr>
          <p:nvPr>
            <p:ph type="body" idx="1"/>
          </p:nvPr>
        </p:nvSpPr>
        <p:spPr bwMode="auto">
          <a:xfrm>
            <a:off x="490538" y="2393950"/>
            <a:ext cx="11210925" cy="348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03EF5C4C-270E-49D1-8063-F1E46FA03324}"/>
              </a:ext>
            </a:extLst>
          </p:cNvPr>
          <p:cNvSpPr>
            <a:spLocks noGrp="1"/>
          </p:cNvSpPr>
          <p:nvPr>
            <p:ph type="dt" sz="half" idx="2"/>
          </p:nvPr>
        </p:nvSpPr>
        <p:spPr>
          <a:xfrm>
            <a:off x="490538" y="6870700"/>
            <a:ext cx="2743200" cy="215900"/>
          </a:xfrm>
          <a:prstGeom prst="rect">
            <a:avLst/>
          </a:prstGeom>
        </p:spPr>
        <p:txBody>
          <a:bodyPr vert="horz" lIns="0" tIns="0" rIns="0" bIns="0" rtlCol="0" anchor="ctr">
            <a:noAutofit/>
          </a:bodyPr>
          <a:lstStyle>
            <a:lvl1pPr algn="l" eaLnBrk="1" fontAlgn="auto" hangingPunct="1">
              <a:spcBef>
                <a:spcPts val="0"/>
              </a:spcBef>
              <a:spcAft>
                <a:spcPts val="0"/>
              </a:spcAft>
              <a:defRPr sz="1000">
                <a:noFill/>
                <a:latin typeface="+mn-lt"/>
              </a:defRPr>
            </a:lvl1pPr>
          </a:lstStyle>
          <a:p>
            <a:pPr>
              <a:defRPr/>
            </a:pPr>
            <a:r>
              <a:rPr lang="en-GB"/>
              <a:t>Date: Monday / 01 / October / 2019</a:t>
            </a:r>
          </a:p>
        </p:txBody>
      </p:sp>
      <p:sp>
        <p:nvSpPr>
          <p:cNvPr id="5" name="Footer Placeholder 4">
            <a:extLst>
              <a:ext uri="{FF2B5EF4-FFF2-40B4-BE49-F238E27FC236}">
                <a16:creationId xmlns:a16="http://schemas.microsoft.com/office/drawing/2014/main" id="{9D5076C0-DEEB-4705-9F27-6356C146BF32}"/>
              </a:ext>
            </a:extLst>
          </p:cNvPr>
          <p:cNvSpPr>
            <a:spLocks noGrp="1"/>
          </p:cNvSpPr>
          <p:nvPr>
            <p:ph type="ftr" sz="quarter" idx="3"/>
          </p:nvPr>
        </p:nvSpPr>
        <p:spPr>
          <a:xfrm>
            <a:off x="490538" y="6337300"/>
            <a:ext cx="5605462" cy="179388"/>
          </a:xfrm>
          <a:prstGeom prst="rect">
            <a:avLst/>
          </a:prstGeom>
        </p:spPr>
        <p:txBody>
          <a:bodyPr vert="horz" lIns="0" tIns="0" rIns="0" bIns="0" rtlCol="0" anchor="t" anchorCtr="0">
            <a:noAutofit/>
          </a:bodyPr>
          <a:lstStyle>
            <a:lvl1pPr algn="l" eaLnBrk="1" fontAlgn="auto" hangingPunct="1">
              <a:spcBef>
                <a:spcPts val="0"/>
              </a:spcBef>
              <a:spcAft>
                <a:spcPts val="0"/>
              </a:spcAft>
              <a:defRPr sz="1000" b="1">
                <a:solidFill>
                  <a:schemeClr val="tx1"/>
                </a:solidFill>
                <a:latin typeface="+mn-lt"/>
              </a:defRPr>
            </a:lvl1pPr>
          </a:lstStyle>
          <a:p>
            <a:pPr>
              <a:defRPr/>
            </a:pPr>
            <a:r>
              <a:rPr lang="en-GB"/>
              <a:t>Advancing social justice, promoting decent work</a:t>
            </a:r>
          </a:p>
        </p:txBody>
      </p:sp>
      <p:sp>
        <p:nvSpPr>
          <p:cNvPr id="6" name="Slide Number Placeholder 5">
            <a:extLst>
              <a:ext uri="{FF2B5EF4-FFF2-40B4-BE49-F238E27FC236}">
                <a16:creationId xmlns:a16="http://schemas.microsoft.com/office/drawing/2014/main" id="{C4992A52-C52C-4490-BF7A-94C705E4D6C9}"/>
              </a:ext>
            </a:extLst>
          </p:cNvPr>
          <p:cNvSpPr>
            <a:spLocks noGrp="1"/>
          </p:cNvSpPr>
          <p:nvPr>
            <p:ph type="sldNum" sz="quarter" idx="4"/>
          </p:nvPr>
        </p:nvSpPr>
        <p:spPr>
          <a:xfrm>
            <a:off x="11161713" y="431800"/>
            <a:ext cx="539750" cy="288925"/>
          </a:xfrm>
          <a:prstGeom prst="rect">
            <a:avLst/>
          </a:prstGeom>
        </p:spPr>
        <p:txBody>
          <a:bodyPr vert="horz" wrap="square" lIns="0" tIns="0" rIns="0" bIns="0" numCol="1" anchor="t" anchorCtr="0" compatLnSpc="1">
            <a:prstTxWarp prst="textNoShape">
              <a:avLst/>
            </a:prstTxWarp>
            <a:noAutofit/>
          </a:bodyPr>
          <a:lstStyle>
            <a:lvl1pPr algn="r" eaLnBrk="1" hangingPunct="1">
              <a:defRPr>
                <a:solidFill>
                  <a:schemeClr val="accent1"/>
                </a:solidFill>
              </a:defRPr>
            </a:lvl1pPr>
          </a:lstStyle>
          <a:p>
            <a:pPr>
              <a:defRPr/>
            </a:pPr>
            <a:fld id="{A550CA5C-C16C-4E18-9C9B-00B81FA919CB}" type="slidenum">
              <a:rPr lang="en-GB"/>
              <a:pPr>
                <a:defRPr/>
              </a:pPr>
              <a:t>‹#›</a:t>
            </a:fld>
            <a:endParaRPr lang="en-GB"/>
          </a:p>
        </p:txBody>
      </p:sp>
      <p:pic>
        <p:nvPicPr>
          <p:cNvPr id="1031" name="Picture 7">
            <a:extLst>
              <a:ext uri="{FF2B5EF4-FFF2-40B4-BE49-F238E27FC236}">
                <a16:creationId xmlns:a16="http://schemas.microsoft.com/office/drawing/2014/main" id="{093D2E06-BA1D-490E-8D50-6C6CA491830F}"/>
              </a:ext>
            </a:extLst>
          </p:cNvPr>
          <p:cNvPicPr>
            <a:picLocks noChangeAspect="1" noChangeArrowheads="1"/>
          </p:cNvPicPr>
          <p:nvPr userDrawn="1"/>
        </p:nvPicPr>
        <p:blipFill>
          <a:blip r:embed="rId18" cstate="hqprint">
            <a:extLst>
              <a:ext uri="{28A0092B-C50C-407E-A947-70E740481C1C}">
                <a14:useLocalDpi xmlns:a14="http://schemas.microsoft.com/office/drawing/2010/main" val="0"/>
              </a:ext>
            </a:extLst>
          </a:blip>
          <a:srcRect/>
          <a:stretch>
            <a:fillRect/>
          </a:stretch>
        </p:blipFill>
        <p:spPr bwMode="auto">
          <a:xfrm>
            <a:off x="490538" y="490538"/>
            <a:ext cx="1371600"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10">
            <a:extLst>
              <a:ext uri="{FF2B5EF4-FFF2-40B4-BE49-F238E27FC236}">
                <a16:creationId xmlns:a16="http://schemas.microsoft.com/office/drawing/2014/main" id="{C604860A-8400-48A8-9EE7-3DDCD03539EF}"/>
              </a:ext>
            </a:extLst>
          </p:cNvPr>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1588" y="1519238"/>
            <a:ext cx="119063"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11">
            <a:extLst>
              <a:ext uri="{FF2B5EF4-FFF2-40B4-BE49-F238E27FC236}">
                <a16:creationId xmlns:a16="http://schemas.microsoft.com/office/drawing/2014/main" id="{6E7CA14F-DEA7-42F8-B94C-CC80FC541552}"/>
              </a:ext>
            </a:extLst>
          </p:cNvPr>
          <p:cNvPicPr>
            <a:picLocks noChangeAspect="1" noChangeArrowheads="1"/>
          </p:cNvPicPr>
          <p:nvPr userDrawn="1"/>
        </p:nvPicPr>
        <p:blipFill>
          <a:blip r:embed="rId20" cstate="hqprint">
            <a:extLst>
              <a:ext uri="{28A0092B-C50C-407E-A947-70E740481C1C}">
                <a14:useLocalDpi xmlns:a14="http://schemas.microsoft.com/office/drawing/2010/main" val="0"/>
              </a:ext>
            </a:extLst>
          </a:blip>
          <a:srcRect/>
          <a:stretch>
            <a:fillRect/>
          </a:stretch>
        </p:blipFill>
        <p:spPr bwMode="auto">
          <a:xfrm>
            <a:off x="11056938" y="6367463"/>
            <a:ext cx="644525" cy="17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37" r:id="rId1"/>
    <p:sldLayoutId id="2147483730" r:id="rId2"/>
    <p:sldLayoutId id="2147483738" r:id="rId3"/>
    <p:sldLayoutId id="2147483739" r:id="rId4"/>
    <p:sldLayoutId id="2147483740" r:id="rId5"/>
    <p:sldLayoutId id="2147483731" r:id="rId6"/>
    <p:sldLayoutId id="2147483732" r:id="rId7"/>
    <p:sldLayoutId id="2147483733" r:id="rId8"/>
    <p:sldLayoutId id="2147483734" r:id="rId9"/>
    <p:sldLayoutId id="2147483741" r:id="rId10"/>
    <p:sldLayoutId id="2147483742" r:id="rId11"/>
    <p:sldLayoutId id="2147483743" r:id="rId12"/>
    <p:sldLayoutId id="2147483744" r:id="rId13"/>
    <p:sldLayoutId id="2147483745" r:id="rId14"/>
    <p:sldLayoutId id="2147483735" r:id="rId15"/>
    <p:sldLayoutId id="2147483736" r:id="rId16"/>
  </p:sldLayoutIdLst>
  <p:hf hdr="0"/>
  <p:txStyles>
    <p:titleStyle>
      <a:lvl1pPr algn="l" rtl="0" eaLnBrk="0" fontAlgn="base" hangingPunct="0">
        <a:lnSpc>
          <a:spcPct val="90000"/>
        </a:lnSpc>
        <a:spcBef>
          <a:spcPct val="0"/>
        </a:spcBef>
        <a:spcAft>
          <a:spcPct val="0"/>
        </a:spcAft>
        <a:defRPr sz="2500" b="1" kern="1200">
          <a:solidFill>
            <a:schemeClr val="accent1"/>
          </a:solidFill>
          <a:latin typeface="+mj-lt"/>
          <a:ea typeface="+mj-ea"/>
          <a:cs typeface="+mj-cs"/>
        </a:defRPr>
      </a:lvl1pPr>
      <a:lvl2pPr algn="l" rtl="0" eaLnBrk="0" fontAlgn="base" hangingPunct="0">
        <a:lnSpc>
          <a:spcPct val="90000"/>
        </a:lnSpc>
        <a:spcBef>
          <a:spcPct val="0"/>
        </a:spcBef>
        <a:spcAft>
          <a:spcPct val="0"/>
        </a:spcAft>
        <a:defRPr sz="2500" b="1">
          <a:solidFill>
            <a:schemeClr val="accent1"/>
          </a:solidFill>
          <a:latin typeface="Arial" panose="020B0604020202020204" pitchFamily="34" charset="0"/>
        </a:defRPr>
      </a:lvl2pPr>
      <a:lvl3pPr algn="l" rtl="0" eaLnBrk="0" fontAlgn="base" hangingPunct="0">
        <a:lnSpc>
          <a:spcPct val="90000"/>
        </a:lnSpc>
        <a:spcBef>
          <a:spcPct val="0"/>
        </a:spcBef>
        <a:spcAft>
          <a:spcPct val="0"/>
        </a:spcAft>
        <a:defRPr sz="2500" b="1">
          <a:solidFill>
            <a:schemeClr val="accent1"/>
          </a:solidFill>
          <a:latin typeface="Arial" panose="020B0604020202020204" pitchFamily="34" charset="0"/>
        </a:defRPr>
      </a:lvl3pPr>
      <a:lvl4pPr algn="l" rtl="0" eaLnBrk="0" fontAlgn="base" hangingPunct="0">
        <a:lnSpc>
          <a:spcPct val="90000"/>
        </a:lnSpc>
        <a:spcBef>
          <a:spcPct val="0"/>
        </a:spcBef>
        <a:spcAft>
          <a:spcPct val="0"/>
        </a:spcAft>
        <a:defRPr sz="2500" b="1">
          <a:solidFill>
            <a:schemeClr val="accent1"/>
          </a:solidFill>
          <a:latin typeface="Arial" panose="020B0604020202020204" pitchFamily="34" charset="0"/>
        </a:defRPr>
      </a:lvl4pPr>
      <a:lvl5pPr algn="l" rtl="0" eaLnBrk="0" fontAlgn="base" hangingPunct="0">
        <a:lnSpc>
          <a:spcPct val="90000"/>
        </a:lnSpc>
        <a:spcBef>
          <a:spcPct val="0"/>
        </a:spcBef>
        <a:spcAft>
          <a:spcPct val="0"/>
        </a:spcAft>
        <a:defRPr sz="2500" b="1">
          <a:solidFill>
            <a:schemeClr val="accent1"/>
          </a:solidFill>
          <a:latin typeface="Arial" panose="020B0604020202020204" pitchFamily="34" charset="0"/>
        </a:defRPr>
      </a:lvl5pPr>
      <a:lvl6pPr marL="457200" algn="l" rtl="0" fontAlgn="base">
        <a:lnSpc>
          <a:spcPct val="90000"/>
        </a:lnSpc>
        <a:spcBef>
          <a:spcPct val="0"/>
        </a:spcBef>
        <a:spcAft>
          <a:spcPct val="0"/>
        </a:spcAft>
        <a:defRPr sz="2500" b="1">
          <a:solidFill>
            <a:schemeClr val="accent1"/>
          </a:solidFill>
          <a:latin typeface="Arial" panose="020B0604020202020204" pitchFamily="34" charset="0"/>
        </a:defRPr>
      </a:lvl6pPr>
      <a:lvl7pPr marL="914400" algn="l" rtl="0" fontAlgn="base">
        <a:lnSpc>
          <a:spcPct val="90000"/>
        </a:lnSpc>
        <a:spcBef>
          <a:spcPct val="0"/>
        </a:spcBef>
        <a:spcAft>
          <a:spcPct val="0"/>
        </a:spcAft>
        <a:defRPr sz="2500" b="1">
          <a:solidFill>
            <a:schemeClr val="accent1"/>
          </a:solidFill>
          <a:latin typeface="Arial" panose="020B0604020202020204" pitchFamily="34" charset="0"/>
        </a:defRPr>
      </a:lvl7pPr>
      <a:lvl8pPr marL="1371600" algn="l" rtl="0" fontAlgn="base">
        <a:lnSpc>
          <a:spcPct val="90000"/>
        </a:lnSpc>
        <a:spcBef>
          <a:spcPct val="0"/>
        </a:spcBef>
        <a:spcAft>
          <a:spcPct val="0"/>
        </a:spcAft>
        <a:defRPr sz="2500" b="1">
          <a:solidFill>
            <a:schemeClr val="accent1"/>
          </a:solidFill>
          <a:latin typeface="Arial" panose="020B0604020202020204" pitchFamily="34" charset="0"/>
        </a:defRPr>
      </a:lvl8pPr>
      <a:lvl9pPr marL="1828800" algn="l" rtl="0" fontAlgn="base">
        <a:lnSpc>
          <a:spcPct val="90000"/>
        </a:lnSpc>
        <a:spcBef>
          <a:spcPct val="0"/>
        </a:spcBef>
        <a:spcAft>
          <a:spcPct val="0"/>
        </a:spcAft>
        <a:defRPr sz="2500" b="1">
          <a:solidFill>
            <a:schemeClr val="accent1"/>
          </a:solidFill>
          <a:latin typeface="Arial" panose="020B0604020202020204" pitchFamily="34" charset="0"/>
        </a:defRPr>
      </a:lvl9pPr>
    </p:titleStyle>
    <p:bodyStyle>
      <a:lvl1pPr algn="l" rtl="0" eaLnBrk="0" fontAlgn="base" hangingPunct="0">
        <a:spcBef>
          <a:spcPts val="2400"/>
        </a:spcBef>
        <a:spcAft>
          <a:spcPts val="600"/>
        </a:spcAft>
        <a:buFont typeface="Arial" panose="020B0604020202020204" pitchFamily="34" charset="0"/>
        <a:defRPr b="1" kern="1200">
          <a:solidFill>
            <a:schemeClr val="accent2"/>
          </a:solidFill>
          <a:latin typeface="+mn-lt"/>
          <a:ea typeface="+mn-ea"/>
          <a:cs typeface="+mn-cs"/>
        </a:defRPr>
      </a:lvl1pPr>
      <a:lvl2pPr algn="l" rtl="0" eaLnBrk="0" fontAlgn="base" hangingPunct="0">
        <a:spcBef>
          <a:spcPts val="600"/>
        </a:spcBef>
        <a:spcAft>
          <a:spcPts val="600"/>
        </a:spcAft>
        <a:buFont typeface="Arial" panose="020B0604020202020204" pitchFamily="34" charset="0"/>
        <a:defRPr kern="1200">
          <a:solidFill>
            <a:schemeClr val="tx1"/>
          </a:solidFill>
          <a:latin typeface="+mn-lt"/>
          <a:ea typeface="+mn-ea"/>
          <a:cs typeface="+mn-cs"/>
        </a:defRPr>
      </a:lvl2pPr>
      <a:lvl3pPr marL="250825" indent="-250825" algn="l" rtl="0" eaLnBrk="0" fontAlgn="base" hangingPunct="0">
        <a:spcBef>
          <a:spcPts val="600"/>
        </a:spcBef>
        <a:spcAft>
          <a:spcPct val="0"/>
        </a:spcAft>
        <a:buClr>
          <a:schemeClr val="accent2"/>
        </a:buClr>
        <a:buSzPct val="70000"/>
        <a:buFont typeface="Wingdings 3" panose="05040102010807070707" pitchFamily="18" charset="2"/>
        <a:buChar char=""/>
        <a:defRPr kern="1200">
          <a:solidFill>
            <a:schemeClr val="tx1"/>
          </a:solidFill>
          <a:latin typeface="+mn-lt"/>
          <a:ea typeface="+mn-ea"/>
          <a:cs typeface="+mn-cs"/>
        </a:defRPr>
      </a:lvl3pPr>
      <a:lvl4pPr algn="l" rtl="0" eaLnBrk="0" fontAlgn="base" hangingPunct="0">
        <a:spcBef>
          <a:spcPts val="2400"/>
        </a:spcBef>
        <a:spcAft>
          <a:spcPts val="450"/>
        </a:spcAft>
        <a:buClr>
          <a:schemeClr val="accent2"/>
        </a:buClr>
        <a:buSzPct val="80000"/>
        <a:buFont typeface="Arial" panose="020B0604020202020204" pitchFamily="34" charset="0"/>
        <a:defRPr sz="1400" b="1" kern="1200">
          <a:solidFill>
            <a:schemeClr val="accent2"/>
          </a:solidFill>
          <a:latin typeface="+mn-lt"/>
          <a:ea typeface="+mn-ea"/>
          <a:cs typeface="+mn-cs"/>
        </a:defRPr>
      </a:lvl4pPr>
      <a:lvl5pPr algn="l" rtl="0" eaLnBrk="0" fontAlgn="base" hangingPunct="0">
        <a:spcBef>
          <a:spcPts val="450"/>
        </a:spcBef>
        <a:spcAft>
          <a:spcPts val="450"/>
        </a:spcAft>
        <a:buClr>
          <a:schemeClr val="accent2"/>
        </a:buClr>
        <a:buSzPct val="80000"/>
        <a:buFont typeface="Arial" panose="020B0604020202020204" pitchFamily="34" charset="0"/>
        <a:defRPr sz="1400" kern="1200">
          <a:solidFill>
            <a:schemeClr val="tx1"/>
          </a:solidFill>
          <a:latin typeface="+mn-lt"/>
          <a:ea typeface="+mn-ea"/>
          <a:cs typeface="+mn-cs"/>
        </a:defRPr>
      </a:lvl5pPr>
      <a:lvl6pPr marL="252000" indent="-252000" algn="l" defTabSz="914400" rtl="0" eaLnBrk="1" latinLnBrk="0" hangingPunct="1">
        <a:lnSpc>
          <a:spcPct val="100000"/>
        </a:lnSpc>
        <a:spcBef>
          <a:spcPts val="450"/>
        </a:spcBef>
        <a:buClr>
          <a:schemeClr val="accent2"/>
        </a:buClr>
        <a:buSzPct val="70000"/>
        <a:buFont typeface="Wingdings 3" panose="05040102010807070707" pitchFamily="18" charset="2"/>
        <a:buChar char="u"/>
        <a:defRPr sz="1400" kern="1200">
          <a:solidFill>
            <a:schemeClr val="tx1"/>
          </a:solidFill>
          <a:latin typeface="+mn-lt"/>
          <a:ea typeface="+mn-ea"/>
          <a:cs typeface="+mn-cs"/>
        </a:defRPr>
      </a:lvl6pPr>
      <a:lvl7pPr marL="0" indent="0" algn="l" defTabSz="914400" rtl="0" eaLnBrk="1" latinLnBrk="0" hangingPunct="1">
        <a:lnSpc>
          <a:spcPct val="100000"/>
        </a:lnSpc>
        <a:spcBef>
          <a:spcPts val="600"/>
        </a:spcBef>
        <a:buFont typeface="Arial" panose="020B0604020202020204" pitchFamily="34" charset="0"/>
        <a:buNone/>
        <a:defRPr sz="1000" kern="1200" baseline="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5.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5.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emf"/><Relationship Id="rId2" Type="http://schemas.openxmlformats.org/officeDocument/2006/relationships/image" Target="../media/image15.png"/><Relationship Id="rId1" Type="http://schemas.openxmlformats.org/officeDocument/2006/relationships/slideLayout" Target="../slideLayouts/slideLayout1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48F49ED-D4F3-4010-A269-6EBB2B6F6269}"/>
              </a:ext>
            </a:extLst>
          </p:cNvPr>
          <p:cNvSpPr>
            <a:spLocks noGrp="1"/>
          </p:cNvSpPr>
          <p:nvPr>
            <p:ph type="dt" sz="quarter" idx="10"/>
          </p:nvPr>
        </p:nvSpPr>
        <p:spPr/>
        <p:txBody>
          <a:bodyPr/>
          <a:lstStyle/>
          <a:p>
            <a:pPr>
              <a:defRPr/>
            </a:pPr>
            <a:r>
              <a:rPr lang="en-GB"/>
              <a:t>Date: Monday / 01 / October / 2019</a:t>
            </a:r>
          </a:p>
        </p:txBody>
      </p:sp>
      <p:sp>
        <p:nvSpPr>
          <p:cNvPr id="12291" name="Slide Number Placeholder 5">
            <a:extLst>
              <a:ext uri="{FF2B5EF4-FFF2-40B4-BE49-F238E27FC236}">
                <a16:creationId xmlns:a16="http://schemas.microsoft.com/office/drawing/2014/main" id="{96D7CF27-7CB1-4B61-9E34-58F86CD664C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5CAC4DE-EC7F-4227-A65B-F591AC246802}" type="slidenum">
              <a:rPr lang="en-GB" altLang="en-US" smtClean="0">
                <a:solidFill>
                  <a:schemeClr val="accent1"/>
                </a:solidFill>
              </a:rPr>
              <a:pPr/>
              <a:t>1</a:t>
            </a:fld>
            <a:endParaRPr lang="en-GB" altLang="en-US">
              <a:solidFill>
                <a:schemeClr val="accent1"/>
              </a:solidFill>
            </a:endParaRPr>
          </a:p>
        </p:txBody>
      </p:sp>
      <p:sp>
        <p:nvSpPr>
          <p:cNvPr id="12293" name="Title 1">
            <a:extLst>
              <a:ext uri="{FF2B5EF4-FFF2-40B4-BE49-F238E27FC236}">
                <a16:creationId xmlns:a16="http://schemas.microsoft.com/office/drawing/2014/main" id="{6C153714-77BC-43C7-BD57-226CBA2B50E3}"/>
              </a:ext>
            </a:extLst>
          </p:cNvPr>
          <p:cNvSpPr txBox="1">
            <a:spLocks noChangeArrowheads="1"/>
          </p:cNvSpPr>
          <p:nvPr/>
        </p:nvSpPr>
        <p:spPr bwMode="auto">
          <a:xfrm>
            <a:off x="628650" y="1638300"/>
            <a:ext cx="637222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ts val="2400"/>
              </a:spcBef>
              <a:spcAft>
                <a:spcPts val="600"/>
              </a:spcAft>
              <a:buFont typeface="Arial" panose="020B0604020202020204" pitchFamily="34" charset="0"/>
              <a:defRPr b="1">
                <a:solidFill>
                  <a:schemeClr val="accent2"/>
                </a:solidFill>
                <a:latin typeface="Arial" panose="020B0604020202020204" pitchFamily="34" charset="0"/>
              </a:defRPr>
            </a:lvl1pPr>
            <a:lvl2pPr marL="742950" indent="-285750">
              <a:spcBef>
                <a:spcPts val="600"/>
              </a:spcBef>
              <a:spcAft>
                <a:spcPts val="600"/>
              </a:spcAft>
              <a:buFont typeface="Arial" panose="020B0604020202020204" pitchFamily="34" charset="0"/>
              <a:defRPr>
                <a:solidFill>
                  <a:schemeClr val="tx1"/>
                </a:solidFill>
                <a:latin typeface="Arial" panose="020B0604020202020204" pitchFamily="34" charset="0"/>
              </a:defRPr>
            </a:lvl2pPr>
            <a:lvl3pPr marL="250825" indent="-250825">
              <a:spcBef>
                <a:spcPts val="600"/>
              </a:spcBef>
              <a:buClr>
                <a:schemeClr val="accent2"/>
              </a:buClr>
              <a:buSzPct val="70000"/>
              <a:buFont typeface="Wingdings 3" panose="05040102010807070707" pitchFamily="18" charset="2"/>
              <a:buChar char=""/>
              <a:defRPr>
                <a:solidFill>
                  <a:schemeClr val="tx1"/>
                </a:solidFill>
                <a:latin typeface="Arial" panose="020B0604020202020204" pitchFamily="34" charset="0"/>
              </a:defRPr>
            </a:lvl3pPr>
            <a:lvl4pPr marL="1600200" indent="-228600">
              <a:spcBef>
                <a:spcPts val="2400"/>
              </a:spcBef>
              <a:spcAft>
                <a:spcPts val="450"/>
              </a:spcAft>
              <a:buClr>
                <a:schemeClr val="accent2"/>
              </a:buClr>
              <a:buSzPct val="80000"/>
              <a:buFont typeface="Arial" panose="020B0604020202020204" pitchFamily="34" charset="0"/>
              <a:defRPr sz="1400" b="1">
                <a:solidFill>
                  <a:schemeClr val="accent2"/>
                </a:solidFill>
                <a:latin typeface="Arial" panose="020B0604020202020204" pitchFamily="34" charset="0"/>
              </a:defRPr>
            </a:lvl4pPr>
            <a:lvl5pPr marL="2057400" indent="-228600">
              <a:spcBef>
                <a:spcPts val="450"/>
              </a:spcBef>
              <a:spcAft>
                <a:spcPts val="450"/>
              </a:spcAft>
              <a:buClr>
                <a:schemeClr val="accent2"/>
              </a:buClr>
              <a:buSzPct val="80000"/>
              <a:buFont typeface="Arial" panose="020B0604020202020204" pitchFamily="34" charset="0"/>
              <a:defRPr sz="1400">
                <a:solidFill>
                  <a:schemeClr val="tx1"/>
                </a:solidFill>
                <a:latin typeface="Arial" panose="020B0604020202020204" pitchFamily="34" charset="0"/>
              </a:defRPr>
            </a:lvl5pPr>
            <a:lvl6pPr marL="2514600" indent="-228600" eaLnBrk="0" fontAlgn="base" hangingPunct="0">
              <a:spcBef>
                <a:spcPts val="450"/>
              </a:spcBef>
              <a:spcAft>
                <a:spcPts val="450"/>
              </a:spcAft>
              <a:buClr>
                <a:schemeClr val="accent2"/>
              </a:buClr>
              <a:buSzPct val="80000"/>
              <a:buFont typeface="Arial" panose="020B0604020202020204" pitchFamily="34" charset="0"/>
              <a:defRPr sz="1400">
                <a:solidFill>
                  <a:schemeClr val="tx1"/>
                </a:solidFill>
                <a:latin typeface="Arial" panose="020B0604020202020204" pitchFamily="34" charset="0"/>
              </a:defRPr>
            </a:lvl6pPr>
            <a:lvl7pPr marL="2971800" indent="-228600" eaLnBrk="0" fontAlgn="base" hangingPunct="0">
              <a:spcBef>
                <a:spcPts val="450"/>
              </a:spcBef>
              <a:spcAft>
                <a:spcPts val="450"/>
              </a:spcAft>
              <a:buClr>
                <a:schemeClr val="accent2"/>
              </a:buClr>
              <a:buSzPct val="80000"/>
              <a:buFont typeface="Arial" panose="020B0604020202020204" pitchFamily="34" charset="0"/>
              <a:defRPr sz="1400">
                <a:solidFill>
                  <a:schemeClr val="tx1"/>
                </a:solidFill>
                <a:latin typeface="Arial" panose="020B0604020202020204" pitchFamily="34" charset="0"/>
              </a:defRPr>
            </a:lvl7pPr>
            <a:lvl8pPr marL="3429000" indent="-228600" eaLnBrk="0" fontAlgn="base" hangingPunct="0">
              <a:spcBef>
                <a:spcPts val="450"/>
              </a:spcBef>
              <a:spcAft>
                <a:spcPts val="450"/>
              </a:spcAft>
              <a:buClr>
                <a:schemeClr val="accent2"/>
              </a:buClr>
              <a:buSzPct val="80000"/>
              <a:buFont typeface="Arial" panose="020B0604020202020204" pitchFamily="34" charset="0"/>
              <a:defRPr sz="1400">
                <a:solidFill>
                  <a:schemeClr val="tx1"/>
                </a:solidFill>
                <a:latin typeface="Arial" panose="020B0604020202020204" pitchFamily="34" charset="0"/>
              </a:defRPr>
            </a:lvl8pPr>
            <a:lvl9pPr marL="3886200" indent="-228600" eaLnBrk="0" fontAlgn="base" hangingPunct="0">
              <a:spcBef>
                <a:spcPts val="450"/>
              </a:spcBef>
              <a:spcAft>
                <a:spcPts val="450"/>
              </a:spcAft>
              <a:buClr>
                <a:schemeClr val="accent2"/>
              </a:buClr>
              <a:buSzPct val="80000"/>
              <a:buFont typeface="Arial" panose="020B0604020202020204" pitchFamily="34" charset="0"/>
              <a:defRPr sz="1400">
                <a:solidFill>
                  <a:schemeClr val="tx1"/>
                </a:solidFill>
                <a:latin typeface="Arial" panose="020B0604020202020204" pitchFamily="34" charset="0"/>
              </a:defRPr>
            </a:lvl9pPr>
          </a:lstStyle>
          <a:p>
            <a:pPr eaLnBrk="1" hangingPunct="1">
              <a:lnSpc>
                <a:spcPct val="90000"/>
              </a:lnSpc>
              <a:spcBef>
                <a:spcPct val="0"/>
              </a:spcBef>
              <a:spcAft>
                <a:spcPct val="0"/>
              </a:spcAft>
              <a:buFontTx/>
              <a:buNone/>
            </a:pPr>
            <a:r>
              <a:rPr lang="en-GB" altLang="en-US" sz="4000" dirty="0">
                <a:solidFill>
                  <a:schemeClr val="bg1"/>
                </a:solidFill>
                <a:latin typeface="Overpass" panose="00000500000000000000" pitchFamily="2" charset="0"/>
              </a:rPr>
              <a:t>Africa Regional Social </a:t>
            </a:r>
          </a:p>
          <a:p>
            <a:pPr eaLnBrk="1" hangingPunct="1">
              <a:lnSpc>
                <a:spcPct val="90000"/>
              </a:lnSpc>
              <a:spcBef>
                <a:spcPct val="0"/>
              </a:spcBef>
              <a:spcAft>
                <a:spcPct val="0"/>
              </a:spcAft>
              <a:buFontTx/>
              <a:buNone/>
            </a:pPr>
            <a:r>
              <a:rPr lang="en-GB" altLang="en-US" sz="4000" dirty="0">
                <a:solidFill>
                  <a:schemeClr val="bg1"/>
                </a:solidFill>
                <a:latin typeface="Overpass" panose="00000500000000000000" pitchFamily="2" charset="0"/>
              </a:rPr>
              <a:t>Protection Strategy, </a:t>
            </a:r>
            <a:br>
              <a:rPr lang="en-GB" altLang="en-US" sz="4000" dirty="0">
                <a:solidFill>
                  <a:schemeClr val="bg1"/>
                </a:solidFill>
                <a:latin typeface="Overpass" panose="00000500000000000000" pitchFamily="2" charset="0"/>
              </a:rPr>
            </a:br>
            <a:r>
              <a:rPr lang="en-GB" altLang="en-US" sz="4000" dirty="0" smtClean="0">
                <a:solidFill>
                  <a:schemeClr val="bg1"/>
                </a:solidFill>
                <a:latin typeface="Overpass" panose="00000500000000000000" pitchFamily="2" charset="0"/>
              </a:rPr>
              <a:t>2021-2025</a:t>
            </a:r>
            <a:endParaRPr lang="en-GB" altLang="en-US" sz="4000" dirty="0">
              <a:solidFill>
                <a:schemeClr val="bg1"/>
              </a:solidFill>
              <a:latin typeface="Overpass" panose="00000500000000000000" pitchFamily="2" charset="0"/>
            </a:endParaRPr>
          </a:p>
        </p:txBody>
      </p:sp>
      <p:sp>
        <p:nvSpPr>
          <p:cNvPr id="12294" name="TextBox 12">
            <a:extLst>
              <a:ext uri="{FF2B5EF4-FFF2-40B4-BE49-F238E27FC236}">
                <a16:creationId xmlns:a16="http://schemas.microsoft.com/office/drawing/2014/main" id="{761E5723-D414-4700-8EA5-4A9338840AE2}"/>
              </a:ext>
            </a:extLst>
          </p:cNvPr>
          <p:cNvSpPr txBox="1">
            <a:spLocks noChangeArrowheads="1"/>
          </p:cNvSpPr>
          <p:nvPr/>
        </p:nvSpPr>
        <p:spPr bwMode="auto">
          <a:xfrm>
            <a:off x="530225" y="3490913"/>
            <a:ext cx="4876800" cy="14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ts val="2700"/>
              </a:lnSpc>
            </a:pPr>
            <a:r>
              <a:rPr lang="en-US" altLang="en-US" sz="2400" dirty="0">
                <a:solidFill>
                  <a:schemeClr val="bg1"/>
                </a:solidFill>
              </a:rPr>
              <a:t>Towards 40% – a social protection coverage acceleration framework to achieve the SDGs</a:t>
            </a:r>
          </a:p>
          <a:p>
            <a:endParaRPr lang="en-US" altLang="en-US" dirty="0"/>
          </a:p>
        </p:txBody>
      </p:sp>
      <p:sp>
        <p:nvSpPr>
          <p:cNvPr id="12295" name="TextBox 13">
            <a:extLst>
              <a:ext uri="{FF2B5EF4-FFF2-40B4-BE49-F238E27FC236}">
                <a16:creationId xmlns:a16="http://schemas.microsoft.com/office/drawing/2014/main" id="{F699C29B-ECA8-4DA5-9C60-F94432F6F36F}"/>
              </a:ext>
            </a:extLst>
          </p:cNvPr>
          <p:cNvSpPr txBox="1">
            <a:spLocks noChangeArrowheads="1"/>
          </p:cNvSpPr>
          <p:nvPr/>
        </p:nvSpPr>
        <p:spPr bwMode="auto">
          <a:xfrm>
            <a:off x="530225" y="4811713"/>
            <a:ext cx="5202238" cy="133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150000"/>
              </a:lnSpc>
            </a:pPr>
            <a:r>
              <a:rPr lang="en-US" altLang="en-US" sz="1400" b="1" dirty="0">
                <a:solidFill>
                  <a:schemeClr val="bg1"/>
                </a:solidFill>
              </a:rPr>
              <a:t>Cynthia Samuel-</a:t>
            </a:r>
            <a:r>
              <a:rPr lang="en-US" altLang="en-US" sz="1400" b="1" dirty="0" err="1">
                <a:solidFill>
                  <a:schemeClr val="bg1"/>
                </a:solidFill>
              </a:rPr>
              <a:t>Olonjuwon</a:t>
            </a:r>
            <a:r>
              <a:rPr lang="en-US" altLang="en-US" sz="1400" b="1" dirty="0">
                <a:solidFill>
                  <a:schemeClr val="bg1"/>
                </a:solidFill>
              </a:rPr>
              <a:t>,</a:t>
            </a:r>
          </a:p>
          <a:p>
            <a:pPr>
              <a:lnSpc>
                <a:spcPct val="150000"/>
              </a:lnSpc>
            </a:pPr>
            <a:r>
              <a:rPr lang="en-US" altLang="en-US" sz="1400" dirty="0">
                <a:solidFill>
                  <a:schemeClr val="bg1"/>
                </a:solidFill>
              </a:rPr>
              <a:t>Assistant Director General - Regional Director for Africa</a:t>
            </a:r>
          </a:p>
          <a:p>
            <a:pPr>
              <a:lnSpc>
                <a:spcPct val="150000"/>
              </a:lnSpc>
            </a:pPr>
            <a:endParaRPr lang="en-US" altLang="en-US" sz="1400" dirty="0"/>
          </a:p>
          <a:p>
            <a:endParaRPr lang="en-US" altLang="en-US" dirty="0"/>
          </a:p>
        </p:txBody>
      </p:sp>
      <p:sp>
        <p:nvSpPr>
          <p:cNvPr id="13320" name="TextBox 14">
            <a:extLst>
              <a:ext uri="{FF2B5EF4-FFF2-40B4-BE49-F238E27FC236}">
                <a16:creationId xmlns:a16="http://schemas.microsoft.com/office/drawing/2014/main" id="{CF7B8731-38E1-48C2-8409-EE69A9406FCA}"/>
              </a:ext>
            </a:extLst>
          </p:cNvPr>
          <p:cNvSpPr txBox="1">
            <a:spLocks noChangeArrowheads="1"/>
          </p:cNvSpPr>
          <p:nvPr/>
        </p:nvSpPr>
        <p:spPr bwMode="auto">
          <a:xfrm>
            <a:off x="580466" y="6073775"/>
            <a:ext cx="1740702" cy="669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400" dirty="0">
                <a:solidFill>
                  <a:schemeClr val="bg1"/>
                </a:solidFill>
              </a:rPr>
              <a:t/>
            </a:r>
            <a:br>
              <a:rPr lang="en-US" sz="1400" dirty="0">
                <a:solidFill>
                  <a:schemeClr val="bg1"/>
                </a:solidFill>
              </a:rPr>
            </a:br>
            <a:r>
              <a:rPr lang="en-US" sz="1400" dirty="0">
                <a:solidFill>
                  <a:schemeClr val="bg1"/>
                </a:solidFill>
              </a:rPr>
              <a:t>November 2021</a:t>
            </a:r>
          </a:p>
          <a:p>
            <a:pPr>
              <a:defRPr/>
            </a:pPr>
            <a:endParaRPr lang="en-US" sz="95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1929877-BD43-4908-9642-744A66935D06}"/>
              </a:ext>
            </a:extLst>
          </p:cNvPr>
          <p:cNvSpPr>
            <a:spLocks noGrp="1"/>
          </p:cNvSpPr>
          <p:nvPr>
            <p:ph type="dt" sz="half" idx="10"/>
          </p:nvPr>
        </p:nvSpPr>
        <p:spPr/>
        <p:txBody>
          <a:bodyPr/>
          <a:lstStyle/>
          <a:p>
            <a:pPr>
              <a:defRPr/>
            </a:pPr>
            <a:r>
              <a:rPr lang="en-GB"/>
              <a:t>Date: Monday / 01 / October / 2019</a:t>
            </a:r>
          </a:p>
        </p:txBody>
      </p:sp>
      <p:sp>
        <p:nvSpPr>
          <p:cNvPr id="7" name="Footer Placeholder 4">
            <a:extLst>
              <a:ext uri="{FF2B5EF4-FFF2-40B4-BE49-F238E27FC236}">
                <a16:creationId xmlns:a16="http://schemas.microsoft.com/office/drawing/2014/main" id="{97C5DF14-17F2-469D-980B-F118064F1DE1}"/>
              </a:ext>
            </a:extLst>
          </p:cNvPr>
          <p:cNvSpPr>
            <a:spLocks noGrp="1"/>
          </p:cNvSpPr>
          <p:nvPr>
            <p:ph type="ftr" sz="quarter" idx="11"/>
          </p:nvPr>
        </p:nvSpPr>
        <p:spPr>
          <a:xfrm>
            <a:off x="490538" y="6337300"/>
            <a:ext cx="5605462" cy="179388"/>
          </a:xfrm>
        </p:spPr>
        <p:txBody>
          <a:bodyPr/>
          <a:lstStyle/>
          <a:p>
            <a:pPr>
              <a:defRPr/>
            </a:pPr>
            <a:r>
              <a:rPr lang="en-GB" dirty="0"/>
              <a:t>Advancing social justice, promoting decent work</a:t>
            </a:r>
          </a:p>
        </p:txBody>
      </p:sp>
      <p:sp>
        <p:nvSpPr>
          <p:cNvPr id="8" name="Right Triangle 7">
            <a:extLst>
              <a:ext uri="{FF2B5EF4-FFF2-40B4-BE49-F238E27FC236}">
                <a16:creationId xmlns:a16="http://schemas.microsoft.com/office/drawing/2014/main" id="{51332376-3DB6-4ED1-AE5C-51894BCE9BB7}"/>
              </a:ext>
            </a:extLst>
          </p:cNvPr>
          <p:cNvSpPr/>
          <p:nvPr/>
        </p:nvSpPr>
        <p:spPr>
          <a:xfrm rot="10800000">
            <a:off x="4380089" y="-3"/>
            <a:ext cx="7812768" cy="5054321"/>
          </a:xfrm>
          <a:prstGeom prst="rtTriangle">
            <a:avLst/>
          </a:prstGeom>
          <a:blipFill dpi="0" rotWithShape="0">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Isosceles Triangle 8">
            <a:extLst>
              <a:ext uri="{FF2B5EF4-FFF2-40B4-BE49-F238E27FC236}">
                <a16:creationId xmlns:a16="http://schemas.microsoft.com/office/drawing/2014/main" id="{2F3B852D-0651-413A-8D58-D4FD7775492A}"/>
              </a:ext>
            </a:extLst>
          </p:cNvPr>
          <p:cNvSpPr/>
          <p:nvPr/>
        </p:nvSpPr>
        <p:spPr>
          <a:xfrm rot="5400000">
            <a:off x="-26528" y="2899903"/>
            <a:ext cx="384651" cy="331596"/>
          </a:xfrm>
          <a:prstGeom prst="triangle">
            <a:avLst/>
          </a:prstGeom>
          <a:solidFill>
            <a:srgbClr val="FA3C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152EFF74-ED58-4A7B-B6D4-EC744C5FCB49}"/>
              </a:ext>
            </a:extLst>
          </p:cNvPr>
          <p:cNvSpPr txBox="1"/>
          <p:nvPr/>
        </p:nvSpPr>
        <p:spPr>
          <a:xfrm>
            <a:off x="490537" y="2706838"/>
            <a:ext cx="9015204" cy="1261884"/>
          </a:xfrm>
          <a:prstGeom prst="rect">
            <a:avLst/>
          </a:prstGeom>
          <a:noFill/>
        </p:spPr>
        <p:txBody>
          <a:bodyPr wrap="square" rtlCol="0">
            <a:spAutoFit/>
          </a:bodyPr>
          <a:lstStyle/>
          <a:p>
            <a:pPr marL="742950" indent="-742950">
              <a:buFont typeface="+mj-lt"/>
              <a:buAutoNum type="arabicPeriod" startAt="2"/>
            </a:pPr>
            <a:r>
              <a:rPr lang="en-US" sz="3800" b="1" dirty="0">
                <a:latin typeface="Overpass" panose="00000500000000000000" pitchFamily="2" charset="0"/>
              </a:rPr>
              <a:t>Africa Regional Social Protection Strategy, 2021 - 2025</a:t>
            </a:r>
          </a:p>
        </p:txBody>
      </p:sp>
      <p:sp>
        <p:nvSpPr>
          <p:cNvPr id="11" name="Right Triangle 10">
            <a:extLst>
              <a:ext uri="{FF2B5EF4-FFF2-40B4-BE49-F238E27FC236}">
                <a16:creationId xmlns:a16="http://schemas.microsoft.com/office/drawing/2014/main" id="{FBC967AB-9E10-40D1-A95E-9B1A7E46D1B7}"/>
              </a:ext>
            </a:extLst>
          </p:cNvPr>
          <p:cNvSpPr/>
          <p:nvPr/>
        </p:nvSpPr>
        <p:spPr>
          <a:xfrm flipH="1">
            <a:off x="8631534" y="4795174"/>
            <a:ext cx="3570514" cy="2062826"/>
          </a:xfrm>
          <a:prstGeom prst="rtTriangle">
            <a:avLst/>
          </a:prstGeom>
          <a:solidFill>
            <a:srgbClr val="FA3C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60F00817-4C80-4684-BBE2-E89083679C7D}"/>
              </a:ext>
            </a:extLst>
          </p:cNvPr>
          <p:cNvSpPr txBox="1"/>
          <p:nvPr/>
        </p:nvSpPr>
        <p:spPr>
          <a:xfrm>
            <a:off x="1275844" y="4115602"/>
            <a:ext cx="5205343" cy="938719"/>
          </a:xfrm>
          <a:prstGeom prst="rect">
            <a:avLst/>
          </a:prstGeom>
          <a:noFill/>
        </p:spPr>
        <p:txBody>
          <a:bodyPr wrap="square" rtlCol="0">
            <a:spAutoFit/>
          </a:bodyPr>
          <a:lstStyle/>
          <a:p>
            <a:r>
              <a:rPr lang="en-GB" b="1" dirty="0">
                <a:solidFill>
                  <a:srgbClr val="354A9D"/>
                </a:solidFill>
              </a:rPr>
              <a:t>Towards </a:t>
            </a:r>
            <a:r>
              <a:rPr lang="en-GB" sz="1900" b="1" dirty="0">
                <a:solidFill>
                  <a:srgbClr val="354A9D"/>
                </a:solidFill>
              </a:rPr>
              <a:t>40 %</a:t>
            </a:r>
            <a:r>
              <a:rPr lang="en-GB" b="1" dirty="0">
                <a:solidFill>
                  <a:srgbClr val="354A9D"/>
                </a:solidFill>
              </a:rPr>
              <a:t> – a social protection coverage acceleration framework to achieve the SDGs</a:t>
            </a:r>
          </a:p>
          <a:p>
            <a:endParaRPr lang="en-US" dirty="0">
              <a:solidFill>
                <a:srgbClr val="354A9D"/>
              </a:solidFill>
            </a:endParaRPr>
          </a:p>
        </p:txBody>
      </p:sp>
    </p:spTree>
    <p:extLst>
      <p:ext uri="{BB962C8B-B14F-4D97-AF65-F5344CB8AC3E}">
        <p14:creationId xmlns:p14="http://schemas.microsoft.com/office/powerpoint/2010/main" val="2661452104"/>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047B08B-A662-4D62-9A8D-1E32376888DB}"/>
              </a:ext>
            </a:extLst>
          </p:cNvPr>
          <p:cNvSpPr>
            <a:spLocks noGrp="1"/>
          </p:cNvSpPr>
          <p:nvPr>
            <p:ph type="dt" sz="half" idx="10"/>
          </p:nvPr>
        </p:nvSpPr>
        <p:spPr/>
        <p:txBody>
          <a:bodyPr/>
          <a:lstStyle/>
          <a:p>
            <a:pPr>
              <a:defRPr/>
            </a:pPr>
            <a:r>
              <a:rPr lang="en-GB"/>
              <a:t>Date: Monday / 01 / October / 2019</a:t>
            </a:r>
          </a:p>
        </p:txBody>
      </p:sp>
      <p:sp>
        <p:nvSpPr>
          <p:cNvPr id="16389" name="Footer Placeholder 4">
            <a:extLst>
              <a:ext uri="{FF2B5EF4-FFF2-40B4-BE49-F238E27FC236}">
                <a16:creationId xmlns:a16="http://schemas.microsoft.com/office/drawing/2014/main" id="{F1405797-5C88-4C72-85C7-109F22454E6A}"/>
              </a:ext>
            </a:extLst>
          </p:cNvPr>
          <p:cNvSpPr>
            <a:spLocks noGrp="1" noChangeArrowheads="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GB" altLang="en-US"/>
              <a:t>Advancing social justice, promoting decent work</a:t>
            </a:r>
          </a:p>
        </p:txBody>
      </p:sp>
      <p:sp>
        <p:nvSpPr>
          <p:cNvPr id="16390" name="Slide Number Placeholder 5">
            <a:extLst>
              <a:ext uri="{FF2B5EF4-FFF2-40B4-BE49-F238E27FC236}">
                <a16:creationId xmlns:a16="http://schemas.microsoft.com/office/drawing/2014/main" id="{AD4496E8-0804-4C61-8CA5-6AFD610D750F}"/>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1193BC9-FD4B-4E12-839A-58AD201158C4}" type="slidenum">
              <a:rPr lang="en-GB" altLang="en-US" smtClean="0">
                <a:solidFill>
                  <a:schemeClr val="accent1"/>
                </a:solidFill>
              </a:rPr>
              <a:pPr/>
              <a:t>11</a:t>
            </a:fld>
            <a:endParaRPr lang="en-GB" altLang="en-US">
              <a:solidFill>
                <a:schemeClr val="accent1"/>
              </a:solidFill>
            </a:endParaRPr>
          </a:p>
        </p:txBody>
      </p:sp>
      <p:sp>
        <p:nvSpPr>
          <p:cNvPr id="13" name="Title 1">
            <a:extLst>
              <a:ext uri="{FF2B5EF4-FFF2-40B4-BE49-F238E27FC236}">
                <a16:creationId xmlns:a16="http://schemas.microsoft.com/office/drawing/2014/main" id="{D6C14AEA-36CD-482D-A7B2-F68BC94B1BEA}"/>
              </a:ext>
            </a:extLst>
          </p:cNvPr>
          <p:cNvSpPr txBox="1">
            <a:spLocks noChangeArrowheads="1"/>
          </p:cNvSpPr>
          <p:nvPr/>
        </p:nvSpPr>
        <p:spPr>
          <a:xfrm>
            <a:off x="490538" y="1288190"/>
            <a:ext cx="11210925" cy="870156"/>
          </a:xfrm>
          <a:prstGeom prst="rect">
            <a:avLst/>
          </a:prstGeom>
          <a:noFill/>
        </p:spPr>
        <p:txBody>
          <a:bodyPr/>
          <a:lstStyle>
            <a:lvl1pPr algn="l" rtl="0" eaLnBrk="0" fontAlgn="base" hangingPunct="0">
              <a:lnSpc>
                <a:spcPct val="90000"/>
              </a:lnSpc>
              <a:spcBef>
                <a:spcPct val="0"/>
              </a:spcBef>
              <a:spcAft>
                <a:spcPct val="0"/>
              </a:spcAft>
              <a:defRPr sz="2500" b="1" kern="1200">
                <a:solidFill>
                  <a:schemeClr val="accent1"/>
                </a:solidFill>
                <a:latin typeface="+mj-lt"/>
                <a:ea typeface="+mj-ea"/>
                <a:cs typeface="+mj-cs"/>
              </a:defRPr>
            </a:lvl1pPr>
            <a:lvl2pPr algn="l" rtl="0" eaLnBrk="0" fontAlgn="base" hangingPunct="0">
              <a:lnSpc>
                <a:spcPct val="90000"/>
              </a:lnSpc>
              <a:spcBef>
                <a:spcPct val="0"/>
              </a:spcBef>
              <a:spcAft>
                <a:spcPct val="0"/>
              </a:spcAft>
              <a:defRPr sz="2500" b="1">
                <a:solidFill>
                  <a:schemeClr val="accent1"/>
                </a:solidFill>
                <a:latin typeface="Arial" panose="020B0604020202020204" pitchFamily="34" charset="0"/>
              </a:defRPr>
            </a:lvl2pPr>
            <a:lvl3pPr algn="l" rtl="0" eaLnBrk="0" fontAlgn="base" hangingPunct="0">
              <a:lnSpc>
                <a:spcPct val="90000"/>
              </a:lnSpc>
              <a:spcBef>
                <a:spcPct val="0"/>
              </a:spcBef>
              <a:spcAft>
                <a:spcPct val="0"/>
              </a:spcAft>
              <a:defRPr sz="2500" b="1">
                <a:solidFill>
                  <a:schemeClr val="accent1"/>
                </a:solidFill>
                <a:latin typeface="Arial" panose="020B0604020202020204" pitchFamily="34" charset="0"/>
              </a:defRPr>
            </a:lvl3pPr>
            <a:lvl4pPr algn="l" rtl="0" eaLnBrk="0" fontAlgn="base" hangingPunct="0">
              <a:lnSpc>
                <a:spcPct val="90000"/>
              </a:lnSpc>
              <a:spcBef>
                <a:spcPct val="0"/>
              </a:spcBef>
              <a:spcAft>
                <a:spcPct val="0"/>
              </a:spcAft>
              <a:defRPr sz="2500" b="1">
                <a:solidFill>
                  <a:schemeClr val="accent1"/>
                </a:solidFill>
                <a:latin typeface="Arial" panose="020B0604020202020204" pitchFamily="34" charset="0"/>
              </a:defRPr>
            </a:lvl4pPr>
            <a:lvl5pPr algn="l" rtl="0" eaLnBrk="0" fontAlgn="base" hangingPunct="0">
              <a:lnSpc>
                <a:spcPct val="90000"/>
              </a:lnSpc>
              <a:spcBef>
                <a:spcPct val="0"/>
              </a:spcBef>
              <a:spcAft>
                <a:spcPct val="0"/>
              </a:spcAft>
              <a:defRPr sz="2500" b="1">
                <a:solidFill>
                  <a:schemeClr val="accent1"/>
                </a:solidFill>
                <a:latin typeface="Arial" panose="020B0604020202020204" pitchFamily="34" charset="0"/>
              </a:defRPr>
            </a:lvl5pPr>
            <a:lvl6pPr marL="457200" algn="l" rtl="0" fontAlgn="base">
              <a:lnSpc>
                <a:spcPct val="90000"/>
              </a:lnSpc>
              <a:spcBef>
                <a:spcPct val="0"/>
              </a:spcBef>
              <a:spcAft>
                <a:spcPct val="0"/>
              </a:spcAft>
              <a:defRPr sz="2500" b="1">
                <a:solidFill>
                  <a:schemeClr val="accent1"/>
                </a:solidFill>
                <a:latin typeface="Arial" panose="020B0604020202020204" pitchFamily="34" charset="0"/>
              </a:defRPr>
            </a:lvl6pPr>
            <a:lvl7pPr marL="914400" algn="l" rtl="0" fontAlgn="base">
              <a:lnSpc>
                <a:spcPct val="90000"/>
              </a:lnSpc>
              <a:spcBef>
                <a:spcPct val="0"/>
              </a:spcBef>
              <a:spcAft>
                <a:spcPct val="0"/>
              </a:spcAft>
              <a:defRPr sz="2500" b="1">
                <a:solidFill>
                  <a:schemeClr val="accent1"/>
                </a:solidFill>
                <a:latin typeface="Arial" panose="020B0604020202020204" pitchFamily="34" charset="0"/>
              </a:defRPr>
            </a:lvl7pPr>
            <a:lvl8pPr marL="1371600" algn="l" rtl="0" fontAlgn="base">
              <a:lnSpc>
                <a:spcPct val="90000"/>
              </a:lnSpc>
              <a:spcBef>
                <a:spcPct val="0"/>
              </a:spcBef>
              <a:spcAft>
                <a:spcPct val="0"/>
              </a:spcAft>
              <a:defRPr sz="2500" b="1">
                <a:solidFill>
                  <a:schemeClr val="accent1"/>
                </a:solidFill>
                <a:latin typeface="Arial" panose="020B0604020202020204" pitchFamily="34" charset="0"/>
              </a:defRPr>
            </a:lvl8pPr>
            <a:lvl9pPr marL="1828800" algn="l" rtl="0" fontAlgn="base">
              <a:lnSpc>
                <a:spcPct val="90000"/>
              </a:lnSpc>
              <a:spcBef>
                <a:spcPct val="0"/>
              </a:spcBef>
              <a:spcAft>
                <a:spcPct val="0"/>
              </a:spcAft>
              <a:defRPr sz="2500" b="1">
                <a:solidFill>
                  <a:schemeClr val="accent1"/>
                </a:solidFill>
                <a:latin typeface="Arial" panose="020B0604020202020204" pitchFamily="34" charset="0"/>
              </a:defRPr>
            </a:lvl9pPr>
          </a:lstStyle>
          <a:p>
            <a:pPr eaLnBrk="1" hangingPunct="1"/>
            <a:r>
              <a:rPr lang="en-GB" dirty="0">
                <a:latin typeface="Overpass" panose="00000500000000000000" pitchFamily="2" charset="0"/>
              </a:rPr>
              <a:t>The strategy is built on recent developments in </a:t>
            </a:r>
            <a:endParaRPr lang="en-NG" dirty="0">
              <a:latin typeface="Overpass" panose="00000500000000000000" pitchFamily="2" charset="0"/>
            </a:endParaRPr>
          </a:p>
          <a:p>
            <a:pPr eaLnBrk="1" hangingPunct="1"/>
            <a:r>
              <a:rPr lang="en-GB" dirty="0">
                <a:latin typeface="Overpass" panose="00000500000000000000" pitchFamily="2" charset="0"/>
              </a:rPr>
              <a:t>social protection both at the global and regional levels </a:t>
            </a:r>
            <a:endParaRPr lang="en-GB" altLang="en-US" dirty="0">
              <a:solidFill>
                <a:srgbClr val="FA3C4B"/>
              </a:solidFill>
              <a:latin typeface="Overpass" panose="00000500000000000000" pitchFamily="2" charset="0"/>
            </a:endParaRPr>
          </a:p>
        </p:txBody>
      </p:sp>
      <p:sp>
        <p:nvSpPr>
          <p:cNvPr id="15" name="Content Placeholder 2">
            <a:extLst>
              <a:ext uri="{FF2B5EF4-FFF2-40B4-BE49-F238E27FC236}">
                <a16:creationId xmlns:a16="http://schemas.microsoft.com/office/drawing/2014/main" id="{ACEEB570-EEA6-4A4A-82B6-5310C1FAE640}"/>
              </a:ext>
            </a:extLst>
          </p:cNvPr>
          <p:cNvSpPr txBox="1">
            <a:spLocks noChangeArrowheads="1"/>
          </p:cNvSpPr>
          <p:nvPr/>
        </p:nvSpPr>
        <p:spPr>
          <a:xfrm>
            <a:off x="490538" y="1918352"/>
            <a:ext cx="6121277" cy="4398852"/>
          </a:xfrm>
          <a:prstGeom prst="rect">
            <a:avLst/>
          </a:prstGeom>
        </p:spPr>
        <p:txBody>
          <a:bodyPr/>
          <a:lstStyle>
            <a:lvl1pPr algn="l" rtl="0" eaLnBrk="0" fontAlgn="base" hangingPunct="0">
              <a:spcBef>
                <a:spcPts val="2400"/>
              </a:spcBef>
              <a:spcAft>
                <a:spcPts val="600"/>
              </a:spcAft>
              <a:buFont typeface="Arial" panose="020B0604020202020204" pitchFamily="34" charset="0"/>
              <a:defRPr b="1" kern="1200">
                <a:solidFill>
                  <a:schemeClr val="accent2"/>
                </a:solidFill>
                <a:latin typeface="+mn-lt"/>
                <a:ea typeface="+mn-ea"/>
                <a:cs typeface="+mn-cs"/>
              </a:defRPr>
            </a:lvl1pPr>
            <a:lvl2pPr algn="l" rtl="0" eaLnBrk="0" fontAlgn="base" hangingPunct="0">
              <a:spcBef>
                <a:spcPts val="600"/>
              </a:spcBef>
              <a:spcAft>
                <a:spcPts val="600"/>
              </a:spcAft>
              <a:buFont typeface="Arial" panose="020B0604020202020204" pitchFamily="34" charset="0"/>
              <a:defRPr kern="1200">
                <a:solidFill>
                  <a:schemeClr val="tx1"/>
                </a:solidFill>
                <a:latin typeface="+mn-lt"/>
                <a:ea typeface="+mn-ea"/>
                <a:cs typeface="+mn-cs"/>
              </a:defRPr>
            </a:lvl2pPr>
            <a:lvl3pPr marL="250825" indent="-250825" algn="l" rtl="0" eaLnBrk="0" fontAlgn="base" hangingPunct="0">
              <a:spcBef>
                <a:spcPts val="600"/>
              </a:spcBef>
              <a:spcAft>
                <a:spcPct val="0"/>
              </a:spcAft>
              <a:buClr>
                <a:schemeClr val="accent2"/>
              </a:buClr>
              <a:buSzPct val="70000"/>
              <a:buFont typeface="Wingdings 3" panose="05040102010807070707" pitchFamily="18" charset="2"/>
              <a:buChar char=""/>
              <a:defRPr kern="1200">
                <a:solidFill>
                  <a:schemeClr val="tx1"/>
                </a:solidFill>
                <a:latin typeface="+mn-lt"/>
                <a:ea typeface="+mn-ea"/>
                <a:cs typeface="+mn-cs"/>
              </a:defRPr>
            </a:lvl3pPr>
            <a:lvl4pPr algn="l" rtl="0" eaLnBrk="0" fontAlgn="base" hangingPunct="0">
              <a:spcBef>
                <a:spcPts val="2400"/>
              </a:spcBef>
              <a:spcAft>
                <a:spcPts val="450"/>
              </a:spcAft>
              <a:buClr>
                <a:schemeClr val="accent2"/>
              </a:buClr>
              <a:buSzPct val="80000"/>
              <a:buFont typeface="Arial" panose="020B0604020202020204" pitchFamily="34" charset="0"/>
              <a:defRPr sz="1400" b="1" kern="1200">
                <a:solidFill>
                  <a:schemeClr val="accent2"/>
                </a:solidFill>
                <a:latin typeface="+mn-lt"/>
                <a:ea typeface="+mn-ea"/>
                <a:cs typeface="+mn-cs"/>
              </a:defRPr>
            </a:lvl4pPr>
            <a:lvl5pPr algn="l" rtl="0" eaLnBrk="0" fontAlgn="base" hangingPunct="0">
              <a:spcBef>
                <a:spcPts val="450"/>
              </a:spcBef>
              <a:spcAft>
                <a:spcPts val="450"/>
              </a:spcAft>
              <a:buClr>
                <a:schemeClr val="accent2"/>
              </a:buClr>
              <a:buSzPct val="80000"/>
              <a:buFont typeface="Arial" panose="020B0604020202020204" pitchFamily="34" charset="0"/>
              <a:defRPr sz="1400" kern="1200">
                <a:solidFill>
                  <a:schemeClr val="tx1"/>
                </a:solidFill>
                <a:latin typeface="+mn-lt"/>
                <a:ea typeface="+mn-ea"/>
                <a:cs typeface="+mn-cs"/>
              </a:defRPr>
            </a:lvl5pPr>
            <a:lvl6pPr marL="252000" indent="-252000" algn="l" defTabSz="914400" rtl="0" eaLnBrk="1" latinLnBrk="0" hangingPunct="1">
              <a:lnSpc>
                <a:spcPct val="100000"/>
              </a:lnSpc>
              <a:spcBef>
                <a:spcPts val="450"/>
              </a:spcBef>
              <a:buClr>
                <a:schemeClr val="accent2"/>
              </a:buClr>
              <a:buSzPct val="70000"/>
              <a:buFont typeface="Wingdings 3" panose="05040102010807070707" pitchFamily="18" charset="2"/>
              <a:buChar char="u"/>
              <a:defRPr sz="1400" kern="1200">
                <a:solidFill>
                  <a:schemeClr val="tx1"/>
                </a:solidFill>
                <a:latin typeface="+mn-lt"/>
                <a:ea typeface="+mn-ea"/>
                <a:cs typeface="+mn-cs"/>
              </a:defRPr>
            </a:lvl6pPr>
            <a:lvl7pPr marL="0" indent="0" algn="l" defTabSz="914400" rtl="0" eaLnBrk="1" latinLnBrk="0" hangingPunct="1">
              <a:lnSpc>
                <a:spcPct val="100000"/>
              </a:lnSpc>
              <a:spcBef>
                <a:spcPts val="600"/>
              </a:spcBef>
              <a:buFont typeface="Arial" panose="020B0604020202020204" pitchFamily="34" charset="0"/>
              <a:buNone/>
              <a:defRPr sz="1000" kern="1200" baseline="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2" eaLnBrk="1" hangingPunct="1"/>
            <a:endParaRPr lang="en-US" altLang="en-US" sz="1600" b="1" dirty="0">
              <a:solidFill>
                <a:srgbClr val="FF0000"/>
              </a:solidFill>
            </a:endParaRPr>
          </a:p>
          <a:p>
            <a:pPr lvl="2" eaLnBrk="1" hangingPunct="1">
              <a:buClr>
                <a:srgbClr val="87004F"/>
              </a:buClr>
            </a:pPr>
            <a:r>
              <a:rPr lang="en-GB" sz="1600" b="1" dirty="0">
                <a:solidFill>
                  <a:srgbClr val="87004F"/>
                </a:solidFill>
              </a:rPr>
              <a:t>Ministers of Labour Forum on COVID-19 response </a:t>
            </a:r>
            <a:r>
              <a:rPr lang="en-GB" sz="1600" dirty="0"/>
              <a:t>conveyed by the African Union Commission (AUC) in April 2020 and the ILO regional virtual meeting on COVID-19 crisis in Africa – building back better, held in July 2020.</a:t>
            </a:r>
          </a:p>
          <a:p>
            <a:pPr lvl="2" eaLnBrk="1" hangingPunct="1">
              <a:spcBef>
                <a:spcPts val="1200"/>
              </a:spcBef>
              <a:buClr>
                <a:srgbClr val="87004F"/>
              </a:buClr>
            </a:pPr>
            <a:r>
              <a:rPr lang="en-GB" sz="1600" b="1" dirty="0">
                <a:solidFill>
                  <a:srgbClr val="87004F"/>
                </a:solidFill>
              </a:rPr>
              <a:t>Conclusions from the Regional Dialogue for Accelerating </a:t>
            </a:r>
            <a:r>
              <a:rPr lang="en-NG" sz="1600" b="1" dirty="0">
                <a:solidFill>
                  <a:srgbClr val="87004F"/>
                </a:solidFill>
              </a:rPr>
              <a:t/>
            </a:r>
            <a:br>
              <a:rPr lang="en-NG" sz="1600" b="1" dirty="0">
                <a:solidFill>
                  <a:srgbClr val="87004F"/>
                </a:solidFill>
              </a:rPr>
            </a:br>
            <a:r>
              <a:rPr lang="en-GB" sz="1600" b="1" dirty="0">
                <a:solidFill>
                  <a:srgbClr val="87004F"/>
                </a:solidFill>
              </a:rPr>
              <a:t>Social Protection and Sustainable Financing in Africa</a:t>
            </a:r>
            <a:r>
              <a:rPr lang="en-GB" sz="1600" b="1" dirty="0"/>
              <a:t> </a:t>
            </a:r>
            <a:r>
              <a:rPr lang="en-GB" sz="1600" b="1" dirty="0">
                <a:solidFill>
                  <a:srgbClr val="87004F"/>
                </a:solidFill>
              </a:rPr>
              <a:t>organized</a:t>
            </a:r>
            <a:r>
              <a:rPr lang="en-GB" sz="1600" dirty="0"/>
              <a:t> by ILO in April 2021, in close collaboration with African Union Commission, and UNDP.</a:t>
            </a:r>
            <a:endParaRPr lang="en-NG" sz="1700" dirty="0"/>
          </a:p>
          <a:p>
            <a:pPr lvl="2" eaLnBrk="1" hangingPunct="1">
              <a:spcBef>
                <a:spcPts val="1200"/>
              </a:spcBef>
              <a:buClr>
                <a:srgbClr val="87004F"/>
              </a:buClr>
            </a:pPr>
            <a:r>
              <a:rPr lang="en-GB" sz="1600" b="1" dirty="0">
                <a:solidFill>
                  <a:srgbClr val="87004F"/>
                </a:solidFill>
              </a:rPr>
              <a:t>Resolution concerning the second recurrent discussion </a:t>
            </a:r>
            <a:r>
              <a:rPr lang="en-NG" sz="1600" b="1" dirty="0">
                <a:solidFill>
                  <a:srgbClr val="87004F"/>
                </a:solidFill>
              </a:rPr>
              <a:t/>
            </a:r>
            <a:br>
              <a:rPr lang="en-NG" sz="1600" b="1" dirty="0">
                <a:solidFill>
                  <a:srgbClr val="87004F"/>
                </a:solidFill>
              </a:rPr>
            </a:br>
            <a:r>
              <a:rPr lang="en-GB" sz="1600" b="1" dirty="0">
                <a:solidFill>
                  <a:srgbClr val="87004F"/>
                </a:solidFill>
              </a:rPr>
              <a:t>on social protection adopted by the International Labour Conference in June 2021 </a:t>
            </a:r>
            <a:r>
              <a:rPr lang="en-GB" sz="1600" dirty="0"/>
              <a:t>which contains a framework for action towards universal adequate, comprehensive and sustainable social protection systems that are adapted to the developments in the world of work. </a:t>
            </a:r>
          </a:p>
          <a:p>
            <a:pPr lvl="2" eaLnBrk="1" hangingPunct="1">
              <a:spcBef>
                <a:spcPts val="1200"/>
              </a:spcBef>
            </a:pPr>
            <a:endParaRPr lang="en-NG" sz="1700" dirty="0"/>
          </a:p>
        </p:txBody>
      </p:sp>
      <p:sp>
        <p:nvSpPr>
          <p:cNvPr id="17" name="Content Placeholder 2">
            <a:extLst>
              <a:ext uri="{FF2B5EF4-FFF2-40B4-BE49-F238E27FC236}">
                <a16:creationId xmlns:a16="http://schemas.microsoft.com/office/drawing/2014/main" id="{AEB7AD32-A9CE-4721-BB68-2C9EBE13695F}"/>
              </a:ext>
            </a:extLst>
          </p:cNvPr>
          <p:cNvSpPr txBox="1">
            <a:spLocks noChangeArrowheads="1"/>
          </p:cNvSpPr>
          <p:nvPr/>
        </p:nvSpPr>
        <p:spPr>
          <a:xfrm>
            <a:off x="6611815" y="1941509"/>
            <a:ext cx="5305530" cy="2994321"/>
          </a:xfrm>
          <a:prstGeom prst="rect">
            <a:avLst/>
          </a:prstGeom>
        </p:spPr>
        <p:txBody>
          <a:bodyPr/>
          <a:lstStyle>
            <a:lvl1pPr algn="l" rtl="0" eaLnBrk="0" fontAlgn="base" hangingPunct="0">
              <a:spcBef>
                <a:spcPts val="2400"/>
              </a:spcBef>
              <a:spcAft>
                <a:spcPts val="600"/>
              </a:spcAft>
              <a:buFont typeface="Arial" panose="020B0604020202020204" pitchFamily="34" charset="0"/>
              <a:defRPr b="1" kern="1200">
                <a:solidFill>
                  <a:schemeClr val="accent2"/>
                </a:solidFill>
                <a:latin typeface="+mn-lt"/>
                <a:ea typeface="+mn-ea"/>
                <a:cs typeface="+mn-cs"/>
              </a:defRPr>
            </a:lvl1pPr>
            <a:lvl2pPr algn="l" rtl="0" eaLnBrk="0" fontAlgn="base" hangingPunct="0">
              <a:spcBef>
                <a:spcPts val="600"/>
              </a:spcBef>
              <a:spcAft>
                <a:spcPts val="600"/>
              </a:spcAft>
              <a:buFont typeface="Arial" panose="020B0604020202020204" pitchFamily="34" charset="0"/>
              <a:defRPr kern="1200">
                <a:solidFill>
                  <a:schemeClr val="tx1"/>
                </a:solidFill>
                <a:latin typeface="+mn-lt"/>
                <a:ea typeface="+mn-ea"/>
                <a:cs typeface="+mn-cs"/>
              </a:defRPr>
            </a:lvl2pPr>
            <a:lvl3pPr marL="250825" indent="-250825" algn="l" rtl="0" eaLnBrk="0" fontAlgn="base" hangingPunct="0">
              <a:spcBef>
                <a:spcPts val="600"/>
              </a:spcBef>
              <a:spcAft>
                <a:spcPct val="0"/>
              </a:spcAft>
              <a:buClr>
                <a:schemeClr val="accent2"/>
              </a:buClr>
              <a:buSzPct val="70000"/>
              <a:buFont typeface="Wingdings 3" panose="05040102010807070707" pitchFamily="18" charset="2"/>
              <a:buChar char=""/>
              <a:defRPr kern="1200">
                <a:solidFill>
                  <a:schemeClr val="tx1"/>
                </a:solidFill>
                <a:latin typeface="+mn-lt"/>
                <a:ea typeface="+mn-ea"/>
                <a:cs typeface="+mn-cs"/>
              </a:defRPr>
            </a:lvl3pPr>
            <a:lvl4pPr algn="l" rtl="0" eaLnBrk="0" fontAlgn="base" hangingPunct="0">
              <a:spcBef>
                <a:spcPts val="2400"/>
              </a:spcBef>
              <a:spcAft>
                <a:spcPts val="450"/>
              </a:spcAft>
              <a:buClr>
                <a:schemeClr val="accent2"/>
              </a:buClr>
              <a:buSzPct val="80000"/>
              <a:buFont typeface="Arial" panose="020B0604020202020204" pitchFamily="34" charset="0"/>
              <a:defRPr sz="1400" b="1" kern="1200">
                <a:solidFill>
                  <a:schemeClr val="accent2"/>
                </a:solidFill>
                <a:latin typeface="+mn-lt"/>
                <a:ea typeface="+mn-ea"/>
                <a:cs typeface="+mn-cs"/>
              </a:defRPr>
            </a:lvl4pPr>
            <a:lvl5pPr algn="l" rtl="0" eaLnBrk="0" fontAlgn="base" hangingPunct="0">
              <a:spcBef>
                <a:spcPts val="450"/>
              </a:spcBef>
              <a:spcAft>
                <a:spcPts val="450"/>
              </a:spcAft>
              <a:buClr>
                <a:schemeClr val="accent2"/>
              </a:buClr>
              <a:buSzPct val="80000"/>
              <a:buFont typeface="Arial" panose="020B0604020202020204" pitchFamily="34" charset="0"/>
              <a:defRPr sz="1400" kern="1200">
                <a:solidFill>
                  <a:schemeClr val="tx1"/>
                </a:solidFill>
                <a:latin typeface="+mn-lt"/>
                <a:ea typeface="+mn-ea"/>
                <a:cs typeface="+mn-cs"/>
              </a:defRPr>
            </a:lvl5pPr>
            <a:lvl6pPr marL="252000" indent="-252000" algn="l" defTabSz="914400" rtl="0" eaLnBrk="1" latinLnBrk="0" hangingPunct="1">
              <a:lnSpc>
                <a:spcPct val="100000"/>
              </a:lnSpc>
              <a:spcBef>
                <a:spcPts val="450"/>
              </a:spcBef>
              <a:buClr>
                <a:schemeClr val="accent2"/>
              </a:buClr>
              <a:buSzPct val="70000"/>
              <a:buFont typeface="Wingdings 3" panose="05040102010807070707" pitchFamily="18" charset="2"/>
              <a:buChar char="u"/>
              <a:defRPr sz="1400" kern="1200">
                <a:solidFill>
                  <a:schemeClr val="tx1"/>
                </a:solidFill>
                <a:latin typeface="+mn-lt"/>
                <a:ea typeface="+mn-ea"/>
                <a:cs typeface="+mn-cs"/>
              </a:defRPr>
            </a:lvl6pPr>
            <a:lvl7pPr marL="0" indent="0" algn="l" defTabSz="914400" rtl="0" eaLnBrk="1" latinLnBrk="0" hangingPunct="1">
              <a:lnSpc>
                <a:spcPct val="100000"/>
              </a:lnSpc>
              <a:spcBef>
                <a:spcPts val="600"/>
              </a:spcBef>
              <a:buFont typeface="Arial" panose="020B0604020202020204" pitchFamily="34" charset="0"/>
              <a:buNone/>
              <a:defRPr sz="1000" kern="1200" baseline="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2" eaLnBrk="1" hangingPunct="1"/>
            <a:endParaRPr lang="en-US" altLang="en-US" sz="1600" b="1" dirty="0">
              <a:solidFill>
                <a:srgbClr val="FF0000"/>
              </a:solidFill>
            </a:endParaRPr>
          </a:p>
          <a:p>
            <a:pPr lvl="2" eaLnBrk="1" hangingPunct="1">
              <a:buClr>
                <a:srgbClr val="87004F"/>
              </a:buClr>
            </a:pPr>
            <a:r>
              <a:rPr lang="en-GB" sz="1600" b="1" dirty="0">
                <a:solidFill>
                  <a:srgbClr val="87004F"/>
                </a:solidFill>
              </a:rPr>
              <a:t>UN SG’ Common Agenda Report </a:t>
            </a:r>
            <a:r>
              <a:rPr lang="en-GB" sz="1600" dirty="0"/>
              <a:t>especially the renewed social contract between Governments and their people and within societies, that includes a new era of universal social protection (September 2021).</a:t>
            </a:r>
          </a:p>
          <a:p>
            <a:pPr lvl="2" eaLnBrk="1" hangingPunct="1">
              <a:spcBef>
                <a:spcPts val="1200"/>
              </a:spcBef>
              <a:buClr>
                <a:srgbClr val="87004F"/>
              </a:buClr>
            </a:pPr>
            <a:r>
              <a:rPr lang="en-GB" sz="1600" b="1" dirty="0">
                <a:solidFill>
                  <a:srgbClr val="87004F"/>
                </a:solidFill>
              </a:rPr>
              <a:t>UN SG’ call for a Global Accelerator for Jobs and Social Protection </a:t>
            </a:r>
            <a:r>
              <a:rPr lang="en-GB" sz="1600" dirty="0"/>
              <a:t>led by the ILO, to create a new era of universal social protection, green and job-rich growth, and put the world back on track to reach </a:t>
            </a:r>
            <a:br>
              <a:rPr lang="en-GB" sz="1600" dirty="0"/>
            </a:br>
            <a:r>
              <a:rPr lang="en-GB" sz="1600" dirty="0"/>
              <a:t>SDG 1, SDG 8, and related goals (September 2021). </a:t>
            </a:r>
          </a:p>
          <a:p>
            <a:pPr marL="0" lvl="2" indent="0" eaLnBrk="1" hangingPunct="1">
              <a:buNone/>
            </a:pPr>
            <a:endParaRPr lang="en-GB" sz="1600" dirty="0"/>
          </a:p>
          <a:p>
            <a:pPr marL="0" lvl="2" indent="0" eaLnBrk="1" hangingPunct="1">
              <a:spcBef>
                <a:spcPts val="1200"/>
              </a:spcBef>
              <a:buNone/>
            </a:pPr>
            <a:endParaRPr lang="en-NG" sz="1700" dirty="0"/>
          </a:p>
        </p:txBody>
      </p:sp>
      <p:grpSp>
        <p:nvGrpSpPr>
          <p:cNvPr id="18" name="Group 17">
            <a:extLst>
              <a:ext uri="{FF2B5EF4-FFF2-40B4-BE49-F238E27FC236}">
                <a16:creationId xmlns:a16="http://schemas.microsoft.com/office/drawing/2014/main" id="{F8477036-1D07-4F18-870B-B52BCD132A5A}"/>
              </a:ext>
            </a:extLst>
          </p:cNvPr>
          <p:cNvGrpSpPr/>
          <p:nvPr/>
        </p:nvGrpSpPr>
        <p:grpSpPr>
          <a:xfrm>
            <a:off x="6672102" y="4752869"/>
            <a:ext cx="5519895" cy="2114505"/>
            <a:chOff x="6672102" y="4752869"/>
            <a:chExt cx="5519895" cy="2114505"/>
          </a:xfrm>
        </p:grpSpPr>
        <p:sp>
          <p:nvSpPr>
            <p:cNvPr id="19" name="Right Triangle 18">
              <a:extLst>
                <a:ext uri="{FF2B5EF4-FFF2-40B4-BE49-F238E27FC236}">
                  <a16:creationId xmlns:a16="http://schemas.microsoft.com/office/drawing/2014/main" id="{DE00298F-8718-4A3A-9BA5-1E0BB90ED4CF}"/>
                </a:ext>
              </a:extLst>
            </p:cNvPr>
            <p:cNvSpPr/>
            <p:nvPr/>
          </p:nvSpPr>
          <p:spPr>
            <a:xfrm flipH="1">
              <a:off x="6672102" y="4752869"/>
              <a:ext cx="5519895" cy="2114505"/>
            </a:xfrm>
            <a:prstGeom prst="rtTriangle">
              <a:avLst/>
            </a:prstGeom>
            <a:solidFill>
              <a:srgbClr val="354A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9">
              <a:extLst>
                <a:ext uri="{FF2B5EF4-FFF2-40B4-BE49-F238E27FC236}">
                  <a16:creationId xmlns:a16="http://schemas.microsoft.com/office/drawing/2014/main" id="{521777F8-97D8-41EE-94BB-0B1F710B11BB}"/>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1056938" y="6367463"/>
              <a:ext cx="644525" cy="17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E7507419-28E3-432C-A80C-D5C89997D6C5}"/>
              </a:ext>
            </a:extLst>
          </p:cNvPr>
          <p:cNvSpPr>
            <a:spLocks noGrp="1"/>
          </p:cNvSpPr>
          <p:nvPr>
            <p:ph type="dt" sz="half" idx="10"/>
          </p:nvPr>
        </p:nvSpPr>
        <p:spPr/>
        <p:txBody>
          <a:bodyPr/>
          <a:lstStyle/>
          <a:p>
            <a:pPr>
              <a:defRPr/>
            </a:pPr>
            <a:r>
              <a:rPr lang="en-GB"/>
              <a:t>Date: Monday / 01 / October / 2019</a:t>
            </a:r>
          </a:p>
        </p:txBody>
      </p:sp>
      <p:sp>
        <p:nvSpPr>
          <p:cNvPr id="4" name="Footer Placeholder 3">
            <a:extLst>
              <a:ext uri="{FF2B5EF4-FFF2-40B4-BE49-F238E27FC236}">
                <a16:creationId xmlns:a16="http://schemas.microsoft.com/office/drawing/2014/main" id="{5804B507-511E-4F0C-8789-EA6F93D3C80F}"/>
              </a:ext>
            </a:extLst>
          </p:cNvPr>
          <p:cNvSpPr>
            <a:spLocks noGrp="1"/>
          </p:cNvSpPr>
          <p:nvPr>
            <p:ph type="ftr" sz="quarter" idx="11"/>
          </p:nvPr>
        </p:nvSpPr>
        <p:spPr/>
        <p:txBody>
          <a:bodyPr/>
          <a:lstStyle/>
          <a:p>
            <a:pPr>
              <a:defRPr/>
            </a:pPr>
            <a:r>
              <a:rPr lang="en-GB"/>
              <a:t>Advancing social justice, promoting decent work</a:t>
            </a:r>
          </a:p>
        </p:txBody>
      </p:sp>
      <p:sp>
        <p:nvSpPr>
          <p:cNvPr id="5" name="Slide Number Placeholder 4">
            <a:extLst>
              <a:ext uri="{FF2B5EF4-FFF2-40B4-BE49-F238E27FC236}">
                <a16:creationId xmlns:a16="http://schemas.microsoft.com/office/drawing/2014/main" id="{A2F2FB8E-2DD4-4AB3-94B8-725C9B173810}"/>
              </a:ext>
            </a:extLst>
          </p:cNvPr>
          <p:cNvSpPr>
            <a:spLocks noGrp="1"/>
          </p:cNvSpPr>
          <p:nvPr>
            <p:ph type="sldNum" sz="quarter" idx="12"/>
          </p:nvPr>
        </p:nvSpPr>
        <p:spPr/>
        <p:txBody>
          <a:bodyPr/>
          <a:lstStyle/>
          <a:p>
            <a:pPr>
              <a:defRPr/>
            </a:pPr>
            <a:fld id="{4E05A7E6-C436-485A-89ED-C8686AB5A1BD}" type="slidenum">
              <a:rPr lang="en-GB" smtClean="0"/>
              <a:pPr>
                <a:defRPr/>
              </a:pPr>
              <a:t>12</a:t>
            </a:fld>
            <a:endParaRPr lang="en-GB"/>
          </a:p>
        </p:txBody>
      </p:sp>
      <p:sp>
        <p:nvSpPr>
          <p:cNvPr id="6" name="Title 1">
            <a:extLst>
              <a:ext uri="{FF2B5EF4-FFF2-40B4-BE49-F238E27FC236}">
                <a16:creationId xmlns:a16="http://schemas.microsoft.com/office/drawing/2014/main" id="{D7B92315-6496-4A4E-91AB-D8AAE11E12F9}"/>
              </a:ext>
            </a:extLst>
          </p:cNvPr>
          <p:cNvSpPr txBox="1">
            <a:spLocks noChangeArrowheads="1"/>
          </p:cNvSpPr>
          <p:nvPr/>
        </p:nvSpPr>
        <p:spPr>
          <a:xfrm>
            <a:off x="490539" y="1423988"/>
            <a:ext cx="2413436" cy="509587"/>
          </a:xfrm>
          <a:prstGeom prst="rect">
            <a:avLst/>
          </a:prstGeom>
        </p:spPr>
        <p:txBody>
          <a:bodyPr/>
          <a:lstStyle>
            <a:lvl1pPr algn="l" rtl="0" eaLnBrk="0" fontAlgn="base" hangingPunct="0">
              <a:lnSpc>
                <a:spcPct val="90000"/>
              </a:lnSpc>
              <a:spcBef>
                <a:spcPct val="0"/>
              </a:spcBef>
              <a:spcAft>
                <a:spcPct val="0"/>
              </a:spcAft>
              <a:defRPr sz="2500" b="1" kern="1200">
                <a:solidFill>
                  <a:schemeClr val="accent1"/>
                </a:solidFill>
                <a:latin typeface="+mj-lt"/>
                <a:ea typeface="+mj-ea"/>
                <a:cs typeface="+mj-cs"/>
              </a:defRPr>
            </a:lvl1pPr>
            <a:lvl2pPr algn="l" rtl="0" eaLnBrk="0" fontAlgn="base" hangingPunct="0">
              <a:lnSpc>
                <a:spcPct val="90000"/>
              </a:lnSpc>
              <a:spcBef>
                <a:spcPct val="0"/>
              </a:spcBef>
              <a:spcAft>
                <a:spcPct val="0"/>
              </a:spcAft>
              <a:defRPr sz="2500" b="1">
                <a:solidFill>
                  <a:schemeClr val="accent1"/>
                </a:solidFill>
                <a:latin typeface="Arial" panose="020B0604020202020204" pitchFamily="34" charset="0"/>
              </a:defRPr>
            </a:lvl2pPr>
            <a:lvl3pPr algn="l" rtl="0" eaLnBrk="0" fontAlgn="base" hangingPunct="0">
              <a:lnSpc>
                <a:spcPct val="90000"/>
              </a:lnSpc>
              <a:spcBef>
                <a:spcPct val="0"/>
              </a:spcBef>
              <a:spcAft>
                <a:spcPct val="0"/>
              </a:spcAft>
              <a:defRPr sz="2500" b="1">
                <a:solidFill>
                  <a:schemeClr val="accent1"/>
                </a:solidFill>
                <a:latin typeface="Arial" panose="020B0604020202020204" pitchFamily="34" charset="0"/>
              </a:defRPr>
            </a:lvl3pPr>
            <a:lvl4pPr algn="l" rtl="0" eaLnBrk="0" fontAlgn="base" hangingPunct="0">
              <a:lnSpc>
                <a:spcPct val="90000"/>
              </a:lnSpc>
              <a:spcBef>
                <a:spcPct val="0"/>
              </a:spcBef>
              <a:spcAft>
                <a:spcPct val="0"/>
              </a:spcAft>
              <a:defRPr sz="2500" b="1">
                <a:solidFill>
                  <a:schemeClr val="accent1"/>
                </a:solidFill>
                <a:latin typeface="Arial" panose="020B0604020202020204" pitchFamily="34" charset="0"/>
              </a:defRPr>
            </a:lvl4pPr>
            <a:lvl5pPr algn="l" rtl="0" eaLnBrk="0" fontAlgn="base" hangingPunct="0">
              <a:lnSpc>
                <a:spcPct val="90000"/>
              </a:lnSpc>
              <a:spcBef>
                <a:spcPct val="0"/>
              </a:spcBef>
              <a:spcAft>
                <a:spcPct val="0"/>
              </a:spcAft>
              <a:defRPr sz="2500" b="1">
                <a:solidFill>
                  <a:schemeClr val="accent1"/>
                </a:solidFill>
                <a:latin typeface="Arial" panose="020B0604020202020204" pitchFamily="34" charset="0"/>
              </a:defRPr>
            </a:lvl5pPr>
            <a:lvl6pPr marL="457200" algn="l" rtl="0" fontAlgn="base">
              <a:lnSpc>
                <a:spcPct val="90000"/>
              </a:lnSpc>
              <a:spcBef>
                <a:spcPct val="0"/>
              </a:spcBef>
              <a:spcAft>
                <a:spcPct val="0"/>
              </a:spcAft>
              <a:defRPr sz="2500" b="1">
                <a:solidFill>
                  <a:schemeClr val="accent1"/>
                </a:solidFill>
                <a:latin typeface="Arial" panose="020B0604020202020204" pitchFamily="34" charset="0"/>
              </a:defRPr>
            </a:lvl6pPr>
            <a:lvl7pPr marL="914400" algn="l" rtl="0" fontAlgn="base">
              <a:lnSpc>
                <a:spcPct val="90000"/>
              </a:lnSpc>
              <a:spcBef>
                <a:spcPct val="0"/>
              </a:spcBef>
              <a:spcAft>
                <a:spcPct val="0"/>
              </a:spcAft>
              <a:defRPr sz="2500" b="1">
                <a:solidFill>
                  <a:schemeClr val="accent1"/>
                </a:solidFill>
                <a:latin typeface="Arial" panose="020B0604020202020204" pitchFamily="34" charset="0"/>
              </a:defRPr>
            </a:lvl7pPr>
            <a:lvl8pPr marL="1371600" algn="l" rtl="0" fontAlgn="base">
              <a:lnSpc>
                <a:spcPct val="90000"/>
              </a:lnSpc>
              <a:spcBef>
                <a:spcPct val="0"/>
              </a:spcBef>
              <a:spcAft>
                <a:spcPct val="0"/>
              </a:spcAft>
              <a:defRPr sz="2500" b="1">
                <a:solidFill>
                  <a:schemeClr val="accent1"/>
                </a:solidFill>
                <a:latin typeface="Arial" panose="020B0604020202020204" pitchFamily="34" charset="0"/>
              </a:defRPr>
            </a:lvl8pPr>
            <a:lvl9pPr marL="1828800" algn="l" rtl="0" fontAlgn="base">
              <a:lnSpc>
                <a:spcPct val="90000"/>
              </a:lnSpc>
              <a:spcBef>
                <a:spcPct val="0"/>
              </a:spcBef>
              <a:spcAft>
                <a:spcPct val="0"/>
              </a:spcAft>
              <a:defRPr sz="2500" b="1">
                <a:solidFill>
                  <a:schemeClr val="accent1"/>
                </a:solidFill>
                <a:latin typeface="Arial" panose="020B0604020202020204" pitchFamily="34" charset="0"/>
              </a:defRPr>
            </a:lvl9pPr>
          </a:lstStyle>
          <a:p>
            <a:pPr eaLnBrk="1" hangingPunct="1"/>
            <a:r>
              <a:rPr lang="fr-CH" dirty="0"/>
              <a:t>Principles</a:t>
            </a:r>
            <a:endParaRPr lang="en-GB" altLang="en-US" dirty="0"/>
          </a:p>
        </p:txBody>
      </p:sp>
      <p:sp>
        <p:nvSpPr>
          <p:cNvPr id="7" name="Content Placeholder 2">
            <a:extLst>
              <a:ext uri="{FF2B5EF4-FFF2-40B4-BE49-F238E27FC236}">
                <a16:creationId xmlns:a16="http://schemas.microsoft.com/office/drawing/2014/main" id="{E0F53ED5-86F1-4E3B-82C8-63DD0420E2BD}"/>
              </a:ext>
            </a:extLst>
          </p:cNvPr>
          <p:cNvSpPr txBox="1">
            <a:spLocks noChangeArrowheads="1"/>
          </p:cNvSpPr>
          <p:nvPr/>
        </p:nvSpPr>
        <p:spPr>
          <a:xfrm>
            <a:off x="490537" y="2219801"/>
            <a:ext cx="6081085" cy="3831273"/>
          </a:xfrm>
          <a:prstGeom prst="rect">
            <a:avLst/>
          </a:prstGeom>
        </p:spPr>
        <p:txBody>
          <a:bodyPr/>
          <a:lstStyle>
            <a:lvl1pPr algn="l" rtl="0" eaLnBrk="0" fontAlgn="base" hangingPunct="0">
              <a:spcBef>
                <a:spcPts val="2400"/>
              </a:spcBef>
              <a:spcAft>
                <a:spcPts val="600"/>
              </a:spcAft>
              <a:buFont typeface="Arial" panose="020B0604020202020204" pitchFamily="34" charset="0"/>
              <a:defRPr b="1" kern="1200">
                <a:solidFill>
                  <a:schemeClr val="accent2"/>
                </a:solidFill>
                <a:latin typeface="+mn-lt"/>
                <a:ea typeface="+mn-ea"/>
                <a:cs typeface="+mn-cs"/>
              </a:defRPr>
            </a:lvl1pPr>
            <a:lvl2pPr algn="l" rtl="0" eaLnBrk="0" fontAlgn="base" hangingPunct="0">
              <a:spcBef>
                <a:spcPts val="600"/>
              </a:spcBef>
              <a:spcAft>
                <a:spcPts val="600"/>
              </a:spcAft>
              <a:buFont typeface="Arial" panose="020B0604020202020204" pitchFamily="34" charset="0"/>
              <a:defRPr kern="1200">
                <a:solidFill>
                  <a:schemeClr val="tx1"/>
                </a:solidFill>
                <a:latin typeface="+mn-lt"/>
                <a:ea typeface="+mn-ea"/>
                <a:cs typeface="+mn-cs"/>
              </a:defRPr>
            </a:lvl2pPr>
            <a:lvl3pPr marL="250825" indent="-250825" algn="l" rtl="0" eaLnBrk="0" fontAlgn="base" hangingPunct="0">
              <a:spcBef>
                <a:spcPts val="600"/>
              </a:spcBef>
              <a:spcAft>
                <a:spcPct val="0"/>
              </a:spcAft>
              <a:buClr>
                <a:schemeClr val="accent2"/>
              </a:buClr>
              <a:buSzPct val="70000"/>
              <a:buFont typeface="Wingdings 3" panose="05040102010807070707" pitchFamily="18" charset="2"/>
              <a:buChar char=""/>
              <a:defRPr kern="1200">
                <a:solidFill>
                  <a:schemeClr val="tx1"/>
                </a:solidFill>
                <a:latin typeface="+mn-lt"/>
                <a:ea typeface="+mn-ea"/>
                <a:cs typeface="+mn-cs"/>
              </a:defRPr>
            </a:lvl3pPr>
            <a:lvl4pPr algn="l" rtl="0" eaLnBrk="0" fontAlgn="base" hangingPunct="0">
              <a:spcBef>
                <a:spcPts val="2400"/>
              </a:spcBef>
              <a:spcAft>
                <a:spcPts val="450"/>
              </a:spcAft>
              <a:buClr>
                <a:schemeClr val="accent2"/>
              </a:buClr>
              <a:buSzPct val="80000"/>
              <a:buFont typeface="Arial" panose="020B0604020202020204" pitchFamily="34" charset="0"/>
              <a:defRPr sz="1400" b="1" kern="1200">
                <a:solidFill>
                  <a:schemeClr val="accent2"/>
                </a:solidFill>
                <a:latin typeface="+mn-lt"/>
                <a:ea typeface="+mn-ea"/>
                <a:cs typeface="+mn-cs"/>
              </a:defRPr>
            </a:lvl4pPr>
            <a:lvl5pPr algn="l" rtl="0" eaLnBrk="0" fontAlgn="base" hangingPunct="0">
              <a:spcBef>
                <a:spcPts val="450"/>
              </a:spcBef>
              <a:spcAft>
                <a:spcPts val="450"/>
              </a:spcAft>
              <a:buClr>
                <a:schemeClr val="accent2"/>
              </a:buClr>
              <a:buSzPct val="80000"/>
              <a:buFont typeface="Arial" panose="020B0604020202020204" pitchFamily="34" charset="0"/>
              <a:defRPr sz="1400" kern="1200">
                <a:solidFill>
                  <a:schemeClr val="tx1"/>
                </a:solidFill>
                <a:latin typeface="+mn-lt"/>
                <a:ea typeface="+mn-ea"/>
                <a:cs typeface="+mn-cs"/>
              </a:defRPr>
            </a:lvl5pPr>
            <a:lvl6pPr marL="252000" indent="-252000" algn="l" defTabSz="914400" rtl="0" eaLnBrk="1" latinLnBrk="0" hangingPunct="1">
              <a:lnSpc>
                <a:spcPct val="100000"/>
              </a:lnSpc>
              <a:spcBef>
                <a:spcPts val="450"/>
              </a:spcBef>
              <a:buClr>
                <a:schemeClr val="accent2"/>
              </a:buClr>
              <a:buSzPct val="70000"/>
              <a:buFont typeface="Wingdings 3" panose="05040102010807070707" pitchFamily="18" charset="2"/>
              <a:buChar char="u"/>
              <a:defRPr sz="1400" kern="1200">
                <a:solidFill>
                  <a:schemeClr val="tx1"/>
                </a:solidFill>
                <a:latin typeface="+mn-lt"/>
                <a:ea typeface="+mn-ea"/>
                <a:cs typeface="+mn-cs"/>
              </a:defRPr>
            </a:lvl6pPr>
            <a:lvl7pPr marL="0" indent="0" algn="l" defTabSz="914400" rtl="0" eaLnBrk="1" latinLnBrk="0" hangingPunct="1">
              <a:lnSpc>
                <a:spcPct val="100000"/>
              </a:lnSpc>
              <a:spcBef>
                <a:spcPts val="600"/>
              </a:spcBef>
              <a:buFont typeface="Arial" panose="020B0604020202020204" pitchFamily="34" charset="0"/>
              <a:buNone/>
              <a:defRPr sz="1000" kern="1200" baseline="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2" eaLnBrk="1" hangingPunct="1">
              <a:spcBef>
                <a:spcPts val="1200"/>
              </a:spcBef>
            </a:pPr>
            <a:r>
              <a:rPr lang="en-US" altLang="en-US" dirty="0"/>
              <a:t>Rights-based approach based on entitlements </a:t>
            </a:r>
            <a:br>
              <a:rPr lang="en-US" altLang="en-US" dirty="0"/>
            </a:br>
            <a:r>
              <a:rPr lang="en-US" altLang="en-US" dirty="0"/>
              <a:t>enshrined on national law; </a:t>
            </a:r>
          </a:p>
          <a:p>
            <a:pPr lvl="2" eaLnBrk="1" hangingPunct="1">
              <a:spcBef>
                <a:spcPts val="1200"/>
              </a:spcBef>
            </a:pPr>
            <a:r>
              <a:rPr lang="en-US" altLang="en-US" dirty="0"/>
              <a:t>Diversity of methods and approaches and </a:t>
            </a:r>
            <a:r>
              <a:rPr lang="en-NG" altLang="en-US" dirty="0"/>
              <a:t/>
            </a:r>
            <a:br>
              <a:rPr lang="en-NG" altLang="en-US" dirty="0"/>
            </a:br>
            <a:r>
              <a:rPr lang="en-US" altLang="en-US" dirty="0"/>
              <a:t>progressive realization; </a:t>
            </a:r>
          </a:p>
          <a:p>
            <a:pPr lvl="2" eaLnBrk="1" hangingPunct="1">
              <a:spcBef>
                <a:spcPts val="1200"/>
              </a:spcBef>
            </a:pPr>
            <a:r>
              <a:rPr lang="en-US" altLang="en-US" dirty="0"/>
              <a:t>Universality of protection based on social solidarity; </a:t>
            </a:r>
          </a:p>
          <a:p>
            <a:pPr lvl="2" eaLnBrk="1" hangingPunct="1">
              <a:spcBef>
                <a:spcPts val="1200"/>
              </a:spcBef>
            </a:pPr>
            <a:r>
              <a:rPr lang="en-US" altLang="en-US" dirty="0"/>
              <a:t>Adequacy and predictability of benefits; protection </a:t>
            </a:r>
            <a:r>
              <a:rPr lang="en-NG" altLang="en-US" dirty="0"/>
              <a:t/>
            </a:r>
            <a:br>
              <a:rPr lang="en-NG" altLang="en-US" dirty="0"/>
            </a:br>
            <a:r>
              <a:rPr lang="en-US" altLang="en-US" dirty="0"/>
              <a:t>of rights and dignity of beneficiaries; </a:t>
            </a:r>
          </a:p>
          <a:p>
            <a:pPr lvl="2" eaLnBrk="1" hangingPunct="1">
              <a:spcBef>
                <a:spcPts val="1200"/>
              </a:spcBef>
            </a:pPr>
            <a:r>
              <a:rPr lang="en-US" altLang="en-US" dirty="0"/>
              <a:t>Non-discrimination, gender equality and responsiveness to special needs; </a:t>
            </a:r>
          </a:p>
        </p:txBody>
      </p:sp>
      <p:sp>
        <p:nvSpPr>
          <p:cNvPr id="9" name="Content Placeholder 2">
            <a:extLst>
              <a:ext uri="{FF2B5EF4-FFF2-40B4-BE49-F238E27FC236}">
                <a16:creationId xmlns:a16="http://schemas.microsoft.com/office/drawing/2014/main" id="{D96D6F54-F0C3-4B26-8D46-632F3A01985B}"/>
              </a:ext>
            </a:extLst>
          </p:cNvPr>
          <p:cNvSpPr txBox="1">
            <a:spLocks noChangeArrowheads="1"/>
          </p:cNvSpPr>
          <p:nvPr/>
        </p:nvSpPr>
        <p:spPr>
          <a:xfrm>
            <a:off x="6271689" y="2166122"/>
            <a:ext cx="5590548" cy="1913509"/>
          </a:xfrm>
          <a:prstGeom prst="rect">
            <a:avLst/>
          </a:prstGeom>
        </p:spPr>
        <p:txBody>
          <a:bodyPr/>
          <a:lstStyle>
            <a:lvl1pPr algn="l" rtl="0" eaLnBrk="0" fontAlgn="base" hangingPunct="0">
              <a:spcBef>
                <a:spcPts val="2400"/>
              </a:spcBef>
              <a:spcAft>
                <a:spcPts val="600"/>
              </a:spcAft>
              <a:buFont typeface="Arial" panose="020B0604020202020204" pitchFamily="34" charset="0"/>
              <a:defRPr b="1" kern="1200">
                <a:solidFill>
                  <a:schemeClr val="accent2"/>
                </a:solidFill>
                <a:latin typeface="+mn-lt"/>
                <a:ea typeface="+mn-ea"/>
                <a:cs typeface="+mn-cs"/>
              </a:defRPr>
            </a:lvl1pPr>
            <a:lvl2pPr algn="l" rtl="0" eaLnBrk="0" fontAlgn="base" hangingPunct="0">
              <a:spcBef>
                <a:spcPts val="600"/>
              </a:spcBef>
              <a:spcAft>
                <a:spcPts val="600"/>
              </a:spcAft>
              <a:buFont typeface="Arial" panose="020B0604020202020204" pitchFamily="34" charset="0"/>
              <a:defRPr kern="1200">
                <a:solidFill>
                  <a:schemeClr val="tx1"/>
                </a:solidFill>
                <a:latin typeface="+mn-lt"/>
                <a:ea typeface="+mn-ea"/>
                <a:cs typeface="+mn-cs"/>
              </a:defRPr>
            </a:lvl2pPr>
            <a:lvl3pPr marL="250825" indent="-250825" algn="l" rtl="0" eaLnBrk="0" fontAlgn="base" hangingPunct="0">
              <a:spcBef>
                <a:spcPts val="600"/>
              </a:spcBef>
              <a:spcAft>
                <a:spcPct val="0"/>
              </a:spcAft>
              <a:buClr>
                <a:schemeClr val="accent2"/>
              </a:buClr>
              <a:buSzPct val="70000"/>
              <a:buFont typeface="Wingdings 3" panose="05040102010807070707" pitchFamily="18" charset="2"/>
              <a:buChar char=""/>
              <a:defRPr kern="1200">
                <a:solidFill>
                  <a:schemeClr val="tx1"/>
                </a:solidFill>
                <a:latin typeface="+mn-lt"/>
                <a:ea typeface="+mn-ea"/>
                <a:cs typeface="+mn-cs"/>
              </a:defRPr>
            </a:lvl3pPr>
            <a:lvl4pPr algn="l" rtl="0" eaLnBrk="0" fontAlgn="base" hangingPunct="0">
              <a:spcBef>
                <a:spcPts val="2400"/>
              </a:spcBef>
              <a:spcAft>
                <a:spcPts val="450"/>
              </a:spcAft>
              <a:buClr>
                <a:schemeClr val="accent2"/>
              </a:buClr>
              <a:buSzPct val="80000"/>
              <a:buFont typeface="Arial" panose="020B0604020202020204" pitchFamily="34" charset="0"/>
              <a:defRPr sz="1400" b="1" kern="1200">
                <a:solidFill>
                  <a:schemeClr val="accent2"/>
                </a:solidFill>
                <a:latin typeface="+mn-lt"/>
                <a:ea typeface="+mn-ea"/>
                <a:cs typeface="+mn-cs"/>
              </a:defRPr>
            </a:lvl4pPr>
            <a:lvl5pPr algn="l" rtl="0" eaLnBrk="0" fontAlgn="base" hangingPunct="0">
              <a:spcBef>
                <a:spcPts val="450"/>
              </a:spcBef>
              <a:spcAft>
                <a:spcPts val="450"/>
              </a:spcAft>
              <a:buClr>
                <a:schemeClr val="accent2"/>
              </a:buClr>
              <a:buSzPct val="80000"/>
              <a:buFont typeface="Arial" panose="020B0604020202020204" pitchFamily="34" charset="0"/>
              <a:defRPr sz="1400" kern="1200">
                <a:solidFill>
                  <a:schemeClr val="tx1"/>
                </a:solidFill>
                <a:latin typeface="+mn-lt"/>
                <a:ea typeface="+mn-ea"/>
                <a:cs typeface="+mn-cs"/>
              </a:defRPr>
            </a:lvl5pPr>
            <a:lvl6pPr marL="252000" indent="-252000" algn="l" defTabSz="914400" rtl="0" eaLnBrk="1" latinLnBrk="0" hangingPunct="1">
              <a:lnSpc>
                <a:spcPct val="100000"/>
              </a:lnSpc>
              <a:spcBef>
                <a:spcPts val="450"/>
              </a:spcBef>
              <a:buClr>
                <a:schemeClr val="accent2"/>
              </a:buClr>
              <a:buSzPct val="70000"/>
              <a:buFont typeface="Wingdings 3" panose="05040102010807070707" pitchFamily="18" charset="2"/>
              <a:buChar char="u"/>
              <a:defRPr sz="1400" kern="1200">
                <a:solidFill>
                  <a:schemeClr val="tx1"/>
                </a:solidFill>
                <a:latin typeface="+mn-lt"/>
                <a:ea typeface="+mn-ea"/>
                <a:cs typeface="+mn-cs"/>
              </a:defRPr>
            </a:lvl6pPr>
            <a:lvl7pPr marL="0" indent="0" algn="l" defTabSz="914400" rtl="0" eaLnBrk="1" latinLnBrk="0" hangingPunct="1">
              <a:lnSpc>
                <a:spcPct val="100000"/>
              </a:lnSpc>
              <a:spcBef>
                <a:spcPts val="600"/>
              </a:spcBef>
              <a:buFont typeface="Arial" panose="020B0604020202020204" pitchFamily="34" charset="0"/>
              <a:buNone/>
              <a:defRPr sz="1000" kern="1200" baseline="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2" eaLnBrk="1" hangingPunct="1">
              <a:spcBef>
                <a:spcPts val="1200"/>
              </a:spcBef>
            </a:pPr>
            <a:r>
              <a:rPr lang="en-US" altLang="en-US" dirty="0"/>
              <a:t>Financial, fiscal and economic sustainability; </a:t>
            </a:r>
          </a:p>
          <a:p>
            <a:pPr lvl="2" eaLnBrk="1" hangingPunct="1">
              <a:spcBef>
                <a:spcPts val="1200"/>
              </a:spcBef>
            </a:pPr>
            <a:r>
              <a:rPr lang="en-US" altLang="en-US" dirty="0"/>
              <a:t>Transparency, accountability and sound financial management and administration; and</a:t>
            </a:r>
          </a:p>
          <a:p>
            <a:pPr lvl="2" eaLnBrk="1" hangingPunct="1">
              <a:spcBef>
                <a:spcPts val="1200"/>
              </a:spcBef>
            </a:pPr>
            <a:r>
              <a:rPr lang="en-US" altLang="en-US" dirty="0"/>
              <a:t>Tripartite participation and consultation with representatives of persons concerned</a:t>
            </a:r>
          </a:p>
          <a:p>
            <a:pPr lvl="2" eaLnBrk="1" hangingPunct="1">
              <a:spcBef>
                <a:spcPts val="1200"/>
              </a:spcBef>
            </a:pPr>
            <a:endParaRPr lang="en-US" altLang="en-US" dirty="0"/>
          </a:p>
          <a:p>
            <a:pPr lvl="2" eaLnBrk="1" hangingPunct="1">
              <a:spcBef>
                <a:spcPts val="1200"/>
              </a:spcBef>
            </a:pPr>
            <a:endParaRPr lang="en-US" altLang="en-US" dirty="0"/>
          </a:p>
          <a:p>
            <a:pPr lvl="2" eaLnBrk="1" hangingPunct="1">
              <a:spcBef>
                <a:spcPts val="1200"/>
              </a:spcBef>
            </a:pPr>
            <a:endParaRPr lang="en-US" altLang="en-US" dirty="0"/>
          </a:p>
          <a:p>
            <a:pPr lvl="2" eaLnBrk="1" hangingPunct="1">
              <a:spcBef>
                <a:spcPts val="1200"/>
              </a:spcBef>
            </a:pPr>
            <a:endParaRPr lang="en-US" altLang="en-US" dirty="0"/>
          </a:p>
          <a:p>
            <a:pPr lvl="2" eaLnBrk="1" hangingPunct="1">
              <a:spcBef>
                <a:spcPts val="1200"/>
              </a:spcBef>
            </a:pPr>
            <a:endParaRPr lang="en-US" altLang="en-US" dirty="0"/>
          </a:p>
        </p:txBody>
      </p:sp>
      <p:grpSp>
        <p:nvGrpSpPr>
          <p:cNvPr id="10" name="Group 9">
            <a:extLst>
              <a:ext uri="{FF2B5EF4-FFF2-40B4-BE49-F238E27FC236}">
                <a16:creationId xmlns:a16="http://schemas.microsoft.com/office/drawing/2014/main" id="{E5A6E212-740A-4644-A812-799675DE2DE9}"/>
              </a:ext>
            </a:extLst>
          </p:cNvPr>
          <p:cNvGrpSpPr/>
          <p:nvPr/>
        </p:nvGrpSpPr>
        <p:grpSpPr>
          <a:xfrm>
            <a:off x="6672102" y="4752869"/>
            <a:ext cx="5519895" cy="2114505"/>
            <a:chOff x="6672102" y="4752869"/>
            <a:chExt cx="5519895" cy="2114505"/>
          </a:xfrm>
        </p:grpSpPr>
        <p:sp>
          <p:nvSpPr>
            <p:cNvPr id="11" name="Right Triangle 10">
              <a:extLst>
                <a:ext uri="{FF2B5EF4-FFF2-40B4-BE49-F238E27FC236}">
                  <a16:creationId xmlns:a16="http://schemas.microsoft.com/office/drawing/2014/main" id="{6C706368-2BC2-46A3-8C39-839096DF9B70}"/>
                </a:ext>
              </a:extLst>
            </p:cNvPr>
            <p:cNvSpPr/>
            <p:nvPr/>
          </p:nvSpPr>
          <p:spPr>
            <a:xfrm flipH="1">
              <a:off x="6672102" y="4752869"/>
              <a:ext cx="5519895" cy="2114505"/>
            </a:xfrm>
            <a:prstGeom prst="rtTriangle">
              <a:avLst/>
            </a:prstGeom>
            <a:solidFill>
              <a:srgbClr val="354A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9">
              <a:extLst>
                <a:ext uri="{FF2B5EF4-FFF2-40B4-BE49-F238E27FC236}">
                  <a16:creationId xmlns:a16="http://schemas.microsoft.com/office/drawing/2014/main" id="{8D6A051F-1DCC-435E-AB29-01C75162F928}"/>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1056938" y="6367463"/>
              <a:ext cx="644525" cy="17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227816653"/>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2C7A837-F0D3-47ED-948C-EEBC4F14A6FD}"/>
              </a:ext>
            </a:extLst>
          </p:cNvPr>
          <p:cNvSpPr>
            <a:spLocks noGrp="1"/>
          </p:cNvSpPr>
          <p:nvPr>
            <p:ph type="dt" sz="half" idx="10"/>
          </p:nvPr>
        </p:nvSpPr>
        <p:spPr/>
        <p:txBody>
          <a:bodyPr/>
          <a:lstStyle/>
          <a:p>
            <a:pPr>
              <a:defRPr/>
            </a:pPr>
            <a:r>
              <a:rPr lang="en-GB"/>
              <a:t>Date: Monday / 01 / October / 2019</a:t>
            </a:r>
          </a:p>
        </p:txBody>
      </p:sp>
      <p:sp>
        <p:nvSpPr>
          <p:cNvPr id="4" name="Footer Placeholder 3">
            <a:extLst>
              <a:ext uri="{FF2B5EF4-FFF2-40B4-BE49-F238E27FC236}">
                <a16:creationId xmlns:a16="http://schemas.microsoft.com/office/drawing/2014/main" id="{73A39F9F-3B68-4BD1-BFF6-081A242D9D54}"/>
              </a:ext>
            </a:extLst>
          </p:cNvPr>
          <p:cNvSpPr>
            <a:spLocks noGrp="1"/>
          </p:cNvSpPr>
          <p:nvPr>
            <p:ph type="ftr" sz="quarter" idx="11"/>
          </p:nvPr>
        </p:nvSpPr>
        <p:spPr/>
        <p:txBody>
          <a:bodyPr/>
          <a:lstStyle/>
          <a:p>
            <a:pPr>
              <a:defRPr/>
            </a:pPr>
            <a:r>
              <a:rPr lang="en-GB"/>
              <a:t>Advancing social justice, promoting decent work</a:t>
            </a:r>
          </a:p>
        </p:txBody>
      </p:sp>
      <p:sp>
        <p:nvSpPr>
          <p:cNvPr id="5" name="Slide Number Placeholder 4">
            <a:extLst>
              <a:ext uri="{FF2B5EF4-FFF2-40B4-BE49-F238E27FC236}">
                <a16:creationId xmlns:a16="http://schemas.microsoft.com/office/drawing/2014/main" id="{69C4BE0D-B176-4375-89F0-13507AFAF4BB}"/>
              </a:ext>
            </a:extLst>
          </p:cNvPr>
          <p:cNvSpPr>
            <a:spLocks noGrp="1"/>
          </p:cNvSpPr>
          <p:nvPr>
            <p:ph type="sldNum" sz="quarter" idx="12"/>
          </p:nvPr>
        </p:nvSpPr>
        <p:spPr/>
        <p:txBody>
          <a:bodyPr/>
          <a:lstStyle/>
          <a:p>
            <a:pPr>
              <a:defRPr/>
            </a:pPr>
            <a:fld id="{4E05A7E6-C436-485A-89ED-C8686AB5A1BD}" type="slidenum">
              <a:rPr lang="en-GB" smtClean="0"/>
              <a:pPr>
                <a:defRPr/>
              </a:pPr>
              <a:t>13</a:t>
            </a:fld>
            <a:endParaRPr lang="en-GB"/>
          </a:p>
        </p:txBody>
      </p:sp>
      <p:sp>
        <p:nvSpPr>
          <p:cNvPr id="6" name="Title 1">
            <a:extLst>
              <a:ext uri="{FF2B5EF4-FFF2-40B4-BE49-F238E27FC236}">
                <a16:creationId xmlns:a16="http://schemas.microsoft.com/office/drawing/2014/main" id="{851BDAAE-D466-4BF5-9093-31DB8D9254F2}"/>
              </a:ext>
            </a:extLst>
          </p:cNvPr>
          <p:cNvSpPr txBox="1">
            <a:spLocks noChangeArrowheads="1"/>
          </p:cNvSpPr>
          <p:nvPr/>
        </p:nvSpPr>
        <p:spPr>
          <a:xfrm>
            <a:off x="490536" y="1423988"/>
            <a:ext cx="11065067" cy="509587"/>
          </a:xfrm>
          <a:prstGeom prst="rect">
            <a:avLst/>
          </a:prstGeom>
        </p:spPr>
        <p:txBody>
          <a:bodyPr/>
          <a:lstStyle>
            <a:lvl1pPr algn="l" rtl="0" eaLnBrk="0" fontAlgn="base" hangingPunct="0">
              <a:lnSpc>
                <a:spcPct val="90000"/>
              </a:lnSpc>
              <a:spcBef>
                <a:spcPct val="0"/>
              </a:spcBef>
              <a:spcAft>
                <a:spcPct val="0"/>
              </a:spcAft>
              <a:defRPr sz="2500" b="1" kern="1200">
                <a:solidFill>
                  <a:schemeClr val="accent1"/>
                </a:solidFill>
                <a:latin typeface="+mj-lt"/>
                <a:ea typeface="+mj-ea"/>
                <a:cs typeface="+mj-cs"/>
              </a:defRPr>
            </a:lvl1pPr>
            <a:lvl2pPr algn="l" rtl="0" eaLnBrk="0" fontAlgn="base" hangingPunct="0">
              <a:lnSpc>
                <a:spcPct val="90000"/>
              </a:lnSpc>
              <a:spcBef>
                <a:spcPct val="0"/>
              </a:spcBef>
              <a:spcAft>
                <a:spcPct val="0"/>
              </a:spcAft>
              <a:defRPr sz="2500" b="1">
                <a:solidFill>
                  <a:schemeClr val="accent1"/>
                </a:solidFill>
                <a:latin typeface="Arial" panose="020B0604020202020204" pitchFamily="34" charset="0"/>
              </a:defRPr>
            </a:lvl2pPr>
            <a:lvl3pPr algn="l" rtl="0" eaLnBrk="0" fontAlgn="base" hangingPunct="0">
              <a:lnSpc>
                <a:spcPct val="90000"/>
              </a:lnSpc>
              <a:spcBef>
                <a:spcPct val="0"/>
              </a:spcBef>
              <a:spcAft>
                <a:spcPct val="0"/>
              </a:spcAft>
              <a:defRPr sz="2500" b="1">
                <a:solidFill>
                  <a:schemeClr val="accent1"/>
                </a:solidFill>
                <a:latin typeface="Arial" panose="020B0604020202020204" pitchFamily="34" charset="0"/>
              </a:defRPr>
            </a:lvl3pPr>
            <a:lvl4pPr algn="l" rtl="0" eaLnBrk="0" fontAlgn="base" hangingPunct="0">
              <a:lnSpc>
                <a:spcPct val="90000"/>
              </a:lnSpc>
              <a:spcBef>
                <a:spcPct val="0"/>
              </a:spcBef>
              <a:spcAft>
                <a:spcPct val="0"/>
              </a:spcAft>
              <a:defRPr sz="2500" b="1">
                <a:solidFill>
                  <a:schemeClr val="accent1"/>
                </a:solidFill>
                <a:latin typeface="Arial" panose="020B0604020202020204" pitchFamily="34" charset="0"/>
              </a:defRPr>
            </a:lvl4pPr>
            <a:lvl5pPr algn="l" rtl="0" eaLnBrk="0" fontAlgn="base" hangingPunct="0">
              <a:lnSpc>
                <a:spcPct val="90000"/>
              </a:lnSpc>
              <a:spcBef>
                <a:spcPct val="0"/>
              </a:spcBef>
              <a:spcAft>
                <a:spcPct val="0"/>
              </a:spcAft>
              <a:defRPr sz="2500" b="1">
                <a:solidFill>
                  <a:schemeClr val="accent1"/>
                </a:solidFill>
                <a:latin typeface="Arial" panose="020B0604020202020204" pitchFamily="34" charset="0"/>
              </a:defRPr>
            </a:lvl5pPr>
            <a:lvl6pPr marL="457200" algn="l" rtl="0" fontAlgn="base">
              <a:lnSpc>
                <a:spcPct val="90000"/>
              </a:lnSpc>
              <a:spcBef>
                <a:spcPct val="0"/>
              </a:spcBef>
              <a:spcAft>
                <a:spcPct val="0"/>
              </a:spcAft>
              <a:defRPr sz="2500" b="1">
                <a:solidFill>
                  <a:schemeClr val="accent1"/>
                </a:solidFill>
                <a:latin typeface="Arial" panose="020B0604020202020204" pitchFamily="34" charset="0"/>
              </a:defRPr>
            </a:lvl6pPr>
            <a:lvl7pPr marL="914400" algn="l" rtl="0" fontAlgn="base">
              <a:lnSpc>
                <a:spcPct val="90000"/>
              </a:lnSpc>
              <a:spcBef>
                <a:spcPct val="0"/>
              </a:spcBef>
              <a:spcAft>
                <a:spcPct val="0"/>
              </a:spcAft>
              <a:defRPr sz="2500" b="1">
                <a:solidFill>
                  <a:schemeClr val="accent1"/>
                </a:solidFill>
                <a:latin typeface="Arial" panose="020B0604020202020204" pitchFamily="34" charset="0"/>
              </a:defRPr>
            </a:lvl7pPr>
            <a:lvl8pPr marL="1371600" algn="l" rtl="0" fontAlgn="base">
              <a:lnSpc>
                <a:spcPct val="90000"/>
              </a:lnSpc>
              <a:spcBef>
                <a:spcPct val="0"/>
              </a:spcBef>
              <a:spcAft>
                <a:spcPct val="0"/>
              </a:spcAft>
              <a:defRPr sz="2500" b="1">
                <a:solidFill>
                  <a:schemeClr val="accent1"/>
                </a:solidFill>
                <a:latin typeface="Arial" panose="020B0604020202020204" pitchFamily="34" charset="0"/>
              </a:defRPr>
            </a:lvl8pPr>
            <a:lvl9pPr marL="1828800" algn="l" rtl="0" fontAlgn="base">
              <a:lnSpc>
                <a:spcPct val="90000"/>
              </a:lnSpc>
              <a:spcBef>
                <a:spcPct val="0"/>
              </a:spcBef>
              <a:spcAft>
                <a:spcPct val="0"/>
              </a:spcAft>
              <a:defRPr sz="2500" b="1">
                <a:solidFill>
                  <a:schemeClr val="accent1"/>
                </a:solidFill>
                <a:latin typeface="Arial" panose="020B0604020202020204" pitchFamily="34" charset="0"/>
              </a:defRPr>
            </a:lvl9pPr>
          </a:lstStyle>
          <a:p>
            <a:pPr eaLnBrk="1" hangingPunct="1"/>
            <a:r>
              <a:rPr lang="fr-CH" dirty="0" err="1">
                <a:latin typeface="Overpass" panose="00000500000000000000" pitchFamily="2" charset="0"/>
              </a:rPr>
              <a:t>Enabling</a:t>
            </a:r>
            <a:r>
              <a:rPr lang="fr-CH" dirty="0">
                <a:latin typeface="Overpass" panose="00000500000000000000" pitchFamily="2" charset="0"/>
              </a:rPr>
              <a:t> environnent for the extension of social protection in </a:t>
            </a:r>
            <a:r>
              <a:rPr lang="fr-CH" dirty="0" err="1">
                <a:latin typeface="Overpass" panose="00000500000000000000" pitchFamily="2" charset="0"/>
              </a:rPr>
              <a:t>Africa</a:t>
            </a:r>
            <a:endParaRPr lang="en-GB" altLang="en-US" dirty="0">
              <a:latin typeface="Overpass" panose="00000500000000000000" pitchFamily="2" charset="0"/>
            </a:endParaRPr>
          </a:p>
        </p:txBody>
      </p:sp>
      <p:grpSp>
        <p:nvGrpSpPr>
          <p:cNvPr id="12" name="Group 11">
            <a:extLst>
              <a:ext uri="{FF2B5EF4-FFF2-40B4-BE49-F238E27FC236}">
                <a16:creationId xmlns:a16="http://schemas.microsoft.com/office/drawing/2014/main" id="{465CAC65-5C1F-4C2A-9F61-3893DDF81971}"/>
              </a:ext>
            </a:extLst>
          </p:cNvPr>
          <p:cNvGrpSpPr/>
          <p:nvPr/>
        </p:nvGrpSpPr>
        <p:grpSpPr>
          <a:xfrm>
            <a:off x="598332" y="2388811"/>
            <a:ext cx="3761677" cy="789287"/>
            <a:chOff x="598332" y="2388811"/>
            <a:chExt cx="3761677" cy="789287"/>
          </a:xfrm>
        </p:grpSpPr>
        <p:grpSp>
          <p:nvGrpSpPr>
            <p:cNvPr id="10" name="Group 9">
              <a:extLst>
                <a:ext uri="{FF2B5EF4-FFF2-40B4-BE49-F238E27FC236}">
                  <a16:creationId xmlns:a16="http://schemas.microsoft.com/office/drawing/2014/main" id="{896D28B4-157C-42C1-ACF3-0F89FA4B0DD4}"/>
                </a:ext>
              </a:extLst>
            </p:cNvPr>
            <p:cNvGrpSpPr/>
            <p:nvPr/>
          </p:nvGrpSpPr>
          <p:grpSpPr>
            <a:xfrm>
              <a:off x="598332" y="2388811"/>
              <a:ext cx="3761677" cy="789287"/>
              <a:chOff x="598332" y="2388811"/>
              <a:chExt cx="3761677" cy="789287"/>
            </a:xfrm>
          </p:grpSpPr>
          <p:sp>
            <p:nvSpPr>
              <p:cNvPr id="7" name="Rectangle: Single Corner Snipped 6">
                <a:extLst>
                  <a:ext uri="{FF2B5EF4-FFF2-40B4-BE49-F238E27FC236}">
                    <a16:creationId xmlns:a16="http://schemas.microsoft.com/office/drawing/2014/main" id="{7094F08C-B729-42CC-9382-9457FF4400F8}"/>
                  </a:ext>
                </a:extLst>
              </p:cNvPr>
              <p:cNvSpPr/>
              <p:nvPr/>
            </p:nvSpPr>
            <p:spPr>
              <a:xfrm>
                <a:off x="602048" y="2388811"/>
                <a:ext cx="3757961" cy="789287"/>
              </a:xfrm>
              <a:prstGeom prst="snip1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58F83F69-C318-471D-966A-DF82758058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8332" y="2388811"/>
                <a:ext cx="387612" cy="354389"/>
              </a:xfrm>
              <a:prstGeom prst="rect">
                <a:avLst/>
              </a:prstGeom>
            </p:spPr>
          </p:pic>
        </p:grpSp>
        <p:sp>
          <p:nvSpPr>
            <p:cNvPr id="11" name="TextBox 10">
              <a:extLst>
                <a:ext uri="{FF2B5EF4-FFF2-40B4-BE49-F238E27FC236}">
                  <a16:creationId xmlns:a16="http://schemas.microsoft.com/office/drawing/2014/main" id="{18BECCA1-271C-4EED-ABD3-0CDB0EF35CAD}"/>
                </a:ext>
              </a:extLst>
            </p:cNvPr>
            <p:cNvSpPr txBox="1"/>
            <p:nvPr/>
          </p:nvSpPr>
          <p:spPr>
            <a:xfrm>
              <a:off x="985944" y="2581507"/>
              <a:ext cx="2983890" cy="369332"/>
            </a:xfrm>
            <a:prstGeom prst="rect">
              <a:avLst/>
            </a:prstGeom>
            <a:noFill/>
          </p:spPr>
          <p:txBody>
            <a:bodyPr wrap="square" rtlCol="0">
              <a:spAutoFit/>
            </a:bodyPr>
            <a:lstStyle/>
            <a:p>
              <a:r>
                <a:rPr lang="en-US" b="1" dirty="0">
                  <a:solidFill>
                    <a:schemeClr val="bg1"/>
                  </a:solidFill>
                </a:rPr>
                <a:t>A systemic approach</a:t>
              </a:r>
            </a:p>
          </p:txBody>
        </p:sp>
      </p:grpSp>
      <p:grpSp>
        <p:nvGrpSpPr>
          <p:cNvPr id="13" name="Group 12">
            <a:extLst>
              <a:ext uri="{FF2B5EF4-FFF2-40B4-BE49-F238E27FC236}">
                <a16:creationId xmlns:a16="http://schemas.microsoft.com/office/drawing/2014/main" id="{ACFECA1D-190A-4630-ACAF-A997AF05D30C}"/>
              </a:ext>
            </a:extLst>
          </p:cNvPr>
          <p:cNvGrpSpPr/>
          <p:nvPr/>
        </p:nvGrpSpPr>
        <p:grpSpPr>
          <a:xfrm>
            <a:off x="598332" y="3520066"/>
            <a:ext cx="3761677" cy="789287"/>
            <a:chOff x="598332" y="2388811"/>
            <a:chExt cx="3761677" cy="789287"/>
          </a:xfrm>
        </p:grpSpPr>
        <p:grpSp>
          <p:nvGrpSpPr>
            <p:cNvPr id="14" name="Group 13">
              <a:extLst>
                <a:ext uri="{FF2B5EF4-FFF2-40B4-BE49-F238E27FC236}">
                  <a16:creationId xmlns:a16="http://schemas.microsoft.com/office/drawing/2014/main" id="{88B8B614-B6EF-4E77-8DFC-3C2A7EDFD2CC}"/>
                </a:ext>
              </a:extLst>
            </p:cNvPr>
            <p:cNvGrpSpPr/>
            <p:nvPr/>
          </p:nvGrpSpPr>
          <p:grpSpPr>
            <a:xfrm>
              <a:off x="598332" y="2388811"/>
              <a:ext cx="3761677" cy="789287"/>
              <a:chOff x="598332" y="2388811"/>
              <a:chExt cx="3761677" cy="789287"/>
            </a:xfrm>
          </p:grpSpPr>
          <p:sp>
            <p:nvSpPr>
              <p:cNvPr id="16" name="Rectangle: Single Corner Snipped 15">
                <a:extLst>
                  <a:ext uri="{FF2B5EF4-FFF2-40B4-BE49-F238E27FC236}">
                    <a16:creationId xmlns:a16="http://schemas.microsoft.com/office/drawing/2014/main" id="{F37ABCBB-28FC-42F9-8BC3-945C28466554}"/>
                  </a:ext>
                </a:extLst>
              </p:cNvPr>
              <p:cNvSpPr/>
              <p:nvPr/>
            </p:nvSpPr>
            <p:spPr>
              <a:xfrm>
                <a:off x="602048" y="2388811"/>
                <a:ext cx="3757961" cy="789287"/>
              </a:xfrm>
              <a:prstGeom prst="snip1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FD7439CE-01E8-4ABD-ABC1-8FAB878E59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8332" y="2388811"/>
                <a:ext cx="387612" cy="354389"/>
              </a:xfrm>
              <a:prstGeom prst="rect">
                <a:avLst/>
              </a:prstGeom>
            </p:spPr>
          </p:pic>
        </p:grpSp>
        <p:sp>
          <p:nvSpPr>
            <p:cNvPr id="15" name="TextBox 14">
              <a:extLst>
                <a:ext uri="{FF2B5EF4-FFF2-40B4-BE49-F238E27FC236}">
                  <a16:creationId xmlns:a16="http://schemas.microsoft.com/office/drawing/2014/main" id="{F0E8EACA-4836-4384-AFE0-3FF2D520B018}"/>
                </a:ext>
              </a:extLst>
            </p:cNvPr>
            <p:cNvSpPr txBox="1"/>
            <p:nvPr/>
          </p:nvSpPr>
          <p:spPr>
            <a:xfrm>
              <a:off x="985944" y="2581507"/>
              <a:ext cx="2983890" cy="369332"/>
            </a:xfrm>
            <a:prstGeom prst="rect">
              <a:avLst/>
            </a:prstGeom>
            <a:noFill/>
          </p:spPr>
          <p:txBody>
            <a:bodyPr wrap="square" rtlCol="0">
              <a:spAutoFit/>
            </a:bodyPr>
            <a:lstStyle/>
            <a:p>
              <a:r>
                <a:rPr lang="en-US" b="1" dirty="0">
                  <a:solidFill>
                    <a:schemeClr val="bg1"/>
                  </a:solidFill>
                </a:rPr>
                <a:t>Sound governance</a:t>
              </a:r>
            </a:p>
          </p:txBody>
        </p:sp>
      </p:grpSp>
      <p:grpSp>
        <p:nvGrpSpPr>
          <p:cNvPr id="18" name="Group 17">
            <a:extLst>
              <a:ext uri="{FF2B5EF4-FFF2-40B4-BE49-F238E27FC236}">
                <a16:creationId xmlns:a16="http://schemas.microsoft.com/office/drawing/2014/main" id="{5CD1B5FC-D569-4088-B139-AA52766B1FD6}"/>
              </a:ext>
            </a:extLst>
          </p:cNvPr>
          <p:cNvGrpSpPr/>
          <p:nvPr/>
        </p:nvGrpSpPr>
        <p:grpSpPr>
          <a:xfrm>
            <a:off x="598332" y="4624397"/>
            <a:ext cx="3761677" cy="789287"/>
            <a:chOff x="598332" y="2388811"/>
            <a:chExt cx="3761677" cy="789287"/>
          </a:xfrm>
        </p:grpSpPr>
        <p:grpSp>
          <p:nvGrpSpPr>
            <p:cNvPr id="19" name="Group 18">
              <a:extLst>
                <a:ext uri="{FF2B5EF4-FFF2-40B4-BE49-F238E27FC236}">
                  <a16:creationId xmlns:a16="http://schemas.microsoft.com/office/drawing/2014/main" id="{86AD2541-47A8-434B-93F6-5FF49A559170}"/>
                </a:ext>
              </a:extLst>
            </p:cNvPr>
            <p:cNvGrpSpPr/>
            <p:nvPr/>
          </p:nvGrpSpPr>
          <p:grpSpPr>
            <a:xfrm>
              <a:off x="598332" y="2388811"/>
              <a:ext cx="3761677" cy="789287"/>
              <a:chOff x="598332" y="2388811"/>
              <a:chExt cx="3761677" cy="789287"/>
            </a:xfrm>
          </p:grpSpPr>
          <p:sp>
            <p:nvSpPr>
              <p:cNvPr id="21" name="Rectangle: Single Corner Snipped 20">
                <a:extLst>
                  <a:ext uri="{FF2B5EF4-FFF2-40B4-BE49-F238E27FC236}">
                    <a16:creationId xmlns:a16="http://schemas.microsoft.com/office/drawing/2014/main" id="{FDFB448E-FE5D-458C-8194-4A1939B21544}"/>
                  </a:ext>
                </a:extLst>
              </p:cNvPr>
              <p:cNvSpPr/>
              <p:nvPr/>
            </p:nvSpPr>
            <p:spPr>
              <a:xfrm>
                <a:off x="602048" y="2388811"/>
                <a:ext cx="3757961" cy="789287"/>
              </a:xfrm>
              <a:prstGeom prst="snip1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0B290C1E-022B-49D7-8B77-2AA2B72119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8332" y="2388811"/>
                <a:ext cx="387612" cy="354389"/>
              </a:xfrm>
              <a:prstGeom prst="rect">
                <a:avLst/>
              </a:prstGeom>
            </p:spPr>
          </p:pic>
        </p:grpSp>
        <p:sp>
          <p:nvSpPr>
            <p:cNvPr id="20" name="TextBox 19">
              <a:extLst>
                <a:ext uri="{FF2B5EF4-FFF2-40B4-BE49-F238E27FC236}">
                  <a16:creationId xmlns:a16="http://schemas.microsoft.com/office/drawing/2014/main" id="{A642AA4A-48CB-4311-8805-4D3A8A6629A3}"/>
                </a:ext>
              </a:extLst>
            </p:cNvPr>
            <p:cNvSpPr txBox="1"/>
            <p:nvPr/>
          </p:nvSpPr>
          <p:spPr>
            <a:xfrm>
              <a:off x="985944" y="2581507"/>
              <a:ext cx="2983890" cy="369332"/>
            </a:xfrm>
            <a:prstGeom prst="rect">
              <a:avLst/>
            </a:prstGeom>
            <a:noFill/>
          </p:spPr>
          <p:txBody>
            <a:bodyPr wrap="square" rtlCol="0">
              <a:spAutoFit/>
            </a:bodyPr>
            <a:lstStyle/>
            <a:p>
              <a:r>
                <a:rPr lang="en-US" b="1" dirty="0">
                  <a:solidFill>
                    <a:schemeClr val="bg1"/>
                  </a:solidFill>
                </a:rPr>
                <a:t>Rights-based approach</a:t>
              </a:r>
            </a:p>
          </p:txBody>
        </p:sp>
      </p:grpSp>
      <p:grpSp>
        <p:nvGrpSpPr>
          <p:cNvPr id="23" name="Group 22">
            <a:extLst>
              <a:ext uri="{FF2B5EF4-FFF2-40B4-BE49-F238E27FC236}">
                <a16:creationId xmlns:a16="http://schemas.microsoft.com/office/drawing/2014/main" id="{D960E4CC-0F09-40C4-98C4-3AC8F1D34413}"/>
              </a:ext>
            </a:extLst>
          </p:cNvPr>
          <p:cNvGrpSpPr/>
          <p:nvPr/>
        </p:nvGrpSpPr>
        <p:grpSpPr>
          <a:xfrm>
            <a:off x="4732753" y="2391908"/>
            <a:ext cx="4003410" cy="789287"/>
            <a:chOff x="598332" y="2388811"/>
            <a:chExt cx="3761677" cy="789287"/>
          </a:xfrm>
        </p:grpSpPr>
        <p:grpSp>
          <p:nvGrpSpPr>
            <p:cNvPr id="24" name="Group 23">
              <a:extLst>
                <a:ext uri="{FF2B5EF4-FFF2-40B4-BE49-F238E27FC236}">
                  <a16:creationId xmlns:a16="http://schemas.microsoft.com/office/drawing/2014/main" id="{6788CC2C-C7AE-47F0-BB88-6D97C50A9542}"/>
                </a:ext>
              </a:extLst>
            </p:cNvPr>
            <p:cNvGrpSpPr/>
            <p:nvPr/>
          </p:nvGrpSpPr>
          <p:grpSpPr>
            <a:xfrm>
              <a:off x="598332" y="2388811"/>
              <a:ext cx="3761677" cy="789287"/>
              <a:chOff x="598332" y="2388811"/>
              <a:chExt cx="3761677" cy="789287"/>
            </a:xfrm>
          </p:grpSpPr>
          <p:sp>
            <p:nvSpPr>
              <p:cNvPr id="26" name="Rectangle: Single Corner Snipped 25">
                <a:extLst>
                  <a:ext uri="{FF2B5EF4-FFF2-40B4-BE49-F238E27FC236}">
                    <a16:creationId xmlns:a16="http://schemas.microsoft.com/office/drawing/2014/main" id="{646A93E6-9F51-46D5-8D8D-C34AE37959A2}"/>
                  </a:ext>
                </a:extLst>
              </p:cNvPr>
              <p:cNvSpPr/>
              <p:nvPr/>
            </p:nvSpPr>
            <p:spPr>
              <a:xfrm>
                <a:off x="602048" y="2388811"/>
                <a:ext cx="3757961" cy="789287"/>
              </a:xfrm>
              <a:prstGeom prst="snip1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a:extLst>
                  <a:ext uri="{FF2B5EF4-FFF2-40B4-BE49-F238E27FC236}">
                    <a16:creationId xmlns:a16="http://schemas.microsoft.com/office/drawing/2014/main" id="{ECC0E078-F2DE-40D6-A709-D5E71B7467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8332" y="2388811"/>
                <a:ext cx="387612" cy="354389"/>
              </a:xfrm>
              <a:prstGeom prst="rect">
                <a:avLst/>
              </a:prstGeom>
            </p:spPr>
          </p:pic>
        </p:grpSp>
        <p:sp>
          <p:nvSpPr>
            <p:cNvPr id="25" name="TextBox 24">
              <a:extLst>
                <a:ext uri="{FF2B5EF4-FFF2-40B4-BE49-F238E27FC236}">
                  <a16:creationId xmlns:a16="http://schemas.microsoft.com/office/drawing/2014/main" id="{CBB3C5C3-A2F0-4CE9-9FCD-971163A5EBB7}"/>
                </a:ext>
              </a:extLst>
            </p:cNvPr>
            <p:cNvSpPr txBox="1"/>
            <p:nvPr/>
          </p:nvSpPr>
          <p:spPr>
            <a:xfrm>
              <a:off x="985944" y="2581507"/>
              <a:ext cx="2983890" cy="369332"/>
            </a:xfrm>
            <a:prstGeom prst="rect">
              <a:avLst/>
            </a:prstGeom>
            <a:noFill/>
          </p:spPr>
          <p:txBody>
            <a:bodyPr wrap="square" rtlCol="0">
              <a:spAutoFit/>
            </a:bodyPr>
            <a:lstStyle/>
            <a:p>
              <a:r>
                <a:rPr lang="en-US" b="1" dirty="0">
                  <a:solidFill>
                    <a:schemeClr val="bg1"/>
                  </a:solidFill>
                </a:rPr>
                <a:t>Social dialogue</a:t>
              </a:r>
            </a:p>
          </p:txBody>
        </p:sp>
      </p:grpSp>
      <p:grpSp>
        <p:nvGrpSpPr>
          <p:cNvPr id="28" name="Group 27">
            <a:extLst>
              <a:ext uri="{FF2B5EF4-FFF2-40B4-BE49-F238E27FC236}">
                <a16:creationId xmlns:a16="http://schemas.microsoft.com/office/drawing/2014/main" id="{5BBCBAF0-C3C3-4331-BBE7-B9C034CD1734}"/>
              </a:ext>
            </a:extLst>
          </p:cNvPr>
          <p:cNvGrpSpPr/>
          <p:nvPr/>
        </p:nvGrpSpPr>
        <p:grpSpPr>
          <a:xfrm>
            <a:off x="4732753" y="3523163"/>
            <a:ext cx="4007369" cy="789287"/>
            <a:chOff x="598332" y="2388811"/>
            <a:chExt cx="3761677" cy="789287"/>
          </a:xfrm>
        </p:grpSpPr>
        <p:grpSp>
          <p:nvGrpSpPr>
            <p:cNvPr id="29" name="Group 28">
              <a:extLst>
                <a:ext uri="{FF2B5EF4-FFF2-40B4-BE49-F238E27FC236}">
                  <a16:creationId xmlns:a16="http://schemas.microsoft.com/office/drawing/2014/main" id="{E73BFD34-E3A1-4206-8D18-91F10C28F8C6}"/>
                </a:ext>
              </a:extLst>
            </p:cNvPr>
            <p:cNvGrpSpPr/>
            <p:nvPr/>
          </p:nvGrpSpPr>
          <p:grpSpPr>
            <a:xfrm>
              <a:off x="598332" y="2388811"/>
              <a:ext cx="3761677" cy="789287"/>
              <a:chOff x="598332" y="2388811"/>
              <a:chExt cx="3761677" cy="789287"/>
            </a:xfrm>
          </p:grpSpPr>
          <p:sp>
            <p:nvSpPr>
              <p:cNvPr id="31" name="Rectangle: Single Corner Snipped 30">
                <a:extLst>
                  <a:ext uri="{FF2B5EF4-FFF2-40B4-BE49-F238E27FC236}">
                    <a16:creationId xmlns:a16="http://schemas.microsoft.com/office/drawing/2014/main" id="{EE5F424A-6D86-4875-B42A-9B71E0DFCAC9}"/>
                  </a:ext>
                </a:extLst>
              </p:cNvPr>
              <p:cNvSpPr/>
              <p:nvPr/>
            </p:nvSpPr>
            <p:spPr>
              <a:xfrm>
                <a:off x="602048" y="2388811"/>
                <a:ext cx="3757961" cy="789287"/>
              </a:xfrm>
              <a:prstGeom prst="snip1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1">
                <a:extLst>
                  <a:ext uri="{FF2B5EF4-FFF2-40B4-BE49-F238E27FC236}">
                    <a16:creationId xmlns:a16="http://schemas.microsoft.com/office/drawing/2014/main" id="{2E6A795C-7EC7-4275-8D0A-2A3C652BFB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8332" y="2388811"/>
                <a:ext cx="387612" cy="354389"/>
              </a:xfrm>
              <a:prstGeom prst="rect">
                <a:avLst/>
              </a:prstGeom>
            </p:spPr>
          </p:pic>
        </p:grpSp>
        <p:sp>
          <p:nvSpPr>
            <p:cNvPr id="30" name="TextBox 29">
              <a:extLst>
                <a:ext uri="{FF2B5EF4-FFF2-40B4-BE49-F238E27FC236}">
                  <a16:creationId xmlns:a16="http://schemas.microsoft.com/office/drawing/2014/main" id="{DA361242-D45B-4EBD-BBA4-D0DC42069A42}"/>
                </a:ext>
              </a:extLst>
            </p:cNvPr>
            <p:cNvSpPr txBox="1"/>
            <p:nvPr/>
          </p:nvSpPr>
          <p:spPr>
            <a:xfrm>
              <a:off x="985944" y="2581507"/>
              <a:ext cx="2983890" cy="369332"/>
            </a:xfrm>
            <a:prstGeom prst="rect">
              <a:avLst/>
            </a:prstGeom>
            <a:noFill/>
          </p:spPr>
          <p:txBody>
            <a:bodyPr wrap="square" rtlCol="0">
              <a:spAutoFit/>
            </a:bodyPr>
            <a:lstStyle/>
            <a:p>
              <a:r>
                <a:rPr lang="en-US" b="1" dirty="0">
                  <a:solidFill>
                    <a:schemeClr val="bg1"/>
                  </a:solidFill>
                </a:rPr>
                <a:t>Shock-responsive</a:t>
              </a:r>
            </a:p>
          </p:txBody>
        </p:sp>
      </p:grpSp>
      <p:grpSp>
        <p:nvGrpSpPr>
          <p:cNvPr id="33" name="Group 32">
            <a:extLst>
              <a:ext uri="{FF2B5EF4-FFF2-40B4-BE49-F238E27FC236}">
                <a16:creationId xmlns:a16="http://schemas.microsoft.com/office/drawing/2014/main" id="{454B8116-A141-4BD9-A3E2-94ACDF66540F}"/>
              </a:ext>
            </a:extLst>
          </p:cNvPr>
          <p:cNvGrpSpPr/>
          <p:nvPr/>
        </p:nvGrpSpPr>
        <p:grpSpPr>
          <a:xfrm>
            <a:off x="4731471" y="4624396"/>
            <a:ext cx="4145572" cy="789287"/>
            <a:chOff x="598332" y="2388811"/>
            <a:chExt cx="4145572" cy="789287"/>
          </a:xfrm>
        </p:grpSpPr>
        <p:grpSp>
          <p:nvGrpSpPr>
            <p:cNvPr id="34" name="Group 33">
              <a:extLst>
                <a:ext uri="{FF2B5EF4-FFF2-40B4-BE49-F238E27FC236}">
                  <a16:creationId xmlns:a16="http://schemas.microsoft.com/office/drawing/2014/main" id="{0342E08E-9C1C-4F90-93E1-19B4C91B5C62}"/>
                </a:ext>
              </a:extLst>
            </p:cNvPr>
            <p:cNvGrpSpPr/>
            <p:nvPr/>
          </p:nvGrpSpPr>
          <p:grpSpPr>
            <a:xfrm>
              <a:off x="598332" y="2388811"/>
              <a:ext cx="4011085" cy="789287"/>
              <a:chOff x="598332" y="2388811"/>
              <a:chExt cx="4011085" cy="789287"/>
            </a:xfrm>
          </p:grpSpPr>
          <p:sp>
            <p:nvSpPr>
              <p:cNvPr id="36" name="Rectangle: Single Corner Snipped 35">
                <a:extLst>
                  <a:ext uri="{FF2B5EF4-FFF2-40B4-BE49-F238E27FC236}">
                    <a16:creationId xmlns:a16="http://schemas.microsoft.com/office/drawing/2014/main" id="{F246CC8F-9EA8-4361-994B-3327C973BB88}"/>
                  </a:ext>
                </a:extLst>
              </p:cNvPr>
              <p:cNvSpPr/>
              <p:nvPr/>
            </p:nvSpPr>
            <p:spPr>
              <a:xfrm>
                <a:off x="602048" y="2388811"/>
                <a:ext cx="4007369" cy="789287"/>
              </a:xfrm>
              <a:prstGeom prst="snip1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extLst>
                  <a:ext uri="{FF2B5EF4-FFF2-40B4-BE49-F238E27FC236}">
                    <a16:creationId xmlns:a16="http://schemas.microsoft.com/office/drawing/2014/main" id="{2DA08251-F14C-40DC-B3FA-234CE00659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8332" y="2388811"/>
                <a:ext cx="387612" cy="354389"/>
              </a:xfrm>
              <a:prstGeom prst="rect">
                <a:avLst/>
              </a:prstGeom>
            </p:spPr>
          </p:pic>
        </p:grpSp>
        <p:sp>
          <p:nvSpPr>
            <p:cNvPr id="35" name="TextBox 34">
              <a:extLst>
                <a:ext uri="{FF2B5EF4-FFF2-40B4-BE49-F238E27FC236}">
                  <a16:creationId xmlns:a16="http://schemas.microsoft.com/office/drawing/2014/main" id="{1B414D43-8AED-4145-AFB5-B1EFEE0480CC}"/>
                </a:ext>
              </a:extLst>
            </p:cNvPr>
            <p:cNvSpPr txBox="1"/>
            <p:nvPr/>
          </p:nvSpPr>
          <p:spPr>
            <a:xfrm>
              <a:off x="985943" y="2581507"/>
              <a:ext cx="3757961" cy="369332"/>
            </a:xfrm>
            <a:prstGeom prst="rect">
              <a:avLst/>
            </a:prstGeom>
            <a:noFill/>
          </p:spPr>
          <p:txBody>
            <a:bodyPr wrap="square" rtlCol="0">
              <a:spAutoFit/>
            </a:bodyPr>
            <a:lstStyle/>
            <a:p>
              <a:r>
                <a:rPr lang="en-US" b="1" dirty="0">
                  <a:solidFill>
                    <a:schemeClr val="bg1"/>
                  </a:solidFill>
                </a:rPr>
                <a:t>Investment in data availability</a:t>
              </a:r>
            </a:p>
          </p:txBody>
        </p:sp>
      </p:grpSp>
    </p:spTree>
    <p:extLst>
      <p:ext uri="{BB962C8B-B14F-4D97-AF65-F5344CB8AC3E}">
        <p14:creationId xmlns:p14="http://schemas.microsoft.com/office/powerpoint/2010/main" val="709839418"/>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FFD0F42-84C9-4DB1-B44D-8A7355560BF0}"/>
              </a:ext>
            </a:extLst>
          </p:cNvPr>
          <p:cNvSpPr>
            <a:spLocks noGrp="1"/>
          </p:cNvSpPr>
          <p:nvPr>
            <p:ph type="dt" sz="half" idx="10"/>
          </p:nvPr>
        </p:nvSpPr>
        <p:spPr/>
        <p:txBody>
          <a:bodyPr/>
          <a:lstStyle/>
          <a:p>
            <a:pPr>
              <a:defRPr/>
            </a:pPr>
            <a:r>
              <a:rPr lang="en-GB"/>
              <a:t>Date: Monday / 01 / October / 2019</a:t>
            </a:r>
          </a:p>
        </p:txBody>
      </p:sp>
      <p:sp>
        <p:nvSpPr>
          <p:cNvPr id="4" name="Footer Placeholder 3">
            <a:extLst>
              <a:ext uri="{FF2B5EF4-FFF2-40B4-BE49-F238E27FC236}">
                <a16:creationId xmlns:a16="http://schemas.microsoft.com/office/drawing/2014/main" id="{7516FB22-AD51-4BFF-97A5-BA545E3D5CB4}"/>
              </a:ext>
            </a:extLst>
          </p:cNvPr>
          <p:cNvSpPr>
            <a:spLocks noGrp="1"/>
          </p:cNvSpPr>
          <p:nvPr>
            <p:ph type="ftr" sz="quarter" idx="11"/>
          </p:nvPr>
        </p:nvSpPr>
        <p:spPr/>
        <p:txBody>
          <a:bodyPr/>
          <a:lstStyle/>
          <a:p>
            <a:pPr>
              <a:defRPr/>
            </a:pPr>
            <a:r>
              <a:rPr lang="en-GB"/>
              <a:t>Advancing social justice, promoting decent work</a:t>
            </a:r>
          </a:p>
        </p:txBody>
      </p:sp>
      <p:sp>
        <p:nvSpPr>
          <p:cNvPr id="5" name="Slide Number Placeholder 4">
            <a:extLst>
              <a:ext uri="{FF2B5EF4-FFF2-40B4-BE49-F238E27FC236}">
                <a16:creationId xmlns:a16="http://schemas.microsoft.com/office/drawing/2014/main" id="{5701FA44-4407-4CB5-BB30-EF7B3034F1F2}"/>
              </a:ext>
            </a:extLst>
          </p:cNvPr>
          <p:cNvSpPr>
            <a:spLocks noGrp="1"/>
          </p:cNvSpPr>
          <p:nvPr>
            <p:ph type="sldNum" sz="quarter" idx="12"/>
          </p:nvPr>
        </p:nvSpPr>
        <p:spPr/>
        <p:txBody>
          <a:bodyPr/>
          <a:lstStyle/>
          <a:p>
            <a:pPr>
              <a:defRPr/>
            </a:pPr>
            <a:fld id="{4E05A7E6-C436-485A-89ED-C8686AB5A1BD}" type="slidenum">
              <a:rPr lang="en-GB" smtClean="0"/>
              <a:pPr>
                <a:defRPr/>
              </a:pPr>
              <a:t>14</a:t>
            </a:fld>
            <a:endParaRPr lang="en-GB"/>
          </a:p>
        </p:txBody>
      </p:sp>
      <p:sp>
        <p:nvSpPr>
          <p:cNvPr id="6" name="Title 1">
            <a:extLst>
              <a:ext uri="{FF2B5EF4-FFF2-40B4-BE49-F238E27FC236}">
                <a16:creationId xmlns:a16="http://schemas.microsoft.com/office/drawing/2014/main" id="{CA52D39B-9332-46FC-B553-B2400094FBA6}"/>
              </a:ext>
            </a:extLst>
          </p:cNvPr>
          <p:cNvSpPr>
            <a:spLocks noGrp="1" noChangeArrowheads="1"/>
          </p:cNvSpPr>
          <p:nvPr>
            <p:ph type="title"/>
          </p:nvPr>
        </p:nvSpPr>
        <p:spPr>
          <a:xfrm>
            <a:off x="490539" y="1373748"/>
            <a:ext cx="9809022" cy="719137"/>
          </a:xfrm>
        </p:spPr>
        <p:txBody>
          <a:bodyPr/>
          <a:lstStyle/>
          <a:p>
            <a:pPr eaLnBrk="1" hangingPunct="1"/>
            <a:r>
              <a:rPr lang="en-GB" dirty="0"/>
              <a:t>Action area 1: Enhance coverage and adequacy through strong </a:t>
            </a:r>
            <a:br>
              <a:rPr lang="en-GB" dirty="0"/>
            </a:br>
            <a:r>
              <a:rPr lang="en-GB" dirty="0"/>
              <a:t>social protection strategies, legal framework and programmes</a:t>
            </a:r>
            <a:endParaRPr lang="en-GB" altLang="en-US" dirty="0"/>
          </a:p>
        </p:txBody>
      </p:sp>
      <p:grpSp>
        <p:nvGrpSpPr>
          <p:cNvPr id="7" name="Group 6">
            <a:extLst>
              <a:ext uri="{FF2B5EF4-FFF2-40B4-BE49-F238E27FC236}">
                <a16:creationId xmlns:a16="http://schemas.microsoft.com/office/drawing/2014/main" id="{733F27AF-D4FB-45AF-8A10-4148265CE703}"/>
              </a:ext>
            </a:extLst>
          </p:cNvPr>
          <p:cNvGrpSpPr/>
          <p:nvPr/>
        </p:nvGrpSpPr>
        <p:grpSpPr>
          <a:xfrm>
            <a:off x="359910" y="2373050"/>
            <a:ext cx="4402747" cy="3772984"/>
            <a:chOff x="420462" y="2336416"/>
            <a:chExt cx="4402747" cy="3772984"/>
          </a:xfrm>
        </p:grpSpPr>
        <p:sp>
          <p:nvSpPr>
            <p:cNvPr id="8" name="Content Placeholder 2">
              <a:extLst>
                <a:ext uri="{FF2B5EF4-FFF2-40B4-BE49-F238E27FC236}">
                  <a16:creationId xmlns:a16="http://schemas.microsoft.com/office/drawing/2014/main" id="{1A1ADFC1-595F-4004-9BEF-172C58EE6C22}"/>
                </a:ext>
              </a:extLst>
            </p:cNvPr>
            <p:cNvSpPr txBox="1">
              <a:spLocks noChangeArrowheads="1"/>
            </p:cNvSpPr>
            <p:nvPr/>
          </p:nvSpPr>
          <p:spPr>
            <a:xfrm>
              <a:off x="420462" y="2336416"/>
              <a:ext cx="3413125" cy="1009686"/>
            </a:xfrm>
            <a:prstGeom prst="rect">
              <a:avLst/>
            </a:prstGeom>
          </p:spPr>
          <p:txBody>
            <a:bodyPr/>
            <a:lstStyle>
              <a:lvl1pPr algn="l" rtl="0" eaLnBrk="0" fontAlgn="base" hangingPunct="0">
                <a:spcBef>
                  <a:spcPts val="2400"/>
                </a:spcBef>
                <a:spcAft>
                  <a:spcPts val="600"/>
                </a:spcAft>
                <a:buFont typeface="Arial" panose="020B0604020202020204" pitchFamily="34" charset="0"/>
                <a:defRPr b="1" kern="1200">
                  <a:solidFill>
                    <a:schemeClr val="accent2"/>
                  </a:solidFill>
                  <a:latin typeface="+mn-lt"/>
                  <a:ea typeface="+mn-ea"/>
                  <a:cs typeface="+mn-cs"/>
                </a:defRPr>
              </a:lvl1pPr>
              <a:lvl2pPr algn="l" rtl="0" eaLnBrk="0" fontAlgn="base" hangingPunct="0">
                <a:spcBef>
                  <a:spcPts val="600"/>
                </a:spcBef>
                <a:spcAft>
                  <a:spcPts val="600"/>
                </a:spcAft>
                <a:buFont typeface="Arial" panose="020B0604020202020204" pitchFamily="34" charset="0"/>
                <a:defRPr kern="1200">
                  <a:solidFill>
                    <a:schemeClr val="tx1"/>
                  </a:solidFill>
                  <a:latin typeface="+mn-lt"/>
                  <a:ea typeface="+mn-ea"/>
                  <a:cs typeface="+mn-cs"/>
                </a:defRPr>
              </a:lvl2pPr>
              <a:lvl3pPr marL="250825" indent="-250825" algn="l" rtl="0" eaLnBrk="0" fontAlgn="base" hangingPunct="0">
                <a:spcBef>
                  <a:spcPts val="600"/>
                </a:spcBef>
                <a:spcAft>
                  <a:spcPct val="0"/>
                </a:spcAft>
                <a:buClr>
                  <a:schemeClr val="accent2"/>
                </a:buClr>
                <a:buSzPct val="70000"/>
                <a:buFont typeface="Wingdings 3" panose="05040102010807070707" pitchFamily="18" charset="2"/>
                <a:buChar char=""/>
                <a:defRPr kern="1200">
                  <a:solidFill>
                    <a:schemeClr val="tx1"/>
                  </a:solidFill>
                  <a:latin typeface="+mn-lt"/>
                  <a:ea typeface="+mn-ea"/>
                  <a:cs typeface="+mn-cs"/>
                </a:defRPr>
              </a:lvl3pPr>
              <a:lvl4pPr algn="l" rtl="0" eaLnBrk="0" fontAlgn="base" hangingPunct="0">
                <a:spcBef>
                  <a:spcPts val="2400"/>
                </a:spcBef>
                <a:spcAft>
                  <a:spcPts val="450"/>
                </a:spcAft>
                <a:buClr>
                  <a:schemeClr val="accent2"/>
                </a:buClr>
                <a:buSzPct val="80000"/>
                <a:buFont typeface="Arial" panose="020B0604020202020204" pitchFamily="34" charset="0"/>
                <a:defRPr sz="1400" b="1" kern="1200">
                  <a:solidFill>
                    <a:schemeClr val="accent2"/>
                  </a:solidFill>
                  <a:latin typeface="+mn-lt"/>
                  <a:ea typeface="+mn-ea"/>
                  <a:cs typeface="+mn-cs"/>
                </a:defRPr>
              </a:lvl4pPr>
              <a:lvl5pPr algn="l" rtl="0" eaLnBrk="0" fontAlgn="base" hangingPunct="0">
                <a:spcBef>
                  <a:spcPts val="450"/>
                </a:spcBef>
                <a:spcAft>
                  <a:spcPts val="450"/>
                </a:spcAft>
                <a:buClr>
                  <a:schemeClr val="accent2"/>
                </a:buClr>
                <a:buSzPct val="80000"/>
                <a:buFont typeface="Arial" panose="020B0604020202020204" pitchFamily="34" charset="0"/>
                <a:defRPr sz="1400" kern="1200">
                  <a:solidFill>
                    <a:schemeClr val="tx1"/>
                  </a:solidFill>
                  <a:latin typeface="+mn-lt"/>
                  <a:ea typeface="+mn-ea"/>
                  <a:cs typeface="+mn-cs"/>
                </a:defRPr>
              </a:lvl5pPr>
              <a:lvl6pPr marL="252000" indent="-252000" algn="l" defTabSz="914400" rtl="0" eaLnBrk="1" latinLnBrk="0" hangingPunct="1">
                <a:lnSpc>
                  <a:spcPct val="100000"/>
                </a:lnSpc>
                <a:spcBef>
                  <a:spcPts val="450"/>
                </a:spcBef>
                <a:buClr>
                  <a:schemeClr val="accent2"/>
                </a:buClr>
                <a:buSzPct val="70000"/>
                <a:buFont typeface="Wingdings 3" panose="05040102010807070707" pitchFamily="18" charset="2"/>
                <a:buChar char="u"/>
                <a:defRPr sz="1400" kern="1200">
                  <a:solidFill>
                    <a:schemeClr val="tx1"/>
                  </a:solidFill>
                  <a:latin typeface="+mn-lt"/>
                  <a:ea typeface="+mn-ea"/>
                  <a:cs typeface="+mn-cs"/>
                </a:defRPr>
              </a:lvl6pPr>
              <a:lvl7pPr marL="0" indent="0" algn="l" defTabSz="914400" rtl="0" eaLnBrk="1" latinLnBrk="0" hangingPunct="1">
                <a:lnSpc>
                  <a:spcPct val="100000"/>
                </a:lnSpc>
                <a:spcBef>
                  <a:spcPts val="600"/>
                </a:spcBef>
                <a:buFont typeface="Arial" panose="020B0604020202020204" pitchFamily="34" charset="0"/>
                <a:buNone/>
                <a:defRPr sz="1000" kern="1200" baseline="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just">
                <a:spcBef>
                  <a:spcPts val="600"/>
                </a:spcBef>
                <a:buFont typeface="+mj-lt"/>
                <a:buAutoNum type="arabicPeriod"/>
              </a:pPr>
              <a:r>
                <a:rPr lang="en-GB" dirty="0">
                  <a:solidFill>
                    <a:schemeClr val="tx1"/>
                  </a:solidFill>
                </a:rPr>
                <a:t>Extend social insurance to workers in the informal and rural economies </a:t>
              </a:r>
            </a:p>
          </p:txBody>
        </p:sp>
        <p:sp>
          <p:nvSpPr>
            <p:cNvPr id="9" name="Content Placeholder 3">
              <a:extLst>
                <a:ext uri="{FF2B5EF4-FFF2-40B4-BE49-F238E27FC236}">
                  <a16:creationId xmlns:a16="http://schemas.microsoft.com/office/drawing/2014/main" id="{16076130-084C-4CA1-85DF-939B96EBCA80}"/>
                </a:ext>
              </a:extLst>
            </p:cNvPr>
            <p:cNvSpPr txBox="1">
              <a:spLocks noChangeArrowheads="1"/>
            </p:cNvSpPr>
            <p:nvPr/>
          </p:nvSpPr>
          <p:spPr>
            <a:xfrm>
              <a:off x="733425" y="3746749"/>
              <a:ext cx="4089784" cy="2362651"/>
            </a:xfrm>
            <a:prstGeom prst="rect">
              <a:avLst/>
            </a:prstGeom>
          </p:spPr>
          <p:txBody>
            <a:bodyPr/>
            <a:lstStyle>
              <a:lvl1pPr algn="l" rtl="0" eaLnBrk="0" fontAlgn="base" hangingPunct="0">
                <a:spcBef>
                  <a:spcPts val="2400"/>
                </a:spcBef>
                <a:spcAft>
                  <a:spcPts val="600"/>
                </a:spcAft>
                <a:buFont typeface="Arial" panose="020B0604020202020204" pitchFamily="34" charset="0"/>
                <a:defRPr b="1" kern="1200">
                  <a:solidFill>
                    <a:schemeClr val="accent2"/>
                  </a:solidFill>
                  <a:latin typeface="+mn-lt"/>
                  <a:ea typeface="+mn-ea"/>
                  <a:cs typeface="+mn-cs"/>
                </a:defRPr>
              </a:lvl1pPr>
              <a:lvl2pPr algn="l" rtl="0" eaLnBrk="0" fontAlgn="base" hangingPunct="0">
                <a:spcBef>
                  <a:spcPts val="600"/>
                </a:spcBef>
                <a:spcAft>
                  <a:spcPts val="600"/>
                </a:spcAft>
                <a:buFont typeface="Arial" panose="020B0604020202020204" pitchFamily="34" charset="0"/>
                <a:defRPr kern="1200">
                  <a:solidFill>
                    <a:schemeClr val="tx1"/>
                  </a:solidFill>
                  <a:latin typeface="+mn-lt"/>
                  <a:ea typeface="+mn-ea"/>
                  <a:cs typeface="+mn-cs"/>
                </a:defRPr>
              </a:lvl2pPr>
              <a:lvl3pPr marL="250825" indent="-250825" algn="l" rtl="0" eaLnBrk="0" fontAlgn="base" hangingPunct="0">
                <a:spcBef>
                  <a:spcPts val="600"/>
                </a:spcBef>
                <a:spcAft>
                  <a:spcPct val="0"/>
                </a:spcAft>
                <a:buClr>
                  <a:schemeClr val="accent2"/>
                </a:buClr>
                <a:buSzPct val="70000"/>
                <a:buFont typeface="Wingdings 3" panose="05040102010807070707" pitchFamily="18" charset="2"/>
                <a:buChar char=""/>
                <a:defRPr kern="1200">
                  <a:solidFill>
                    <a:schemeClr val="tx1"/>
                  </a:solidFill>
                  <a:latin typeface="+mn-lt"/>
                  <a:ea typeface="+mn-ea"/>
                  <a:cs typeface="+mn-cs"/>
                </a:defRPr>
              </a:lvl3pPr>
              <a:lvl4pPr algn="l" rtl="0" eaLnBrk="0" fontAlgn="base" hangingPunct="0">
                <a:spcBef>
                  <a:spcPts val="2400"/>
                </a:spcBef>
                <a:spcAft>
                  <a:spcPts val="450"/>
                </a:spcAft>
                <a:buClr>
                  <a:schemeClr val="accent2"/>
                </a:buClr>
                <a:buSzPct val="80000"/>
                <a:buFont typeface="Arial" panose="020B0604020202020204" pitchFamily="34" charset="0"/>
                <a:defRPr sz="1400" b="1" kern="1200">
                  <a:solidFill>
                    <a:schemeClr val="accent2"/>
                  </a:solidFill>
                  <a:latin typeface="+mn-lt"/>
                  <a:ea typeface="+mn-ea"/>
                  <a:cs typeface="+mn-cs"/>
                </a:defRPr>
              </a:lvl4pPr>
              <a:lvl5pPr algn="l" rtl="0" eaLnBrk="0" fontAlgn="base" hangingPunct="0">
                <a:spcBef>
                  <a:spcPts val="450"/>
                </a:spcBef>
                <a:spcAft>
                  <a:spcPts val="450"/>
                </a:spcAft>
                <a:buClr>
                  <a:schemeClr val="accent2"/>
                </a:buClr>
                <a:buSzPct val="80000"/>
                <a:buFont typeface="Arial" panose="020B0604020202020204" pitchFamily="34" charset="0"/>
                <a:defRPr sz="1400" kern="1200">
                  <a:solidFill>
                    <a:schemeClr val="tx1"/>
                  </a:solidFill>
                  <a:latin typeface="+mn-lt"/>
                  <a:ea typeface="+mn-ea"/>
                  <a:cs typeface="+mn-cs"/>
                </a:defRPr>
              </a:lvl5pPr>
              <a:lvl6pPr marL="252000" indent="-252000" algn="l" defTabSz="914400" rtl="0" eaLnBrk="1" latinLnBrk="0" hangingPunct="1">
                <a:lnSpc>
                  <a:spcPct val="100000"/>
                </a:lnSpc>
                <a:spcBef>
                  <a:spcPts val="450"/>
                </a:spcBef>
                <a:buClr>
                  <a:schemeClr val="accent2"/>
                </a:buClr>
                <a:buSzPct val="70000"/>
                <a:buFont typeface="Wingdings 3" panose="05040102010807070707" pitchFamily="18" charset="2"/>
                <a:buChar char="u"/>
                <a:defRPr sz="1400" kern="1200">
                  <a:solidFill>
                    <a:schemeClr val="tx1"/>
                  </a:solidFill>
                  <a:latin typeface="+mn-lt"/>
                  <a:ea typeface="+mn-ea"/>
                  <a:cs typeface="+mn-cs"/>
                </a:defRPr>
              </a:lvl6pPr>
              <a:lvl7pPr marL="0" indent="0" algn="l" defTabSz="914400" rtl="0" eaLnBrk="1" latinLnBrk="0" hangingPunct="1">
                <a:lnSpc>
                  <a:spcPct val="100000"/>
                </a:lnSpc>
                <a:spcBef>
                  <a:spcPts val="600"/>
                </a:spcBef>
                <a:buFont typeface="Arial" panose="020B0604020202020204" pitchFamily="34" charset="0"/>
                <a:buNone/>
                <a:defRPr sz="1000" kern="1200" baseline="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algn="just" eaLnBrk="1" hangingPunct="1"/>
              <a:r>
                <a:rPr lang="en-GB" sz="1600" b="1" dirty="0"/>
                <a:t>Extend social protection through the extension of social insurance coverage </a:t>
              </a:r>
              <a:br>
                <a:rPr lang="en-GB" sz="1600" b="1" dirty="0"/>
              </a:br>
              <a:r>
                <a:rPr lang="en-GB" sz="1600" b="1" dirty="0"/>
                <a:t>to previously unprotected categories of </a:t>
              </a:r>
              <a:r>
                <a:rPr lang="en-GB" sz="1600" b="1" dirty="0" smtClean="0"/>
                <a:t>workers</a:t>
              </a:r>
              <a:endParaRPr lang="en-GB" altLang="en-US" sz="1600" dirty="0"/>
            </a:p>
          </p:txBody>
        </p:sp>
        <p:sp>
          <p:nvSpPr>
            <p:cNvPr id="10" name="Content Placeholder 3">
              <a:extLst>
                <a:ext uri="{FF2B5EF4-FFF2-40B4-BE49-F238E27FC236}">
                  <a16:creationId xmlns:a16="http://schemas.microsoft.com/office/drawing/2014/main" id="{14B70C02-971B-4048-A701-A1297F09103E}"/>
                </a:ext>
              </a:extLst>
            </p:cNvPr>
            <p:cNvSpPr txBox="1">
              <a:spLocks noChangeArrowheads="1"/>
            </p:cNvSpPr>
            <p:nvPr/>
          </p:nvSpPr>
          <p:spPr>
            <a:xfrm>
              <a:off x="733425" y="3363966"/>
              <a:ext cx="3413125" cy="445304"/>
            </a:xfrm>
            <a:prstGeom prst="rect">
              <a:avLst/>
            </a:prstGeom>
          </p:spPr>
          <p:txBody>
            <a:bodyPr/>
            <a:lstStyle>
              <a:lvl1pPr algn="l" rtl="0" eaLnBrk="0" fontAlgn="base" hangingPunct="0">
                <a:spcBef>
                  <a:spcPts val="2400"/>
                </a:spcBef>
                <a:spcAft>
                  <a:spcPts val="600"/>
                </a:spcAft>
                <a:buFont typeface="Arial" panose="020B0604020202020204" pitchFamily="34" charset="0"/>
                <a:defRPr b="1" kern="1200">
                  <a:solidFill>
                    <a:schemeClr val="accent2"/>
                  </a:solidFill>
                  <a:latin typeface="+mn-lt"/>
                  <a:ea typeface="+mn-ea"/>
                  <a:cs typeface="+mn-cs"/>
                </a:defRPr>
              </a:lvl1pPr>
              <a:lvl2pPr algn="l" rtl="0" eaLnBrk="0" fontAlgn="base" hangingPunct="0">
                <a:spcBef>
                  <a:spcPts val="600"/>
                </a:spcBef>
                <a:spcAft>
                  <a:spcPts val="600"/>
                </a:spcAft>
                <a:buFont typeface="Arial" panose="020B0604020202020204" pitchFamily="34" charset="0"/>
                <a:defRPr kern="1200">
                  <a:solidFill>
                    <a:schemeClr val="tx1"/>
                  </a:solidFill>
                  <a:latin typeface="+mn-lt"/>
                  <a:ea typeface="+mn-ea"/>
                  <a:cs typeface="+mn-cs"/>
                </a:defRPr>
              </a:lvl2pPr>
              <a:lvl3pPr marL="250825" indent="-250825" algn="l" rtl="0" eaLnBrk="0" fontAlgn="base" hangingPunct="0">
                <a:spcBef>
                  <a:spcPts val="600"/>
                </a:spcBef>
                <a:spcAft>
                  <a:spcPct val="0"/>
                </a:spcAft>
                <a:buClr>
                  <a:schemeClr val="accent2"/>
                </a:buClr>
                <a:buSzPct val="70000"/>
                <a:buFont typeface="Wingdings 3" panose="05040102010807070707" pitchFamily="18" charset="2"/>
                <a:buChar char=""/>
                <a:defRPr kern="1200">
                  <a:solidFill>
                    <a:schemeClr val="tx1"/>
                  </a:solidFill>
                  <a:latin typeface="+mn-lt"/>
                  <a:ea typeface="+mn-ea"/>
                  <a:cs typeface="+mn-cs"/>
                </a:defRPr>
              </a:lvl3pPr>
              <a:lvl4pPr algn="l" rtl="0" eaLnBrk="0" fontAlgn="base" hangingPunct="0">
                <a:spcBef>
                  <a:spcPts val="2400"/>
                </a:spcBef>
                <a:spcAft>
                  <a:spcPts val="450"/>
                </a:spcAft>
                <a:buClr>
                  <a:schemeClr val="accent2"/>
                </a:buClr>
                <a:buSzPct val="80000"/>
                <a:buFont typeface="Arial" panose="020B0604020202020204" pitchFamily="34" charset="0"/>
                <a:defRPr sz="1400" b="1" kern="1200">
                  <a:solidFill>
                    <a:schemeClr val="accent2"/>
                  </a:solidFill>
                  <a:latin typeface="+mn-lt"/>
                  <a:ea typeface="+mn-ea"/>
                  <a:cs typeface="+mn-cs"/>
                </a:defRPr>
              </a:lvl4pPr>
              <a:lvl5pPr algn="l" rtl="0" eaLnBrk="0" fontAlgn="base" hangingPunct="0">
                <a:spcBef>
                  <a:spcPts val="450"/>
                </a:spcBef>
                <a:spcAft>
                  <a:spcPts val="450"/>
                </a:spcAft>
                <a:buClr>
                  <a:schemeClr val="accent2"/>
                </a:buClr>
                <a:buSzPct val="80000"/>
                <a:buFont typeface="Arial" panose="020B0604020202020204" pitchFamily="34" charset="0"/>
                <a:defRPr sz="1400" kern="1200">
                  <a:solidFill>
                    <a:schemeClr val="tx1"/>
                  </a:solidFill>
                  <a:latin typeface="+mn-lt"/>
                  <a:ea typeface="+mn-ea"/>
                  <a:cs typeface="+mn-cs"/>
                </a:defRPr>
              </a:lvl5pPr>
              <a:lvl6pPr marL="252000" indent="-252000" algn="l" defTabSz="914400" rtl="0" eaLnBrk="1" latinLnBrk="0" hangingPunct="1">
                <a:lnSpc>
                  <a:spcPct val="100000"/>
                </a:lnSpc>
                <a:spcBef>
                  <a:spcPts val="450"/>
                </a:spcBef>
                <a:buClr>
                  <a:schemeClr val="accent2"/>
                </a:buClr>
                <a:buSzPct val="70000"/>
                <a:buFont typeface="Wingdings 3" panose="05040102010807070707" pitchFamily="18" charset="2"/>
                <a:buChar char="u"/>
                <a:defRPr sz="1400" kern="1200">
                  <a:solidFill>
                    <a:schemeClr val="tx1"/>
                  </a:solidFill>
                  <a:latin typeface="+mn-lt"/>
                  <a:ea typeface="+mn-ea"/>
                  <a:cs typeface="+mn-cs"/>
                </a:defRPr>
              </a:lvl6pPr>
              <a:lvl7pPr marL="0" indent="0" algn="l" defTabSz="914400" rtl="0" eaLnBrk="1" latinLnBrk="0" hangingPunct="1">
                <a:lnSpc>
                  <a:spcPct val="100000"/>
                </a:lnSpc>
                <a:spcBef>
                  <a:spcPts val="600"/>
                </a:spcBef>
                <a:buFont typeface="Arial" panose="020B0604020202020204" pitchFamily="34" charset="0"/>
                <a:buNone/>
                <a:defRPr sz="1000" kern="1200" baseline="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eaLnBrk="1" hangingPunct="1"/>
              <a:r>
                <a:rPr lang="en-GB" b="1" dirty="0">
                  <a:solidFill>
                    <a:srgbClr val="87004F"/>
                  </a:solidFill>
                </a:rPr>
                <a:t>Recommendation 1</a:t>
              </a:r>
              <a:endParaRPr lang="en-GB" altLang="en-US" b="1" dirty="0">
                <a:solidFill>
                  <a:srgbClr val="87004F"/>
                </a:solidFill>
              </a:endParaRPr>
            </a:p>
          </p:txBody>
        </p:sp>
      </p:grpSp>
      <p:grpSp>
        <p:nvGrpSpPr>
          <p:cNvPr id="11" name="Group 10">
            <a:extLst>
              <a:ext uri="{FF2B5EF4-FFF2-40B4-BE49-F238E27FC236}">
                <a16:creationId xmlns:a16="http://schemas.microsoft.com/office/drawing/2014/main" id="{B26AADCA-9E06-48C9-843F-9BC5A7FDA574}"/>
              </a:ext>
            </a:extLst>
          </p:cNvPr>
          <p:cNvGrpSpPr/>
          <p:nvPr/>
        </p:nvGrpSpPr>
        <p:grpSpPr>
          <a:xfrm>
            <a:off x="4762657" y="2373050"/>
            <a:ext cx="4874389" cy="3338306"/>
            <a:chOff x="4750139" y="2373050"/>
            <a:chExt cx="4874389" cy="3338306"/>
          </a:xfrm>
        </p:grpSpPr>
        <p:sp>
          <p:nvSpPr>
            <p:cNvPr id="12" name="Content Placeholder 2">
              <a:extLst>
                <a:ext uri="{FF2B5EF4-FFF2-40B4-BE49-F238E27FC236}">
                  <a16:creationId xmlns:a16="http://schemas.microsoft.com/office/drawing/2014/main" id="{77A5FBC1-B98C-4C14-B861-64931FECCB77}"/>
                </a:ext>
              </a:extLst>
            </p:cNvPr>
            <p:cNvSpPr txBox="1">
              <a:spLocks noChangeArrowheads="1"/>
            </p:cNvSpPr>
            <p:nvPr/>
          </p:nvSpPr>
          <p:spPr>
            <a:xfrm>
              <a:off x="4750139" y="2373050"/>
              <a:ext cx="3894386" cy="1009686"/>
            </a:xfrm>
            <a:prstGeom prst="rect">
              <a:avLst/>
            </a:prstGeom>
          </p:spPr>
          <p:txBody>
            <a:bodyPr/>
            <a:lstStyle>
              <a:lvl1pPr algn="l" rtl="0" eaLnBrk="0" fontAlgn="base" hangingPunct="0">
                <a:spcBef>
                  <a:spcPts val="2400"/>
                </a:spcBef>
                <a:spcAft>
                  <a:spcPts val="600"/>
                </a:spcAft>
                <a:buFont typeface="Arial" panose="020B0604020202020204" pitchFamily="34" charset="0"/>
                <a:defRPr b="1" kern="1200">
                  <a:solidFill>
                    <a:schemeClr val="accent2"/>
                  </a:solidFill>
                  <a:latin typeface="+mn-lt"/>
                  <a:ea typeface="+mn-ea"/>
                  <a:cs typeface="+mn-cs"/>
                </a:defRPr>
              </a:lvl1pPr>
              <a:lvl2pPr algn="l" rtl="0" eaLnBrk="0" fontAlgn="base" hangingPunct="0">
                <a:spcBef>
                  <a:spcPts val="600"/>
                </a:spcBef>
                <a:spcAft>
                  <a:spcPts val="600"/>
                </a:spcAft>
                <a:buFont typeface="Arial" panose="020B0604020202020204" pitchFamily="34" charset="0"/>
                <a:defRPr kern="1200">
                  <a:solidFill>
                    <a:schemeClr val="tx1"/>
                  </a:solidFill>
                  <a:latin typeface="+mn-lt"/>
                  <a:ea typeface="+mn-ea"/>
                  <a:cs typeface="+mn-cs"/>
                </a:defRPr>
              </a:lvl2pPr>
              <a:lvl3pPr marL="250825" indent="-250825" algn="l" rtl="0" eaLnBrk="0" fontAlgn="base" hangingPunct="0">
                <a:spcBef>
                  <a:spcPts val="600"/>
                </a:spcBef>
                <a:spcAft>
                  <a:spcPct val="0"/>
                </a:spcAft>
                <a:buClr>
                  <a:schemeClr val="accent2"/>
                </a:buClr>
                <a:buSzPct val="70000"/>
                <a:buFont typeface="Wingdings 3" panose="05040102010807070707" pitchFamily="18" charset="2"/>
                <a:buChar char=""/>
                <a:defRPr kern="1200">
                  <a:solidFill>
                    <a:schemeClr val="tx1"/>
                  </a:solidFill>
                  <a:latin typeface="+mn-lt"/>
                  <a:ea typeface="+mn-ea"/>
                  <a:cs typeface="+mn-cs"/>
                </a:defRPr>
              </a:lvl3pPr>
              <a:lvl4pPr algn="l" rtl="0" eaLnBrk="0" fontAlgn="base" hangingPunct="0">
                <a:spcBef>
                  <a:spcPts val="2400"/>
                </a:spcBef>
                <a:spcAft>
                  <a:spcPts val="450"/>
                </a:spcAft>
                <a:buClr>
                  <a:schemeClr val="accent2"/>
                </a:buClr>
                <a:buSzPct val="80000"/>
                <a:buFont typeface="Arial" panose="020B0604020202020204" pitchFamily="34" charset="0"/>
                <a:defRPr sz="1400" b="1" kern="1200">
                  <a:solidFill>
                    <a:schemeClr val="accent2"/>
                  </a:solidFill>
                  <a:latin typeface="+mn-lt"/>
                  <a:ea typeface="+mn-ea"/>
                  <a:cs typeface="+mn-cs"/>
                </a:defRPr>
              </a:lvl4pPr>
              <a:lvl5pPr algn="l" rtl="0" eaLnBrk="0" fontAlgn="base" hangingPunct="0">
                <a:spcBef>
                  <a:spcPts val="450"/>
                </a:spcBef>
                <a:spcAft>
                  <a:spcPts val="450"/>
                </a:spcAft>
                <a:buClr>
                  <a:schemeClr val="accent2"/>
                </a:buClr>
                <a:buSzPct val="80000"/>
                <a:buFont typeface="Arial" panose="020B0604020202020204" pitchFamily="34" charset="0"/>
                <a:defRPr sz="1400" kern="1200">
                  <a:solidFill>
                    <a:schemeClr val="tx1"/>
                  </a:solidFill>
                  <a:latin typeface="+mn-lt"/>
                  <a:ea typeface="+mn-ea"/>
                  <a:cs typeface="+mn-cs"/>
                </a:defRPr>
              </a:lvl5pPr>
              <a:lvl6pPr marL="252000" indent="-252000" algn="l" defTabSz="914400" rtl="0" eaLnBrk="1" latinLnBrk="0" hangingPunct="1">
                <a:lnSpc>
                  <a:spcPct val="100000"/>
                </a:lnSpc>
                <a:spcBef>
                  <a:spcPts val="450"/>
                </a:spcBef>
                <a:buClr>
                  <a:schemeClr val="accent2"/>
                </a:buClr>
                <a:buSzPct val="70000"/>
                <a:buFont typeface="Wingdings 3" panose="05040102010807070707" pitchFamily="18" charset="2"/>
                <a:buChar char="u"/>
                <a:defRPr sz="1400" kern="1200">
                  <a:solidFill>
                    <a:schemeClr val="tx1"/>
                  </a:solidFill>
                  <a:latin typeface="+mn-lt"/>
                  <a:ea typeface="+mn-ea"/>
                  <a:cs typeface="+mn-cs"/>
                </a:defRPr>
              </a:lvl6pPr>
              <a:lvl7pPr marL="0" indent="0" algn="l" defTabSz="914400" rtl="0" eaLnBrk="1" latinLnBrk="0" hangingPunct="1">
                <a:lnSpc>
                  <a:spcPct val="100000"/>
                </a:lnSpc>
                <a:spcBef>
                  <a:spcPts val="600"/>
                </a:spcBef>
                <a:buFont typeface="Arial" panose="020B0604020202020204" pitchFamily="34" charset="0"/>
                <a:buNone/>
                <a:defRPr sz="1000" kern="1200" baseline="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Bef>
                  <a:spcPts val="600"/>
                </a:spcBef>
                <a:buFont typeface="+mj-lt"/>
                <a:buAutoNum type="arabicPeriod" startAt="2"/>
              </a:pPr>
              <a:r>
                <a:rPr lang="en-GB" dirty="0">
                  <a:solidFill>
                    <a:schemeClr val="tx1"/>
                  </a:solidFill>
                </a:rPr>
                <a:t>Designing and implementing effective and sustainable social assistance programmes</a:t>
              </a:r>
            </a:p>
          </p:txBody>
        </p:sp>
        <p:sp>
          <p:nvSpPr>
            <p:cNvPr id="13" name="Content Placeholder 3">
              <a:extLst>
                <a:ext uri="{FF2B5EF4-FFF2-40B4-BE49-F238E27FC236}">
                  <a16:creationId xmlns:a16="http://schemas.microsoft.com/office/drawing/2014/main" id="{D67DCF22-0A9E-4CA0-89D2-5ADFB1A00FF4}"/>
                </a:ext>
              </a:extLst>
            </p:cNvPr>
            <p:cNvSpPr txBox="1">
              <a:spLocks noChangeArrowheads="1"/>
            </p:cNvSpPr>
            <p:nvPr/>
          </p:nvSpPr>
          <p:spPr>
            <a:xfrm>
              <a:off x="5063101" y="3783383"/>
              <a:ext cx="4561427" cy="719137"/>
            </a:xfrm>
            <a:prstGeom prst="rect">
              <a:avLst/>
            </a:prstGeom>
          </p:spPr>
          <p:txBody>
            <a:bodyPr/>
            <a:lstStyle>
              <a:lvl1pPr algn="l" rtl="0" eaLnBrk="0" fontAlgn="base" hangingPunct="0">
                <a:spcBef>
                  <a:spcPts val="2400"/>
                </a:spcBef>
                <a:spcAft>
                  <a:spcPts val="600"/>
                </a:spcAft>
                <a:buFont typeface="Arial" panose="020B0604020202020204" pitchFamily="34" charset="0"/>
                <a:defRPr b="1" kern="1200">
                  <a:solidFill>
                    <a:schemeClr val="accent2"/>
                  </a:solidFill>
                  <a:latin typeface="+mn-lt"/>
                  <a:ea typeface="+mn-ea"/>
                  <a:cs typeface="+mn-cs"/>
                </a:defRPr>
              </a:lvl1pPr>
              <a:lvl2pPr algn="l" rtl="0" eaLnBrk="0" fontAlgn="base" hangingPunct="0">
                <a:spcBef>
                  <a:spcPts val="600"/>
                </a:spcBef>
                <a:spcAft>
                  <a:spcPts val="600"/>
                </a:spcAft>
                <a:buFont typeface="Arial" panose="020B0604020202020204" pitchFamily="34" charset="0"/>
                <a:defRPr kern="1200">
                  <a:solidFill>
                    <a:schemeClr val="tx1"/>
                  </a:solidFill>
                  <a:latin typeface="+mn-lt"/>
                  <a:ea typeface="+mn-ea"/>
                  <a:cs typeface="+mn-cs"/>
                </a:defRPr>
              </a:lvl2pPr>
              <a:lvl3pPr marL="250825" indent="-250825" algn="l" rtl="0" eaLnBrk="0" fontAlgn="base" hangingPunct="0">
                <a:spcBef>
                  <a:spcPts val="600"/>
                </a:spcBef>
                <a:spcAft>
                  <a:spcPct val="0"/>
                </a:spcAft>
                <a:buClr>
                  <a:schemeClr val="accent2"/>
                </a:buClr>
                <a:buSzPct val="70000"/>
                <a:buFont typeface="Wingdings 3" panose="05040102010807070707" pitchFamily="18" charset="2"/>
                <a:buChar char=""/>
                <a:defRPr kern="1200">
                  <a:solidFill>
                    <a:schemeClr val="tx1"/>
                  </a:solidFill>
                  <a:latin typeface="+mn-lt"/>
                  <a:ea typeface="+mn-ea"/>
                  <a:cs typeface="+mn-cs"/>
                </a:defRPr>
              </a:lvl3pPr>
              <a:lvl4pPr algn="l" rtl="0" eaLnBrk="0" fontAlgn="base" hangingPunct="0">
                <a:spcBef>
                  <a:spcPts val="2400"/>
                </a:spcBef>
                <a:spcAft>
                  <a:spcPts val="450"/>
                </a:spcAft>
                <a:buClr>
                  <a:schemeClr val="accent2"/>
                </a:buClr>
                <a:buSzPct val="80000"/>
                <a:buFont typeface="Arial" panose="020B0604020202020204" pitchFamily="34" charset="0"/>
                <a:defRPr sz="1400" b="1" kern="1200">
                  <a:solidFill>
                    <a:schemeClr val="accent2"/>
                  </a:solidFill>
                  <a:latin typeface="+mn-lt"/>
                  <a:ea typeface="+mn-ea"/>
                  <a:cs typeface="+mn-cs"/>
                </a:defRPr>
              </a:lvl4pPr>
              <a:lvl5pPr algn="l" rtl="0" eaLnBrk="0" fontAlgn="base" hangingPunct="0">
                <a:spcBef>
                  <a:spcPts val="450"/>
                </a:spcBef>
                <a:spcAft>
                  <a:spcPts val="450"/>
                </a:spcAft>
                <a:buClr>
                  <a:schemeClr val="accent2"/>
                </a:buClr>
                <a:buSzPct val="80000"/>
                <a:buFont typeface="Arial" panose="020B0604020202020204" pitchFamily="34" charset="0"/>
                <a:defRPr sz="1400" kern="1200">
                  <a:solidFill>
                    <a:schemeClr val="tx1"/>
                  </a:solidFill>
                  <a:latin typeface="+mn-lt"/>
                  <a:ea typeface="+mn-ea"/>
                  <a:cs typeface="+mn-cs"/>
                </a:defRPr>
              </a:lvl5pPr>
              <a:lvl6pPr marL="252000" indent="-252000" algn="l" defTabSz="914400" rtl="0" eaLnBrk="1" latinLnBrk="0" hangingPunct="1">
                <a:lnSpc>
                  <a:spcPct val="100000"/>
                </a:lnSpc>
                <a:spcBef>
                  <a:spcPts val="450"/>
                </a:spcBef>
                <a:buClr>
                  <a:schemeClr val="accent2"/>
                </a:buClr>
                <a:buSzPct val="70000"/>
                <a:buFont typeface="Wingdings 3" panose="05040102010807070707" pitchFamily="18" charset="2"/>
                <a:buChar char="u"/>
                <a:defRPr sz="1400" kern="1200">
                  <a:solidFill>
                    <a:schemeClr val="tx1"/>
                  </a:solidFill>
                  <a:latin typeface="+mn-lt"/>
                  <a:ea typeface="+mn-ea"/>
                  <a:cs typeface="+mn-cs"/>
                </a:defRPr>
              </a:lvl6pPr>
              <a:lvl7pPr marL="0" indent="0" algn="l" defTabSz="914400" rtl="0" eaLnBrk="1" latinLnBrk="0" hangingPunct="1">
                <a:lnSpc>
                  <a:spcPct val="100000"/>
                </a:lnSpc>
                <a:spcBef>
                  <a:spcPts val="600"/>
                </a:spcBef>
                <a:buFont typeface="Arial" panose="020B0604020202020204" pitchFamily="34" charset="0"/>
                <a:buNone/>
                <a:defRPr sz="1000" kern="1200" baseline="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algn="just" eaLnBrk="1" hangingPunct="1"/>
              <a:r>
                <a:rPr lang="en-GB" sz="1600" b="1" dirty="0"/>
                <a:t>Strengthen the adequacy and scope </a:t>
              </a:r>
              <a:br>
                <a:rPr lang="en-GB" sz="1600" b="1" dirty="0"/>
              </a:br>
              <a:r>
                <a:rPr lang="en-GB" sz="1600" b="1" dirty="0"/>
                <a:t>of existing social assistance programmes</a:t>
              </a:r>
              <a:r>
                <a:rPr lang="en-GB" sz="1600" dirty="0"/>
                <a:t>.</a:t>
              </a:r>
              <a:endParaRPr lang="en-GB" altLang="en-US" sz="1600" dirty="0"/>
            </a:p>
          </p:txBody>
        </p:sp>
        <p:sp>
          <p:nvSpPr>
            <p:cNvPr id="14" name="Content Placeholder 3">
              <a:extLst>
                <a:ext uri="{FF2B5EF4-FFF2-40B4-BE49-F238E27FC236}">
                  <a16:creationId xmlns:a16="http://schemas.microsoft.com/office/drawing/2014/main" id="{154CAED4-B874-48F1-AF97-4FF380BBBCE0}"/>
                </a:ext>
              </a:extLst>
            </p:cNvPr>
            <p:cNvSpPr txBox="1">
              <a:spLocks noChangeArrowheads="1"/>
            </p:cNvSpPr>
            <p:nvPr/>
          </p:nvSpPr>
          <p:spPr>
            <a:xfrm>
              <a:off x="5063102" y="3400600"/>
              <a:ext cx="3413125" cy="445304"/>
            </a:xfrm>
            <a:prstGeom prst="rect">
              <a:avLst/>
            </a:prstGeom>
          </p:spPr>
          <p:txBody>
            <a:bodyPr/>
            <a:lstStyle>
              <a:lvl1pPr algn="l" rtl="0" eaLnBrk="0" fontAlgn="base" hangingPunct="0">
                <a:spcBef>
                  <a:spcPts val="2400"/>
                </a:spcBef>
                <a:spcAft>
                  <a:spcPts val="600"/>
                </a:spcAft>
                <a:buFont typeface="Arial" panose="020B0604020202020204" pitchFamily="34" charset="0"/>
                <a:defRPr b="1" kern="1200">
                  <a:solidFill>
                    <a:schemeClr val="accent2"/>
                  </a:solidFill>
                  <a:latin typeface="+mn-lt"/>
                  <a:ea typeface="+mn-ea"/>
                  <a:cs typeface="+mn-cs"/>
                </a:defRPr>
              </a:lvl1pPr>
              <a:lvl2pPr algn="l" rtl="0" eaLnBrk="0" fontAlgn="base" hangingPunct="0">
                <a:spcBef>
                  <a:spcPts val="600"/>
                </a:spcBef>
                <a:spcAft>
                  <a:spcPts val="600"/>
                </a:spcAft>
                <a:buFont typeface="Arial" panose="020B0604020202020204" pitchFamily="34" charset="0"/>
                <a:defRPr kern="1200">
                  <a:solidFill>
                    <a:schemeClr val="tx1"/>
                  </a:solidFill>
                  <a:latin typeface="+mn-lt"/>
                  <a:ea typeface="+mn-ea"/>
                  <a:cs typeface="+mn-cs"/>
                </a:defRPr>
              </a:lvl2pPr>
              <a:lvl3pPr marL="250825" indent="-250825" algn="l" rtl="0" eaLnBrk="0" fontAlgn="base" hangingPunct="0">
                <a:spcBef>
                  <a:spcPts val="600"/>
                </a:spcBef>
                <a:spcAft>
                  <a:spcPct val="0"/>
                </a:spcAft>
                <a:buClr>
                  <a:schemeClr val="accent2"/>
                </a:buClr>
                <a:buSzPct val="70000"/>
                <a:buFont typeface="Wingdings 3" panose="05040102010807070707" pitchFamily="18" charset="2"/>
                <a:buChar char=""/>
                <a:defRPr kern="1200">
                  <a:solidFill>
                    <a:schemeClr val="tx1"/>
                  </a:solidFill>
                  <a:latin typeface="+mn-lt"/>
                  <a:ea typeface="+mn-ea"/>
                  <a:cs typeface="+mn-cs"/>
                </a:defRPr>
              </a:lvl3pPr>
              <a:lvl4pPr algn="l" rtl="0" eaLnBrk="0" fontAlgn="base" hangingPunct="0">
                <a:spcBef>
                  <a:spcPts val="2400"/>
                </a:spcBef>
                <a:spcAft>
                  <a:spcPts val="450"/>
                </a:spcAft>
                <a:buClr>
                  <a:schemeClr val="accent2"/>
                </a:buClr>
                <a:buSzPct val="80000"/>
                <a:buFont typeface="Arial" panose="020B0604020202020204" pitchFamily="34" charset="0"/>
                <a:defRPr sz="1400" b="1" kern="1200">
                  <a:solidFill>
                    <a:schemeClr val="accent2"/>
                  </a:solidFill>
                  <a:latin typeface="+mn-lt"/>
                  <a:ea typeface="+mn-ea"/>
                  <a:cs typeface="+mn-cs"/>
                </a:defRPr>
              </a:lvl4pPr>
              <a:lvl5pPr algn="l" rtl="0" eaLnBrk="0" fontAlgn="base" hangingPunct="0">
                <a:spcBef>
                  <a:spcPts val="450"/>
                </a:spcBef>
                <a:spcAft>
                  <a:spcPts val="450"/>
                </a:spcAft>
                <a:buClr>
                  <a:schemeClr val="accent2"/>
                </a:buClr>
                <a:buSzPct val="80000"/>
                <a:buFont typeface="Arial" panose="020B0604020202020204" pitchFamily="34" charset="0"/>
                <a:defRPr sz="1400" kern="1200">
                  <a:solidFill>
                    <a:schemeClr val="tx1"/>
                  </a:solidFill>
                  <a:latin typeface="+mn-lt"/>
                  <a:ea typeface="+mn-ea"/>
                  <a:cs typeface="+mn-cs"/>
                </a:defRPr>
              </a:lvl5pPr>
              <a:lvl6pPr marL="252000" indent="-252000" algn="l" defTabSz="914400" rtl="0" eaLnBrk="1" latinLnBrk="0" hangingPunct="1">
                <a:lnSpc>
                  <a:spcPct val="100000"/>
                </a:lnSpc>
                <a:spcBef>
                  <a:spcPts val="450"/>
                </a:spcBef>
                <a:buClr>
                  <a:schemeClr val="accent2"/>
                </a:buClr>
                <a:buSzPct val="70000"/>
                <a:buFont typeface="Wingdings 3" panose="05040102010807070707" pitchFamily="18" charset="2"/>
                <a:buChar char="u"/>
                <a:defRPr sz="1400" kern="1200">
                  <a:solidFill>
                    <a:schemeClr val="tx1"/>
                  </a:solidFill>
                  <a:latin typeface="+mn-lt"/>
                  <a:ea typeface="+mn-ea"/>
                  <a:cs typeface="+mn-cs"/>
                </a:defRPr>
              </a:lvl6pPr>
              <a:lvl7pPr marL="0" indent="0" algn="l" defTabSz="914400" rtl="0" eaLnBrk="1" latinLnBrk="0" hangingPunct="1">
                <a:lnSpc>
                  <a:spcPct val="100000"/>
                </a:lnSpc>
                <a:spcBef>
                  <a:spcPts val="600"/>
                </a:spcBef>
                <a:buFont typeface="Arial" panose="020B0604020202020204" pitchFamily="34" charset="0"/>
                <a:buNone/>
                <a:defRPr sz="1000" kern="1200" baseline="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eaLnBrk="1" hangingPunct="1"/>
              <a:r>
                <a:rPr lang="en-GB" b="1" dirty="0">
                  <a:solidFill>
                    <a:srgbClr val="87004F"/>
                  </a:solidFill>
                </a:rPr>
                <a:t>Recommendation 2</a:t>
              </a:r>
              <a:endParaRPr lang="en-GB" altLang="en-US" b="1" dirty="0">
                <a:solidFill>
                  <a:srgbClr val="87004F"/>
                </a:solidFill>
              </a:endParaRPr>
            </a:p>
          </p:txBody>
        </p:sp>
        <p:grpSp>
          <p:nvGrpSpPr>
            <p:cNvPr id="15" name="Group 14">
              <a:extLst>
                <a:ext uri="{FF2B5EF4-FFF2-40B4-BE49-F238E27FC236}">
                  <a16:creationId xmlns:a16="http://schemas.microsoft.com/office/drawing/2014/main" id="{25A4EE00-1B92-4276-8185-BE8EC11A74BE}"/>
                </a:ext>
              </a:extLst>
            </p:cNvPr>
            <p:cNvGrpSpPr/>
            <p:nvPr/>
          </p:nvGrpSpPr>
          <p:grpSpPr>
            <a:xfrm>
              <a:off x="5063102" y="4609436"/>
              <a:ext cx="4089784" cy="1101920"/>
              <a:chOff x="4919482" y="3516366"/>
              <a:chExt cx="4089784" cy="1101920"/>
            </a:xfrm>
          </p:grpSpPr>
          <p:sp>
            <p:nvSpPr>
              <p:cNvPr id="16" name="Content Placeholder 3">
                <a:extLst>
                  <a:ext uri="{FF2B5EF4-FFF2-40B4-BE49-F238E27FC236}">
                    <a16:creationId xmlns:a16="http://schemas.microsoft.com/office/drawing/2014/main" id="{7FC4A464-B2D0-41A5-8C90-32D752E28A69}"/>
                  </a:ext>
                </a:extLst>
              </p:cNvPr>
              <p:cNvSpPr txBox="1">
                <a:spLocks noChangeArrowheads="1"/>
              </p:cNvSpPr>
              <p:nvPr/>
            </p:nvSpPr>
            <p:spPr>
              <a:xfrm>
                <a:off x="4919482" y="3899149"/>
                <a:ext cx="4089784" cy="719137"/>
              </a:xfrm>
              <a:prstGeom prst="rect">
                <a:avLst/>
              </a:prstGeom>
            </p:spPr>
            <p:txBody>
              <a:bodyPr/>
              <a:lstStyle>
                <a:lvl1pPr algn="l" rtl="0" eaLnBrk="0" fontAlgn="base" hangingPunct="0">
                  <a:spcBef>
                    <a:spcPts val="2400"/>
                  </a:spcBef>
                  <a:spcAft>
                    <a:spcPts val="600"/>
                  </a:spcAft>
                  <a:buFont typeface="Arial" panose="020B0604020202020204" pitchFamily="34" charset="0"/>
                  <a:defRPr b="1" kern="1200">
                    <a:solidFill>
                      <a:schemeClr val="accent2"/>
                    </a:solidFill>
                    <a:latin typeface="+mn-lt"/>
                    <a:ea typeface="+mn-ea"/>
                    <a:cs typeface="+mn-cs"/>
                  </a:defRPr>
                </a:lvl1pPr>
                <a:lvl2pPr algn="l" rtl="0" eaLnBrk="0" fontAlgn="base" hangingPunct="0">
                  <a:spcBef>
                    <a:spcPts val="600"/>
                  </a:spcBef>
                  <a:spcAft>
                    <a:spcPts val="600"/>
                  </a:spcAft>
                  <a:buFont typeface="Arial" panose="020B0604020202020204" pitchFamily="34" charset="0"/>
                  <a:defRPr kern="1200">
                    <a:solidFill>
                      <a:schemeClr val="tx1"/>
                    </a:solidFill>
                    <a:latin typeface="+mn-lt"/>
                    <a:ea typeface="+mn-ea"/>
                    <a:cs typeface="+mn-cs"/>
                  </a:defRPr>
                </a:lvl2pPr>
                <a:lvl3pPr marL="250825" indent="-250825" algn="l" rtl="0" eaLnBrk="0" fontAlgn="base" hangingPunct="0">
                  <a:spcBef>
                    <a:spcPts val="600"/>
                  </a:spcBef>
                  <a:spcAft>
                    <a:spcPct val="0"/>
                  </a:spcAft>
                  <a:buClr>
                    <a:schemeClr val="accent2"/>
                  </a:buClr>
                  <a:buSzPct val="70000"/>
                  <a:buFont typeface="Wingdings 3" panose="05040102010807070707" pitchFamily="18" charset="2"/>
                  <a:buChar char=""/>
                  <a:defRPr kern="1200">
                    <a:solidFill>
                      <a:schemeClr val="tx1"/>
                    </a:solidFill>
                    <a:latin typeface="+mn-lt"/>
                    <a:ea typeface="+mn-ea"/>
                    <a:cs typeface="+mn-cs"/>
                  </a:defRPr>
                </a:lvl3pPr>
                <a:lvl4pPr algn="l" rtl="0" eaLnBrk="0" fontAlgn="base" hangingPunct="0">
                  <a:spcBef>
                    <a:spcPts val="2400"/>
                  </a:spcBef>
                  <a:spcAft>
                    <a:spcPts val="450"/>
                  </a:spcAft>
                  <a:buClr>
                    <a:schemeClr val="accent2"/>
                  </a:buClr>
                  <a:buSzPct val="80000"/>
                  <a:buFont typeface="Arial" panose="020B0604020202020204" pitchFamily="34" charset="0"/>
                  <a:defRPr sz="1400" b="1" kern="1200">
                    <a:solidFill>
                      <a:schemeClr val="accent2"/>
                    </a:solidFill>
                    <a:latin typeface="+mn-lt"/>
                    <a:ea typeface="+mn-ea"/>
                    <a:cs typeface="+mn-cs"/>
                  </a:defRPr>
                </a:lvl4pPr>
                <a:lvl5pPr algn="l" rtl="0" eaLnBrk="0" fontAlgn="base" hangingPunct="0">
                  <a:spcBef>
                    <a:spcPts val="450"/>
                  </a:spcBef>
                  <a:spcAft>
                    <a:spcPts val="450"/>
                  </a:spcAft>
                  <a:buClr>
                    <a:schemeClr val="accent2"/>
                  </a:buClr>
                  <a:buSzPct val="80000"/>
                  <a:buFont typeface="Arial" panose="020B0604020202020204" pitchFamily="34" charset="0"/>
                  <a:defRPr sz="1400" kern="1200">
                    <a:solidFill>
                      <a:schemeClr val="tx1"/>
                    </a:solidFill>
                    <a:latin typeface="+mn-lt"/>
                    <a:ea typeface="+mn-ea"/>
                    <a:cs typeface="+mn-cs"/>
                  </a:defRPr>
                </a:lvl5pPr>
                <a:lvl6pPr marL="252000" indent="-252000" algn="l" defTabSz="914400" rtl="0" eaLnBrk="1" latinLnBrk="0" hangingPunct="1">
                  <a:lnSpc>
                    <a:spcPct val="100000"/>
                  </a:lnSpc>
                  <a:spcBef>
                    <a:spcPts val="450"/>
                  </a:spcBef>
                  <a:buClr>
                    <a:schemeClr val="accent2"/>
                  </a:buClr>
                  <a:buSzPct val="70000"/>
                  <a:buFont typeface="Wingdings 3" panose="05040102010807070707" pitchFamily="18" charset="2"/>
                  <a:buChar char="u"/>
                  <a:defRPr sz="1400" kern="1200">
                    <a:solidFill>
                      <a:schemeClr val="tx1"/>
                    </a:solidFill>
                    <a:latin typeface="+mn-lt"/>
                    <a:ea typeface="+mn-ea"/>
                    <a:cs typeface="+mn-cs"/>
                  </a:defRPr>
                </a:lvl6pPr>
                <a:lvl7pPr marL="0" indent="0" algn="l" defTabSz="914400" rtl="0" eaLnBrk="1" latinLnBrk="0" hangingPunct="1">
                  <a:lnSpc>
                    <a:spcPct val="100000"/>
                  </a:lnSpc>
                  <a:spcBef>
                    <a:spcPts val="600"/>
                  </a:spcBef>
                  <a:buFont typeface="Arial" panose="020B0604020202020204" pitchFamily="34" charset="0"/>
                  <a:buNone/>
                  <a:defRPr sz="1000" kern="1200" baseline="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algn="just" eaLnBrk="1" hangingPunct="1"/>
                <a:r>
                  <a:rPr lang="en-US" sz="1600" b="1" dirty="0"/>
                  <a:t>Promote a systemic approach </a:t>
                </a:r>
                <a:br>
                  <a:rPr lang="en-US" sz="1600" b="1" dirty="0"/>
                </a:br>
                <a:r>
                  <a:rPr lang="en-US" sz="1600" b="1" dirty="0"/>
                  <a:t>to safety nets </a:t>
                </a:r>
                <a:r>
                  <a:rPr lang="en-US" sz="1600" b="1" dirty="0" err="1"/>
                  <a:t>programmes</a:t>
                </a:r>
                <a:r>
                  <a:rPr lang="en-US" sz="1600" b="1" dirty="0"/>
                  <a:t>.</a:t>
                </a:r>
                <a:endParaRPr lang="en-GB" altLang="en-US" sz="1600" b="1" dirty="0"/>
              </a:p>
            </p:txBody>
          </p:sp>
          <p:sp>
            <p:nvSpPr>
              <p:cNvPr id="17" name="Content Placeholder 3">
                <a:extLst>
                  <a:ext uri="{FF2B5EF4-FFF2-40B4-BE49-F238E27FC236}">
                    <a16:creationId xmlns:a16="http://schemas.microsoft.com/office/drawing/2014/main" id="{914424F4-3663-446A-927D-F4C6BC06DF41}"/>
                  </a:ext>
                </a:extLst>
              </p:cNvPr>
              <p:cNvSpPr txBox="1">
                <a:spLocks noChangeArrowheads="1"/>
              </p:cNvSpPr>
              <p:nvPr/>
            </p:nvSpPr>
            <p:spPr>
              <a:xfrm>
                <a:off x="4919482" y="3516366"/>
                <a:ext cx="3413125" cy="445304"/>
              </a:xfrm>
              <a:prstGeom prst="rect">
                <a:avLst/>
              </a:prstGeom>
            </p:spPr>
            <p:txBody>
              <a:bodyPr/>
              <a:lstStyle>
                <a:lvl1pPr algn="l" rtl="0" eaLnBrk="0" fontAlgn="base" hangingPunct="0">
                  <a:spcBef>
                    <a:spcPts val="2400"/>
                  </a:spcBef>
                  <a:spcAft>
                    <a:spcPts val="600"/>
                  </a:spcAft>
                  <a:buFont typeface="Arial" panose="020B0604020202020204" pitchFamily="34" charset="0"/>
                  <a:defRPr b="1" kern="1200">
                    <a:solidFill>
                      <a:schemeClr val="accent2"/>
                    </a:solidFill>
                    <a:latin typeface="+mn-lt"/>
                    <a:ea typeface="+mn-ea"/>
                    <a:cs typeface="+mn-cs"/>
                  </a:defRPr>
                </a:lvl1pPr>
                <a:lvl2pPr algn="l" rtl="0" eaLnBrk="0" fontAlgn="base" hangingPunct="0">
                  <a:spcBef>
                    <a:spcPts val="600"/>
                  </a:spcBef>
                  <a:spcAft>
                    <a:spcPts val="600"/>
                  </a:spcAft>
                  <a:buFont typeface="Arial" panose="020B0604020202020204" pitchFamily="34" charset="0"/>
                  <a:defRPr kern="1200">
                    <a:solidFill>
                      <a:schemeClr val="tx1"/>
                    </a:solidFill>
                    <a:latin typeface="+mn-lt"/>
                    <a:ea typeface="+mn-ea"/>
                    <a:cs typeface="+mn-cs"/>
                  </a:defRPr>
                </a:lvl2pPr>
                <a:lvl3pPr marL="250825" indent="-250825" algn="l" rtl="0" eaLnBrk="0" fontAlgn="base" hangingPunct="0">
                  <a:spcBef>
                    <a:spcPts val="600"/>
                  </a:spcBef>
                  <a:spcAft>
                    <a:spcPct val="0"/>
                  </a:spcAft>
                  <a:buClr>
                    <a:schemeClr val="accent2"/>
                  </a:buClr>
                  <a:buSzPct val="70000"/>
                  <a:buFont typeface="Wingdings 3" panose="05040102010807070707" pitchFamily="18" charset="2"/>
                  <a:buChar char=""/>
                  <a:defRPr kern="1200">
                    <a:solidFill>
                      <a:schemeClr val="tx1"/>
                    </a:solidFill>
                    <a:latin typeface="+mn-lt"/>
                    <a:ea typeface="+mn-ea"/>
                    <a:cs typeface="+mn-cs"/>
                  </a:defRPr>
                </a:lvl3pPr>
                <a:lvl4pPr algn="l" rtl="0" eaLnBrk="0" fontAlgn="base" hangingPunct="0">
                  <a:spcBef>
                    <a:spcPts val="2400"/>
                  </a:spcBef>
                  <a:spcAft>
                    <a:spcPts val="450"/>
                  </a:spcAft>
                  <a:buClr>
                    <a:schemeClr val="accent2"/>
                  </a:buClr>
                  <a:buSzPct val="80000"/>
                  <a:buFont typeface="Arial" panose="020B0604020202020204" pitchFamily="34" charset="0"/>
                  <a:defRPr sz="1400" b="1" kern="1200">
                    <a:solidFill>
                      <a:schemeClr val="accent2"/>
                    </a:solidFill>
                    <a:latin typeface="+mn-lt"/>
                    <a:ea typeface="+mn-ea"/>
                    <a:cs typeface="+mn-cs"/>
                  </a:defRPr>
                </a:lvl4pPr>
                <a:lvl5pPr algn="l" rtl="0" eaLnBrk="0" fontAlgn="base" hangingPunct="0">
                  <a:spcBef>
                    <a:spcPts val="450"/>
                  </a:spcBef>
                  <a:spcAft>
                    <a:spcPts val="450"/>
                  </a:spcAft>
                  <a:buClr>
                    <a:schemeClr val="accent2"/>
                  </a:buClr>
                  <a:buSzPct val="80000"/>
                  <a:buFont typeface="Arial" panose="020B0604020202020204" pitchFamily="34" charset="0"/>
                  <a:defRPr sz="1400" kern="1200">
                    <a:solidFill>
                      <a:schemeClr val="tx1"/>
                    </a:solidFill>
                    <a:latin typeface="+mn-lt"/>
                    <a:ea typeface="+mn-ea"/>
                    <a:cs typeface="+mn-cs"/>
                  </a:defRPr>
                </a:lvl5pPr>
                <a:lvl6pPr marL="252000" indent="-252000" algn="l" defTabSz="914400" rtl="0" eaLnBrk="1" latinLnBrk="0" hangingPunct="1">
                  <a:lnSpc>
                    <a:spcPct val="100000"/>
                  </a:lnSpc>
                  <a:spcBef>
                    <a:spcPts val="450"/>
                  </a:spcBef>
                  <a:buClr>
                    <a:schemeClr val="accent2"/>
                  </a:buClr>
                  <a:buSzPct val="70000"/>
                  <a:buFont typeface="Wingdings 3" panose="05040102010807070707" pitchFamily="18" charset="2"/>
                  <a:buChar char="u"/>
                  <a:defRPr sz="1400" kern="1200">
                    <a:solidFill>
                      <a:schemeClr val="tx1"/>
                    </a:solidFill>
                    <a:latin typeface="+mn-lt"/>
                    <a:ea typeface="+mn-ea"/>
                    <a:cs typeface="+mn-cs"/>
                  </a:defRPr>
                </a:lvl6pPr>
                <a:lvl7pPr marL="0" indent="0" algn="l" defTabSz="914400" rtl="0" eaLnBrk="1" latinLnBrk="0" hangingPunct="1">
                  <a:lnSpc>
                    <a:spcPct val="100000"/>
                  </a:lnSpc>
                  <a:spcBef>
                    <a:spcPts val="600"/>
                  </a:spcBef>
                  <a:buFont typeface="Arial" panose="020B0604020202020204" pitchFamily="34" charset="0"/>
                  <a:buNone/>
                  <a:defRPr sz="1000" kern="1200" baseline="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eaLnBrk="1" hangingPunct="1"/>
                <a:r>
                  <a:rPr lang="en-GB" b="1" dirty="0">
                    <a:solidFill>
                      <a:srgbClr val="87004F"/>
                    </a:solidFill>
                  </a:rPr>
                  <a:t>Recommendation 3</a:t>
                </a:r>
                <a:endParaRPr lang="en-GB" altLang="en-US" b="1" dirty="0">
                  <a:solidFill>
                    <a:srgbClr val="87004F"/>
                  </a:solidFill>
                </a:endParaRPr>
              </a:p>
            </p:txBody>
          </p:sp>
        </p:grpSp>
      </p:grpSp>
      <p:grpSp>
        <p:nvGrpSpPr>
          <p:cNvPr id="19" name="Group 18">
            <a:extLst>
              <a:ext uri="{FF2B5EF4-FFF2-40B4-BE49-F238E27FC236}">
                <a16:creationId xmlns:a16="http://schemas.microsoft.com/office/drawing/2014/main" id="{7CD4EA0E-6019-4C2D-B8B9-83A46CBC6337}"/>
              </a:ext>
            </a:extLst>
          </p:cNvPr>
          <p:cNvGrpSpPr/>
          <p:nvPr/>
        </p:nvGrpSpPr>
        <p:grpSpPr>
          <a:xfrm>
            <a:off x="3233738" y="535886"/>
            <a:ext cx="4103035" cy="470322"/>
            <a:chOff x="2848393" y="535886"/>
            <a:chExt cx="4103035" cy="470322"/>
          </a:xfrm>
        </p:grpSpPr>
        <p:pic>
          <p:nvPicPr>
            <p:cNvPr id="21" name="Picture 20">
              <a:extLst>
                <a:ext uri="{FF2B5EF4-FFF2-40B4-BE49-F238E27FC236}">
                  <a16:creationId xmlns:a16="http://schemas.microsoft.com/office/drawing/2014/main" id="{CC0AF34C-5B8E-4D44-BCD6-F494320D97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8393" y="535886"/>
              <a:ext cx="4103035" cy="406493"/>
            </a:xfrm>
            <a:prstGeom prst="rect">
              <a:avLst/>
            </a:prstGeom>
          </p:spPr>
        </p:pic>
        <p:sp>
          <p:nvSpPr>
            <p:cNvPr id="22" name="Content Placeholder 3">
              <a:extLst>
                <a:ext uri="{FF2B5EF4-FFF2-40B4-BE49-F238E27FC236}">
                  <a16:creationId xmlns:a16="http://schemas.microsoft.com/office/drawing/2014/main" id="{C383B24C-18E5-4996-8F68-DB32D81FF2E3}"/>
                </a:ext>
              </a:extLst>
            </p:cNvPr>
            <p:cNvSpPr txBox="1">
              <a:spLocks noChangeArrowheads="1"/>
            </p:cNvSpPr>
            <p:nvPr/>
          </p:nvSpPr>
          <p:spPr>
            <a:xfrm>
              <a:off x="2954623" y="560904"/>
              <a:ext cx="3413125" cy="445304"/>
            </a:xfrm>
            <a:prstGeom prst="rect">
              <a:avLst/>
            </a:prstGeom>
          </p:spPr>
          <p:txBody>
            <a:bodyPr/>
            <a:lstStyle>
              <a:lvl1pPr algn="l" rtl="0" eaLnBrk="0" fontAlgn="base" hangingPunct="0">
                <a:spcBef>
                  <a:spcPts val="2400"/>
                </a:spcBef>
                <a:spcAft>
                  <a:spcPts val="600"/>
                </a:spcAft>
                <a:buFont typeface="Arial" panose="020B0604020202020204" pitchFamily="34" charset="0"/>
                <a:defRPr b="1" kern="1200">
                  <a:solidFill>
                    <a:schemeClr val="accent2"/>
                  </a:solidFill>
                  <a:latin typeface="+mn-lt"/>
                  <a:ea typeface="+mn-ea"/>
                  <a:cs typeface="+mn-cs"/>
                </a:defRPr>
              </a:lvl1pPr>
              <a:lvl2pPr algn="l" rtl="0" eaLnBrk="0" fontAlgn="base" hangingPunct="0">
                <a:spcBef>
                  <a:spcPts val="600"/>
                </a:spcBef>
                <a:spcAft>
                  <a:spcPts val="600"/>
                </a:spcAft>
                <a:buFont typeface="Arial" panose="020B0604020202020204" pitchFamily="34" charset="0"/>
                <a:defRPr kern="1200">
                  <a:solidFill>
                    <a:schemeClr val="tx1"/>
                  </a:solidFill>
                  <a:latin typeface="+mn-lt"/>
                  <a:ea typeface="+mn-ea"/>
                  <a:cs typeface="+mn-cs"/>
                </a:defRPr>
              </a:lvl2pPr>
              <a:lvl3pPr marL="250825" indent="-250825" algn="l" rtl="0" eaLnBrk="0" fontAlgn="base" hangingPunct="0">
                <a:spcBef>
                  <a:spcPts val="600"/>
                </a:spcBef>
                <a:spcAft>
                  <a:spcPct val="0"/>
                </a:spcAft>
                <a:buClr>
                  <a:schemeClr val="accent2"/>
                </a:buClr>
                <a:buSzPct val="70000"/>
                <a:buFont typeface="Wingdings 3" panose="05040102010807070707" pitchFamily="18" charset="2"/>
                <a:buChar char=""/>
                <a:defRPr kern="1200">
                  <a:solidFill>
                    <a:schemeClr val="tx1"/>
                  </a:solidFill>
                  <a:latin typeface="+mn-lt"/>
                  <a:ea typeface="+mn-ea"/>
                  <a:cs typeface="+mn-cs"/>
                </a:defRPr>
              </a:lvl3pPr>
              <a:lvl4pPr algn="l" rtl="0" eaLnBrk="0" fontAlgn="base" hangingPunct="0">
                <a:spcBef>
                  <a:spcPts val="2400"/>
                </a:spcBef>
                <a:spcAft>
                  <a:spcPts val="450"/>
                </a:spcAft>
                <a:buClr>
                  <a:schemeClr val="accent2"/>
                </a:buClr>
                <a:buSzPct val="80000"/>
                <a:buFont typeface="Arial" panose="020B0604020202020204" pitchFamily="34" charset="0"/>
                <a:defRPr sz="1400" b="1" kern="1200">
                  <a:solidFill>
                    <a:schemeClr val="accent2"/>
                  </a:solidFill>
                  <a:latin typeface="+mn-lt"/>
                  <a:ea typeface="+mn-ea"/>
                  <a:cs typeface="+mn-cs"/>
                </a:defRPr>
              </a:lvl4pPr>
              <a:lvl5pPr algn="l" rtl="0" eaLnBrk="0" fontAlgn="base" hangingPunct="0">
                <a:spcBef>
                  <a:spcPts val="450"/>
                </a:spcBef>
                <a:spcAft>
                  <a:spcPts val="450"/>
                </a:spcAft>
                <a:buClr>
                  <a:schemeClr val="accent2"/>
                </a:buClr>
                <a:buSzPct val="80000"/>
                <a:buFont typeface="Arial" panose="020B0604020202020204" pitchFamily="34" charset="0"/>
                <a:defRPr sz="1400" kern="1200">
                  <a:solidFill>
                    <a:schemeClr val="tx1"/>
                  </a:solidFill>
                  <a:latin typeface="+mn-lt"/>
                  <a:ea typeface="+mn-ea"/>
                  <a:cs typeface="+mn-cs"/>
                </a:defRPr>
              </a:lvl5pPr>
              <a:lvl6pPr marL="252000" indent="-252000" algn="l" defTabSz="914400" rtl="0" eaLnBrk="1" latinLnBrk="0" hangingPunct="1">
                <a:lnSpc>
                  <a:spcPct val="100000"/>
                </a:lnSpc>
                <a:spcBef>
                  <a:spcPts val="450"/>
                </a:spcBef>
                <a:buClr>
                  <a:schemeClr val="accent2"/>
                </a:buClr>
                <a:buSzPct val="70000"/>
                <a:buFont typeface="Wingdings 3" panose="05040102010807070707" pitchFamily="18" charset="2"/>
                <a:buChar char="u"/>
                <a:defRPr sz="1400" kern="1200">
                  <a:solidFill>
                    <a:schemeClr val="tx1"/>
                  </a:solidFill>
                  <a:latin typeface="+mn-lt"/>
                  <a:ea typeface="+mn-ea"/>
                  <a:cs typeface="+mn-cs"/>
                </a:defRPr>
              </a:lvl6pPr>
              <a:lvl7pPr marL="0" indent="0" algn="l" defTabSz="914400" rtl="0" eaLnBrk="1" latinLnBrk="0" hangingPunct="1">
                <a:lnSpc>
                  <a:spcPct val="100000"/>
                </a:lnSpc>
                <a:spcBef>
                  <a:spcPts val="600"/>
                </a:spcBef>
                <a:buFont typeface="Arial" panose="020B0604020202020204" pitchFamily="34" charset="0"/>
                <a:buNone/>
                <a:defRPr sz="1000" kern="1200" baseline="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eaLnBrk="1" hangingPunct="1"/>
              <a:r>
                <a:rPr lang="fr-CH" b="1" dirty="0">
                  <a:solidFill>
                    <a:schemeClr val="bg1"/>
                  </a:solidFill>
                </a:rPr>
                <a:t>STRATEGIC ACTION AREAS</a:t>
              </a:r>
              <a:endParaRPr lang="en-GB" altLang="en-US" b="1" dirty="0">
                <a:solidFill>
                  <a:schemeClr val="bg1"/>
                </a:solidFill>
              </a:endParaRPr>
            </a:p>
          </p:txBody>
        </p:sp>
      </p:grpSp>
      <p:pic>
        <p:nvPicPr>
          <p:cNvPr id="20" name="Picture 19">
            <a:extLst>
              <a:ext uri="{FF2B5EF4-FFF2-40B4-BE49-F238E27FC236}">
                <a16:creationId xmlns:a16="http://schemas.microsoft.com/office/drawing/2014/main" id="{A7D6F1F9-7FE8-4BF9-8433-3B08FB94DD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81134" y="2309438"/>
            <a:ext cx="1950956" cy="2655270"/>
          </a:xfrm>
          <a:prstGeom prst="rect">
            <a:avLst/>
          </a:prstGeom>
        </p:spPr>
      </p:pic>
    </p:spTree>
    <p:extLst>
      <p:ext uri="{BB962C8B-B14F-4D97-AF65-F5344CB8AC3E}">
        <p14:creationId xmlns:p14="http://schemas.microsoft.com/office/powerpoint/2010/main" val="20890033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anim calcmode="lin" valueType="num">
                                      <p:cBhvr>
                                        <p:cTn id="12" dur="500" fill="hold"/>
                                        <p:tgtEl>
                                          <p:spTgt spid="7"/>
                                        </p:tgtEl>
                                        <p:attrNameLst>
                                          <p:attrName>ppt_x</p:attrName>
                                        </p:attrNameLst>
                                      </p:cBhvr>
                                      <p:tavLst>
                                        <p:tav tm="0">
                                          <p:val>
                                            <p:strVal val="#ppt_x"/>
                                          </p:val>
                                        </p:tav>
                                        <p:tav tm="100000">
                                          <p:val>
                                            <p:strVal val="#ppt_x"/>
                                          </p:val>
                                        </p:tav>
                                      </p:tavLst>
                                    </p:anim>
                                    <p:anim calcmode="lin" valueType="num">
                                      <p:cBhvr>
                                        <p:cTn id="13" dur="5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anim calcmode="lin" valueType="num">
                                      <p:cBhvr>
                                        <p:cTn id="18" dur="500" fill="hold"/>
                                        <p:tgtEl>
                                          <p:spTgt spid="11"/>
                                        </p:tgtEl>
                                        <p:attrNameLst>
                                          <p:attrName>ppt_x</p:attrName>
                                        </p:attrNameLst>
                                      </p:cBhvr>
                                      <p:tavLst>
                                        <p:tav tm="0">
                                          <p:val>
                                            <p:strVal val="#ppt_x"/>
                                          </p:val>
                                        </p:tav>
                                        <p:tav tm="100000">
                                          <p:val>
                                            <p:strVal val="#ppt_x"/>
                                          </p:val>
                                        </p:tav>
                                      </p:tavLst>
                                    </p:anim>
                                    <p:anim calcmode="lin" valueType="num">
                                      <p:cBhvr>
                                        <p:cTn id="19"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42612C5-5F57-4029-B9E2-0443637CF98D}"/>
              </a:ext>
            </a:extLst>
          </p:cNvPr>
          <p:cNvSpPr>
            <a:spLocks noGrp="1"/>
          </p:cNvSpPr>
          <p:nvPr>
            <p:ph type="dt" sz="half" idx="10"/>
          </p:nvPr>
        </p:nvSpPr>
        <p:spPr/>
        <p:txBody>
          <a:bodyPr/>
          <a:lstStyle/>
          <a:p>
            <a:pPr>
              <a:defRPr/>
            </a:pPr>
            <a:r>
              <a:rPr lang="en-GB"/>
              <a:t>Date: Monday / 01 / October / 2019</a:t>
            </a:r>
          </a:p>
        </p:txBody>
      </p:sp>
      <p:sp>
        <p:nvSpPr>
          <p:cNvPr id="4" name="Footer Placeholder 3">
            <a:extLst>
              <a:ext uri="{FF2B5EF4-FFF2-40B4-BE49-F238E27FC236}">
                <a16:creationId xmlns:a16="http://schemas.microsoft.com/office/drawing/2014/main" id="{7D59CB43-5AC1-47D3-8779-CF7AE5E51FC7}"/>
              </a:ext>
            </a:extLst>
          </p:cNvPr>
          <p:cNvSpPr>
            <a:spLocks noGrp="1"/>
          </p:cNvSpPr>
          <p:nvPr>
            <p:ph type="ftr" sz="quarter" idx="11"/>
          </p:nvPr>
        </p:nvSpPr>
        <p:spPr/>
        <p:txBody>
          <a:bodyPr/>
          <a:lstStyle/>
          <a:p>
            <a:pPr>
              <a:defRPr/>
            </a:pPr>
            <a:r>
              <a:rPr lang="en-GB"/>
              <a:t>Advancing social justice, promoting decent work</a:t>
            </a:r>
          </a:p>
        </p:txBody>
      </p:sp>
      <p:sp>
        <p:nvSpPr>
          <p:cNvPr id="5" name="Slide Number Placeholder 4">
            <a:extLst>
              <a:ext uri="{FF2B5EF4-FFF2-40B4-BE49-F238E27FC236}">
                <a16:creationId xmlns:a16="http://schemas.microsoft.com/office/drawing/2014/main" id="{1A6A8E65-8A62-40B6-8D0F-52FABF3A26CD}"/>
              </a:ext>
            </a:extLst>
          </p:cNvPr>
          <p:cNvSpPr>
            <a:spLocks noGrp="1"/>
          </p:cNvSpPr>
          <p:nvPr>
            <p:ph type="sldNum" sz="quarter" idx="12"/>
          </p:nvPr>
        </p:nvSpPr>
        <p:spPr/>
        <p:txBody>
          <a:bodyPr/>
          <a:lstStyle/>
          <a:p>
            <a:pPr>
              <a:defRPr/>
            </a:pPr>
            <a:fld id="{4E05A7E6-C436-485A-89ED-C8686AB5A1BD}" type="slidenum">
              <a:rPr lang="en-GB" smtClean="0"/>
              <a:pPr>
                <a:defRPr/>
              </a:pPr>
              <a:t>15</a:t>
            </a:fld>
            <a:endParaRPr lang="en-GB"/>
          </a:p>
        </p:txBody>
      </p:sp>
      <p:sp>
        <p:nvSpPr>
          <p:cNvPr id="6" name="Title 1">
            <a:extLst>
              <a:ext uri="{FF2B5EF4-FFF2-40B4-BE49-F238E27FC236}">
                <a16:creationId xmlns:a16="http://schemas.microsoft.com/office/drawing/2014/main" id="{BF11921A-BBC2-41D6-B1C4-B318A7B7A9DD}"/>
              </a:ext>
            </a:extLst>
          </p:cNvPr>
          <p:cNvSpPr>
            <a:spLocks noGrp="1" noChangeArrowheads="1"/>
          </p:cNvSpPr>
          <p:nvPr>
            <p:ph type="title"/>
          </p:nvPr>
        </p:nvSpPr>
        <p:spPr>
          <a:xfrm>
            <a:off x="490539" y="1373748"/>
            <a:ext cx="9809022" cy="719137"/>
          </a:xfrm>
        </p:spPr>
        <p:txBody>
          <a:bodyPr/>
          <a:lstStyle/>
          <a:p>
            <a:pPr eaLnBrk="1" hangingPunct="1"/>
            <a:r>
              <a:rPr lang="en-GB" dirty="0"/>
              <a:t>Action area 1: Enhance coverage and adequacy through strong </a:t>
            </a:r>
            <a:br>
              <a:rPr lang="en-GB" dirty="0"/>
            </a:br>
            <a:r>
              <a:rPr lang="en-GB" dirty="0"/>
              <a:t>social protection strategies, legal framework and programmes</a:t>
            </a:r>
            <a:endParaRPr lang="en-GB" altLang="en-US" dirty="0"/>
          </a:p>
        </p:txBody>
      </p:sp>
      <p:sp>
        <p:nvSpPr>
          <p:cNvPr id="8" name="Content Placeholder 2">
            <a:extLst>
              <a:ext uri="{FF2B5EF4-FFF2-40B4-BE49-F238E27FC236}">
                <a16:creationId xmlns:a16="http://schemas.microsoft.com/office/drawing/2014/main" id="{08764B0E-0239-4E9C-8D71-993E3AE12638}"/>
              </a:ext>
            </a:extLst>
          </p:cNvPr>
          <p:cNvSpPr txBox="1">
            <a:spLocks noChangeArrowheads="1"/>
          </p:cNvSpPr>
          <p:nvPr/>
        </p:nvSpPr>
        <p:spPr>
          <a:xfrm>
            <a:off x="359910" y="2373050"/>
            <a:ext cx="6393183" cy="1009686"/>
          </a:xfrm>
          <a:prstGeom prst="rect">
            <a:avLst/>
          </a:prstGeom>
        </p:spPr>
        <p:txBody>
          <a:bodyPr/>
          <a:lstStyle>
            <a:lvl1pPr algn="l" rtl="0" eaLnBrk="0" fontAlgn="base" hangingPunct="0">
              <a:spcBef>
                <a:spcPts val="2400"/>
              </a:spcBef>
              <a:spcAft>
                <a:spcPts val="600"/>
              </a:spcAft>
              <a:buFont typeface="Arial" panose="020B0604020202020204" pitchFamily="34" charset="0"/>
              <a:defRPr b="1" kern="1200">
                <a:solidFill>
                  <a:schemeClr val="accent2"/>
                </a:solidFill>
                <a:latin typeface="+mn-lt"/>
                <a:ea typeface="+mn-ea"/>
                <a:cs typeface="+mn-cs"/>
              </a:defRPr>
            </a:lvl1pPr>
            <a:lvl2pPr algn="l" rtl="0" eaLnBrk="0" fontAlgn="base" hangingPunct="0">
              <a:spcBef>
                <a:spcPts val="600"/>
              </a:spcBef>
              <a:spcAft>
                <a:spcPts val="600"/>
              </a:spcAft>
              <a:buFont typeface="Arial" panose="020B0604020202020204" pitchFamily="34" charset="0"/>
              <a:defRPr kern="1200">
                <a:solidFill>
                  <a:schemeClr val="tx1"/>
                </a:solidFill>
                <a:latin typeface="+mn-lt"/>
                <a:ea typeface="+mn-ea"/>
                <a:cs typeface="+mn-cs"/>
              </a:defRPr>
            </a:lvl2pPr>
            <a:lvl3pPr marL="250825" indent="-250825" algn="l" rtl="0" eaLnBrk="0" fontAlgn="base" hangingPunct="0">
              <a:spcBef>
                <a:spcPts val="600"/>
              </a:spcBef>
              <a:spcAft>
                <a:spcPct val="0"/>
              </a:spcAft>
              <a:buClr>
                <a:schemeClr val="accent2"/>
              </a:buClr>
              <a:buSzPct val="70000"/>
              <a:buFont typeface="Wingdings 3" panose="05040102010807070707" pitchFamily="18" charset="2"/>
              <a:buChar char=""/>
              <a:defRPr kern="1200">
                <a:solidFill>
                  <a:schemeClr val="tx1"/>
                </a:solidFill>
                <a:latin typeface="+mn-lt"/>
                <a:ea typeface="+mn-ea"/>
                <a:cs typeface="+mn-cs"/>
              </a:defRPr>
            </a:lvl3pPr>
            <a:lvl4pPr algn="l" rtl="0" eaLnBrk="0" fontAlgn="base" hangingPunct="0">
              <a:spcBef>
                <a:spcPts val="2400"/>
              </a:spcBef>
              <a:spcAft>
                <a:spcPts val="450"/>
              </a:spcAft>
              <a:buClr>
                <a:schemeClr val="accent2"/>
              </a:buClr>
              <a:buSzPct val="80000"/>
              <a:buFont typeface="Arial" panose="020B0604020202020204" pitchFamily="34" charset="0"/>
              <a:defRPr sz="1400" b="1" kern="1200">
                <a:solidFill>
                  <a:schemeClr val="accent2"/>
                </a:solidFill>
                <a:latin typeface="+mn-lt"/>
                <a:ea typeface="+mn-ea"/>
                <a:cs typeface="+mn-cs"/>
              </a:defRPr>
            </a:lvl4pPr>
            <a:lvl5pPr algn="l" rtl="0" eaLnBrk="0" fontAlgn="base" hangingPunct="0">
              <a:spcBef>
                <a:spcPts val="450"/>
              </a:spcBef>
              <a:spcAft>
                <a:spcPts val="450"/>
              </a:spcAft>
              <a:buClr>
                <a:schemeClr val="accent2"/>
              </a:buClr>
              <a:buSzPct val="80000"/>
              <a:buFont typeface="Arial" panose="020B0604020202020204" pitchFamily="34" charset="0"/>
              <a:defRPr sz="1400" kern="1200">
                <a:solidFill>
                  <a:schemeClr val="tx1"/>
                </a:solidFill>
                <a:latin typeface="+mn-lt"/>
                <a:ea typeface="+mn-ea"/>
                <a:cs typeface="+mn-cs"/>
              </a:defRPr>
            </a:lvl5pPr>
            <a:lvl6pPr marL="252000" indent="-252000" algn="l" defTabSz="914400" rtl="0" eaLnBrk="1" latinLnBrk="0" hangingPunct="1">
              <a:lnSpc>
                <a:spcPct val="100000"/>
              </a:lnSpc>
              <a:spcBef>
                <a:spcPts val="450"/>
              </a:spcBef>
              <a:buClr>
                <a:schemeClr val="accent2"/>
              </a:buClr>
              <a:buSzPct val="70000"/>
              <a:buFont typeface="Wingdings 3" panose="05040102010807070707" pitchFamily="18" charset="2"/>
              <a:buChar char="u"/>
              <a:defRPr sz="1400" kern="1200">
                <a:solidFill>
                  <a:schemeClr val="tx1"/>
                </a:solidFill>
                <a:latin typeface="+mn-lt"/>
                <a:ea typeface="+mn-ea"/>
                <a:cs typeface="+mn-cs"/>
              </a:defRPr>
            </a:lvl6pPr>
            <a:lvl7pPr marL="0" indent="0" algn="l" defTabSz="914400" rtl="0" eaLnBrk="1" latinLnBrk="0" hangingPunct="1">
              <a:lnSpc>
                <a:spcPct val="100000"/>
              </a:lnSpc>
              <a:spcBef>
                <a:spcPts val="600"/>
              </a:spcBef>
              <a:buFont typeface="Arial" panose="020B0604020202020204" pitchFamily="34" charset="0"/>
              <a:buNone/>
              <a:defRPr sz="1000" kern="1200" baseline="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Bef>
                <a:spcPts val="600"/>
              </a:spcBef>
              <a:buFont typeface="+mj-lt"/>
              <a:buAutoNum type="arabicPeriod" startAt="3"/>
            </a:pPr>
            <a:r>
              <a:rPr lang="en-GB" dirty="0">
                <a:solidFill>
                  <a:schemeClr val="tx1"/>
                </a:solidFill>
              </a:rPr>
              <a:t>Achieving universal health coverage (UHC)</a:t>
            </a:r>
          </a:p>
        </p:txBody>
      </p:sp>
      <p:sp>
        <p:nvSpPr>
          <p:cNvPr id="9" name="Content Placeholder 3">
            <a:extLst>
              <a:ext uri="{FF2B5EF4-FFF2-40B4-BE49-F238E27FC236}">
                <a16:creationId xmlns:a16="http://schemas.microsoft.com/office/drawing/2014/main" id="{AB6AB92C-1A58-466C-BC3A-03523E024C32}"/>
              </a:ext>
            </a:extLst>
          </p:cNvPr>
          <p:cNvSpPr txBox="1">
            <a:spLocks noChangeArrowheads="1"/>
          </p:cNvSpPr>
          <p:nvPr/>
        </p:nvSpPr>
        <p:spPr>
          <a:xfrm>
            <a:off x="719173" y="3475204"/>
            <a:ext cx="2773712" cy="445304"/>
          </a:xfrm>
          <a:prstGeom prst="rect">
            <a:avLst/>
          </a:prstGeom>
        </p:spPr>
        <p:txBody>
          <a:bodyPr/>
          <a:lstStyle>
            <a:lvl1pPr algn="l" rtl="0" eaLnBrk="0" fontAlgn="base" hangingPunct="0">
              <a:spcBef>
                <a:spcPts val="2400"/>
              </a:spcBef>
              <a:spcAft>
                <a:spcPts val="600"/>
              </a:spcAft>
              <a:buFont typeface="Arial" panose="020B0604020202020204" pitchFamily="34" charset="0"/>
              <a:defRPr b="1" kern="1200">
                <a:solidFill>
                  <a:schemeClr val="accent2"/>
                </a:solidFill>
                <a:latin typeface="+mn-lt"/>
                <a:ea typeface="+mn-ea"/>
                <a:cs typeface="+mn-cs"/>
              </a:defRPr>
            </a:lvl1pPr>
            <a:lvl2pPr algn="l" rtl="0" eaLnBrk="0" fontAlgn="base" hangingPunct="0">
              <a:spcBef>
                <a:spcPts val="600"/>
              </a:spcBef>
              <a:spcAft>
                <a:spcPts val="600"/>
              </a:spcAft>
              <a:buFont typeface="Arial" panose="020B0604020202020204" pitchFamily="34" charset="0"/>
              <a:defRPr kern="1200">
                <a:solidFill>
                  <a:schemeClr val="tx1"/>
                </a:solidFill>
                <a:latin typeface="+mn-lt"/>
                <a:ea typeface="+mn-ea"/>
                <a:cs typeface="+mn-cs"/>
              </a:defRPr>
            </a:lvl2pPr>
            <a:lvl3pPr marL="250825" indent="-250825" algn="l" rtl="0" eaLnBrk="0" fontAlgn="base" hangingPunct="0">
              <a:spcBef>
                <a:spcPts val="600"/>
              </a:spcBef>
              <a:spcAft>
                <a:spcPct val="0"/>
              </a:spcAft>
              <a:buClr>
                <a:schemeClr val="accent2"/>
              </a:buClr>
              <a:buSzPct val="70000"/>
              <a:buFont typeface="Wingdings 3" panose="05040102010807070707" pitchFamily="18" charset="2"/>
              <a:buChar char=""/>
              <a:defRPr kern="1200">
                <a:solidFill>
                  <a:schemeClr val="tx1"/>
                </a:solidFill>
                <a:latin typeface="+mn-lt"/>
                <a:ea typeface="+mn-ea"/>
                <a:cs typeface="+mn-cs"/>
              </a:defRPr>
            </a:lvl3pPr>
            <a:lvl4pPr algn="l" rtl="0" eaLnBrk="0" fontAlgn="base" hangingPunct="0">
              <a:spcBef>
                <a:spcPts val="2400"/>
              </a:spcBef>
              <a:spcAft>
                <a:spcPts val="450"/>
              </a:spcAft>
              <a:buClr>
                <a:schemeClr val="accent2"/>
              </a:buClr>
              <a:buSzPct val="80000"/>
              <a:buFont typeface="Arial" panose="020B0604020202020204" pitchFamily="34" charset="0"/>
              <a:defRPr sz="1400" b="1" kern="1200">
                <a:solidFill>
                  <a:schemeClr val="accent2"/>
                </a:solidFill>
                <a:latin typeface="+mn-lt"/>
                <a:ea typeface="+mn-ea"/>
                <a:cs typeface="+mn-cs"/>
              </a:defRPr>
            </a:lvl4pPr>
            <a:lvl5pPr algn="l" rtl="0" eaLnBrk="0" fontAlgn="base" hangingPunct="0">
              <a:spcBef>
                <a:spcPts val="450"/>
              </a:spcBef>
              <a:spcAft>
                <a:spcPts val="450"/>
              </a:spcAft>
              <a:buClr>
                <a:schemeClr val="accent2"/>
              </a:buClr>
              <a:buSzPct val="80000"/>
              <a:buFont typeface="Arial" panose="020B0604020202020204" pitchFamily="34" charset="0"/>
              <a:defRPr sz="1400" kern="1200">
                <a:solidFill>
                  <a:schemeClr val="tx1"/>
                </a:solidFill>
                <a:latin typeface="+mn-lt"/>
                <a:ea typeface="+mn-ea"/>
                <a:cs typeface="+mn-cs"/>
              </a:defRPr>
            </a:lvl5pPr>
            <a:lvl6pPr marL="252000" indent="-252000" algn="l" defTabSz="914400" rtl="0" eaLnBrk="1" latinLnBrk="0" hangingPunct="1">
              <a:lnSpc>
                <a:spcPct val="100000"/>
              </a:lnSpc>
              <a:spcBef>
                <a:spcPts val="450"/>
              </a:spcBef>
              <a:buClr>
                <a:schemeClr val="accent2"/>
              </a:buClr>
              <a:buSzPct val="70000"/>
              <a:buFont typeface="Wingdings 3" panose="05040102010807070707" pitchFamily="18" charset="2"/>
              <a:buChar char="u"/>
              <a:defRPr sz="1400" kern="1200">
                <a:solidFill>
                  <a:schemeClr val="tx1"/>
                </a:solidFill>
                <a:latin typeface="+mn-lt"/>
                <a:ea typeface="+mn-ea"/>
                <a:cs typeface="+mn-cs"/>
              </a:defRPr>
            </a:lvl6pPr>
            <a:lvl7pPr marL="0" indent="0" algn="l" defTabSz="914400" rtl="0" eaLnBrk="1" latinLnBrk="0" hangingPunct="1">
              <a:lnSpc>
                <a:spcPct val="100000"/>
              </a:lnSpc>
              <a:spcBef>
                <a:spcPts val="600"/>
              </a:spcBef>
              <a:buFont typeface="Arial" panose="020B0604020202020204" pitchFamily="34" charset="0"/>
              <a:buNone/>
              <a:defRPr sz="1000" kern="1200" baseline="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eaLnBrk="1" hangingPunct="1"/>
            <a:r>
              <a:rPr lang="en-US" sz="1600" b="1" dirty="0"/>
              <a:t>Invest in the health sector. </a:t>
            </a:r>
            <a:endParaRPr lang="en-GB" altLang="en-US" sz="1600" b="1" dirty="0"/>
          </a:p>
        </p:txBody>
      </p:sp>
      <p:sp>
        <p:nvSpPr>
          <p:cNvPr id="10" name="Content Placeholder 3">
            <a:extLst>
              <a:ext uri="{FF2B5EF4-FFF2-40B4-BE49-F238E27FC236}">
                <a16:creationId xmlns:a16="http://schemas.microsoft.com/office/drawing/2014/main" id="{32EE0ACF-EC88-44EF-89A6-E6BA107F7087}"/>
              </a:ext>
            </a:extLst>
          </p:cNvPr>
          <p:cNvSpPr txBox="1">
            <a:spLocks noChangeArrowheads="1"/>
          </p:cNvSpPr>
          <p:nvPr/>
        </p:nvSpPr>
        <p:spPr>
          <a:xfrm>
            <a:off x="719173" y="3007217"/>
            <a:ext cx="3413125" cy="445304"/>
          </a:xfrm>
          <a:prstGeom prst="rect">
            <a:avLst/>
          </a:prstGeom>
        </p:spPr>
        <p:txBody>
          <a:bodyPr/>
          <a:lstStyle>
            <a:lvl1pPr algn="l" rtl="0" eaLnBrk="0" fontAlgn="base" hangingPunct="0">
              <a:spcBef>
                <a:spcPts val="2400"/>
              </a:spcBef>
              <a:spcAft>
                <a:spcPts val="600"/>
              </a:spcAft>
              <a:buFont typeface="Arial" panose="020B0604020202020204" pitchFamily="34" charset="0"/>
              <a:defRPr b="1" kern="1200">
                <a:solidFill>
                  <a:schemeClr val="accent2"/>
                </a:solidFill>
                <a:latin typeface="+mn-lt"/>
                <a:ea typeface="+mn-ea"/>
                <a:cs typeface="+mn-cs"/>
              </a:defRPr>
            </a:lvl1pPr>
            <a:lvl2pPr algn="l" rtl="0" eaLnBrk="0" fontAlgn="base" hangingPunct="0">
              <a:spcBef>
                <a:spcPts val="600"/>
              </a:spcBef>
              <a:spcAft>
                <a:spcPts val="600"/>
              </a:spcAft>
              <a:buFont typeface="Arial" panose="020B0604020202020204" pitchFamily="34" charset="0"/>
              <a:defRPr kern="1200">
                <a:solidFill>
                  <a:schemeClr val="tx1"/>
                </a:solidFill>
                <a:latin typeface="+mn-lt"/>
                <a:ea typeface="+mn-ea"/>
                <a:cs typeface="+mn-cs"/>
              </a:defRPr>
            </a:lvl2pPr>
            <a:lvl3pPr marL="250825" indent="-250825" algn="l" rtl="0" eaLnBrk="0" fontAlgn="base" hangingPunct="0">
              <a:spcBef>
                <a:spcPts val="600"/>
              </a:spcBef>
              <a:spcAft>
                <a:spcPct val="0"/>
              </a:spcAft>
              <a:buClr>
                <a:schemeClr val="accent2"/>
              </a:buClr>
              <a:buSzPct val="70000"/>
              <a:buFont typeface="Wingdings 3" panose="05040102010807070707" pitchFamily="18" charset="2"/>
              <a:buChar char=""/>
              <a:defRPr kern="1200">
                <a:solidFill>
                  <a:schemeClr val="tx1"/>
                </a:solidFill>
                <a:latin typeface="+mn-lt"/>
                <a:ea typeface="+mn-ea"/>
                <a:cs typeface="+mn-cs"/>
              </a:defRPr>
            </a:lvl3pPr>
            <a:lvl4pPr algn="l" rtl="0" eaLnBrk="0" fontAlgn="base" hangingPunct="0">
              <a:spcBef>
                <a:spcPts val="2400"/>
              </a:spcBef>
              <a:spcAft>
                <a:spcPts val="450"/>
              </a:spcAft>
              <a:buClr>
                <a:schemeClr val="accent2"/>
              </a:buClr>
              <a:buSzPct val="80000"/>
              <a:buFont typeface="Arial" panose="020B0604020202020204" pitchFamily="34" charset="0"/>
              <a:defRPr sz="1400" b="1" kern="1200">
                <a:solidFill>
                  <a:schemeClr val="accent2"/>
                </a:solidFill>
                <a:latin typeface="+mn-lt"/>
                <a:ea typeface="+mn-ea"/>
                <a:cs typeface="+mn-cs"/>
              </a:defRPr>
            </a:lvl4pPr>
            <a:lvl5pPr algn="l" rtl="0" eaLnBrk="0" fontAlgn="base" hangingPunct="0">
              <a:spcBef>
                <a:spcPts val="450"/>
              </a:spcBef>
              <a:spcAft>
                <a:spcPts val="450"/>
              </a:spcAft>
              <a:buClr>
                <a:schemeClr val="accent2"/>
              </a:buClr>
              <a:buSzPct val="80000"/>
              <a:buFont typeface="Arial" panose="020B0604020202020204" pitchFamily="34" charset="0"/>
              <a:defRPr sz="1400" kern="1200">
                <a:solidFill>
                  <a:schemeClr val="tx1"/>
                </a:solidFill>
                <a:latin typeface="+mn-lt"/>
                <a:ea typeface="+mn-ea"/>
                <a:cs typeface="+mn-cs"/>
              </a:defRPr>
            </a:lvl5pPr>
            <a:lvl6pPr marL="252000" indent="-252000" algn="l" defTabSz="914400" rtl="0" eaLnBrk="1" latinLnBrk="0" hangingPunct="1">
              <a:lnSpc>
                <a:spcPct val="100000"/>
              </a:lnSpc>
              <a:spcBef>
                <a:spcPts val="450"/>
              </a:spcBef>
              <a:buClr>
                <a:schemeClr val="accent2"/>
              </a:buClr>
              <a:buSzPct val="70000"/>
              <a:buFont typeface="Wingdings 3" panose="05040102010807070707" pitchFamily="18" charset="2"/>
              <a:buChar char="u"/>
              <a:defRPr sz="1400" kern="1200">
                <a:solidFill>
                  <a:schemeClr val="tx1"/>
                </a:solidFill>
                <a:latin typeface="+mn-lt"/>
                <a:ea typeface="+mn-ea"/>
                <a:cs typeface="+mn-cs"/>
              </a:defRPr>
            </a:lvl6pPr>
            <a:lvl7pPr marL="0" indent="0" algn="l" defTabSz="914400" rtl="0" eaLnBrk="1" latinLnBrk="0" hangingPunct="1">
              <a:lnSpc>
                <a:spcPct val="100000"/>
              </a:lnSpc>
              <a:spcBef>
                <a:spcPts val="600"/>
              </a:spcBef>
              <a:buFont typeface="Arial" panose="020B0604020202020204" pitchFamily="34" charset="0"/>
              <a:buNone/>
              <a:defRPr sz="1000" kern="1200" baseline="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eaLnBrk="1" hangingPunct="1"/>
            <a:r>
              <a:rPr lang="en-GB" b="1" dirty="0">
                <a:solidFill>
                  <a:srgbClr val="87004F"/>
                </a:solidFill>
              </a:rPr>
              <a:t>Recommendation 4</a:t>
            </a:r>
            <a:endParaRPr lang="en-GB" altLang="en-US" b="1" dirty="0">
              <a:solidFill>
                <a:srgbClr val="87004F"/>
              </a:solidFill>
            </a:endParaRPr>
          </a:p>
        </p:txBody>
      </p:sp>
      <p:grpSp>
        <p:nvGrpSpPr>
          <p:cNvPr id="18" name="Group 17">
            <a:extLst>
              <a:ext uri="{FF2B5EF4-FFF2-40B4-BE49-F238E27FC236}">
                <a16:creationId xmlns:a16="http://schemas.microsoft.com/office/drawing/2014/main" id="{6744DB9C-0036-4519-917F-9E897E7CBC0D}"/>
              </a:ext>
            </a:extLst>
          </p:cNvPr>
          <p:cNvGrpSpPr/>
          <p:nvPr/>
        </p:nvGrpSpPr>
        <p:grpSpPr>
          <a:xfrm>
            <a:off x="3233738" y="535886"/>
            <a:ext cx="4103035" cy="470322"/>
            <a:chOff x="2848393" y="535886"/>
            <a:chExt cx="4103035" cy="470322"/>
          </a:xfrm>
        </p:grpSpPr>
        <p:pic>
          <p:nvPicPr>
            <p:cNvPr id="19" name="Picture 18">
              <a:extLst>
                <a:ext uri="{FF2B5EF4-FFF2-40B4-BE49-F238E27FC236}">
                  <a16:creationId xmlns:a16="http://schemas.microsoft.com/office/drawing/2014/main" id="{D1E1712A-C7FF-4E2E-BD7B-CE8F2D2ECF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8393" y="535886"/>
              <a:ext cx="4103035" cy="406493"/>
            </a:xfrm>
            <a:prstGeom prst="rect">
              <a:avLst/>
            </a:prstGeom>
          </p:spPr>
        </p:pic>
        <p:sp>
          <p:nvSpPr>
            <p:cNvPr id="20" name="Content Placeholder 3">
              <a:extLst>
                <a:ext uri="{FF2B5EF4-FFF2-40B4-BE49-F238E27FC236}">
                  <a16:creationId xmlns:a16="http://schemas.microsoft.com/office/drawing/2014/main" id="{00D636E5-A05A-43D6-81D0-A5F5B0109C8A}"/>
                </a:ext>
              </a:extLst>
            </p:cNvPr>
            <p:cNvSpPr txBox="1">
              <a:spLocks noChangeArrowheads="1"/>
            </p:cNvSpPr>
            <p:nvPr/>
          </p:nvSpPr>
          <p:spPr>
            <a:xfrm>
              <a:off x="2954623" y="560904"/>
              <a:ext cx="3413125" cy="445304"/>
            </a:xfrm>
            <a:prstGeom prst="rect">
              <a:avLst/>
            </a:prstGeom>
          </p:spPr>
          <p:txBody>
            <a:bodyPr/>
            <a:lstStyle>
              <a:lvl1pPr algn="l" rtl="0" eaLnBrk="0" fontAlgn="base" hangingPunct="0">
                <a:spcBef>
                  <a:spcPts val="2400"/>
                </a:spcBef>
                <a:spcAft>
                  <a:spcPts val="600"/>
                </a:spcAft>
                <a:buFont typeface="Arial" panose="020B0604020202020204" pitchFamily="34" charset="0"/>
                <a:defRPr b="1" kern="1200">
                  <a:solidFill>
                    <a:schemeClr val="accent2"/>
                  </a:solidFill>
                  <a:latin typeface="+mn-lt"/>
                  <a:ea typeface="+mn-ea"/>
                  <a:cs typeface="+mn-cs"/>
                </a:defRPr>
              </a:lvl1pPr>
              <a:lvl2pPr algn="l" rtl="0" eaLnBrk="0" fontAlgn="base" hangingPunct="0">
                <a:spcBef>
                  <a:spcPts val="600"/>
                </a:spcBef>
                <a:spcAft>
                  <a:spcPts val="600"/>
                </a:spcAft>
                <a:buFont typeface="Arial" panose="020B0604020202020204" pitchFamily="34" charset="0"/>
                <a:defRPr kern="1200">
                  <a:solidFill>
                    <a:schemeClr val="tx1"/>
                  </a:solidFill>
                  <a:latin typeface="+mn-lt"/>
                  <a:ea typeface="+mn-ea"/>
                  <a:cs typeface="+mn-cs"/>
                </a:defRPr>
              </a:lvl2pPr>
              <a:lvl3pPr marL="250825" indent="-250825" algn="l" rtl="0" eaLnBrk="0" fontAlgn="base" hangingPunct="0">
                <a:spcBef>
                  <a:spcPts val="600"/>
                </a:spcBef>
                <a:spcAft>
                  <a:spcPct val="0"/>
                </a:spcAft>
                <a:buClr>
                  <a:schemeClr val="accent2"/>
                </a:buClr>
                <a:buSzPct val="70000"/>
                <a:buFont typeface="Wingdings 3" panose="05040102010807070707" pitchFamily="18" charset="2"/>
                <a:buChar char=""/>
                <a:defRPr kern="1200">
                  <a:solidFill>
                    <a:schemeClr val="tx1"/>
                  </a:solidFill>
                  <a:latin typeface="+mn-lt"/>
                  <a:ea typeface="+mn-ea"/>
                  <a:cs typeface="+mn-cs"/>
                </a:defRPr>
              </a:lvl3pPr>
              <a:lvl4pPr algn="l" rtl="0" eaLnBrk="0" fontAlgn="base" hangingPunct="0">
                <a:spcBef>
                  <a:spcPts val="2400"/>
                </a:spcBef>
                <a:spcAft>
                  <a:spcPts val="450"/>
                </a:spcAft>
                <a:buClr>
                  <a:schemeClr val="accent2"/>
                </a:buClr>
                <a:buSzPct val="80000"/>
                <a:buFont typeface="Arial" panose="020B0604020202020204" pitchFamily="34" charset="0"/>
                <a:defRPr sz="1400" b="1" kern="1200">
                  <a:solidFill>
                    <a:schemeClr val="accent2"/>
                  </a:solidFill>
                  <a:latin typeface="+mn-lt"/>
                  <a:ea typeface="+mn-ea"/>
                  <a:cs typeface="+mn-cs"/>
                </a:defRPr>
              </a:lvl4pPr>
              <a:lvl5pPr algn="l" rtl="0" eaLnBrk="0" fontAlgn="base" hangingPunct="0">
                <a:spcBef>
                  <a:spcPts val="450"/>
                </a:spcBef>
                <a:spcAft>
                  <a:spcPts val="450"/>
                </a:spcAft>
                <a:buClr>
                  <a:schemeClr val="accent2"/>
                </a:buClr>
                <a:buSzPct val="80000"/>
                <a:buFont typeface="Arial" panose="020B0604020202020204" pitchFamily="34" charset="0"/>
                <a:defRPr sz="1400" kern="1200">
                  <a:solidFill>
                    <a:schemeClr val="tx1"/>
                  </a:solidFill>
                  <a:latin typeface="+mn-lt"/>
                  <a:ea typeface="+mn-ea"/>
                  <a:cs typeface="+mn-cs"/>
                </a:defRPr>
              </a:lvl5pPr>
              <a:lvl6pPr marL="252000" indent="-252000" algn="l" defTabSz="914400" rtl="0" eaLnBrk="1" latinLnBrk="0" hangingPunct="1">
                <a:lnSpc>
                  <a:spcPct val="100000"/>
                </a:lnSpc>
                <a:spcBef>
                  <a:spcPts val="450"/>
                </a:spcBef>
                <a:buClr>
                  <a:schemeClr val="accent2"/>
                </a:buClr>
                <a:buSzPct val="70000"/>
                <a:buFont typeface="Wingdings 3" panose="05040102010807070707" pitchFamily="18" charset="2"/>
                <a:buChar char="u"/>
                <a:defRPr sz="1400" kern="1200">
                  <a:solidFill>
                    <a:schemeClr val="tx1"/>
                  </a:solidFill>
                  <a:latin typeface="+mn-lt"/>
                  <a:ea typeface="+mn-ea"/>
                  <a:cs typeface="+mn-cs"/>
                </a:defRPr>
              </a:lvl6pPr>
              <a:lvl7pPr marL="0" indent="0" algn="l" defTabSz="914400" rtl="0" eaLnBrk="1" latinLnBrk="0" hangingPunct="1">
                <a:lnSpc>
                  <a:spcPct val="100000"/>
                </a:lnSpc>
                <a:spcBef>
                  <a:spcPts val="600"/>
                </a:spcBef>
                <a:buFont typeface="Arial" panose="020B0604020202020204" pitchFamily="34" charset="0"/>
                <a:buNone/>
                <a:defRPr sz="1000" kern="1200" baseline="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eaLnBrk="1" hangingPunct="1"/>
              <a:r>
                <a:rPr lang="fr-CH" b="1" dirty="0">
                  <a:solidFill>
                    <a:schemeClr val="bg1"/>
                  </a:solidFill>
                </a:rPr>
                <a:t>STRATEGIC ACTION AREAS</a:t>
              </a:r>
              <a:endParaRPr lang="en-GB" altLang="en-US" b="1" dirty="0">
                <a:solidFill>
                  <a:schemeClr val="bg1"/>
                </a:solidFill>
              </a:endParaRPr>
            </a:p>
          </p:txBody>
        </p:sp>
      </p:grpSp>
      <p:sp>
        <p:nvSpPr>
          <p:cNvPr id="24" name="Content Placeholder 3">
            <a:extLst>
              <a:ext uri="{FF2B5EF4-FFF2-40B4-BE49-F238E27FC236}">
                <a16:creationId xmlns:a16="http://schemas.microsoft.com/office/drawing/2014/main" id="{3FDA585B-1D60-470F-8136-B154802B1C80}"/>
              </a:ext>
            </a:extLst>
          </p:cNvPr>
          <p:cNvSpPr txBox="1">
            <a:spLocks noChangeArrowheads="1"/>
          </p:cNvSpPr>
          <p:nvPr/>
        </p:nvSpPr>
        <p:spPr>
          <a:xfrm>
            <a:off x="4718067" y="3468832"/>
            <a:ext cx="3909425" cy="1157987"/>
          </a:xfrm>
          <a:prstGeom prst="rect">
            <a:avLst/>
          </a:prstGeom>
        </p:spPr>
        <p:txBody>
          <a:bodyPr/>
          <a:lstStyle>
            <a:lvl1pPr algn="l" rtl="0" eaLnBrk="0" fontAlgn="base" hangingPunct="0">
              <a:spcBef>
                <a:spcPts val="2400"/>
              </a:spcBef>
              <a:spcAft>
                <a:spcPts val="600"/>
              </a:spcAft>
              <a:buFont typeface="Arial" panose="020B0604020202020204" pitchFamily="34" charset="0"/>
              <a:defRPr b="1" kern="1200">
                <a:solidFill>
                  <a:schemeClr val="accent2"/>
                </a:solidFill>
                <a:latin typeface="+mn-lt"/>
                <a:ea typeface="+mn-ea"/>
                <a:cs typeface="+mn-cs"/>
              </a:defRPr>
            </a:lvl1pPr>
            <a:lvl2pPr algn="l" rtl="0" eaLnBrk="0" fontAlgn="base" hangingPunct="0">
              <a:spcBef>
                <a:spcPts val="600"/>
              </a:spcBef>
              <a:spcAft>
                <a:spcPts val="600"/>
              </a:spcAft>
              <a:buFont typeface="Arial" panose="020B0604020202020204" pitchFamily="34" charset="0"/>
              <a:defRPr kern="1200">
                <a:solidFill>
                  <a:schemeClr val="tx1"/>
                </a:solidFill>
                <a:latin typeface="+mn-lt"/>
                <a:ea typeface="+mn-ea"/>
                <a:cs typeface="+mn-cs"/>
              </a:defRPr>
            </a:lvl2pPr>
            <a:lvl3pPr marL="250825" indent="-250825" algn="l" rtl="0" eaLnBrk="0" fontAlgn="base" hangingPunct="0">
              <a:spcBef>
                <a:spcPts val="600"/>
              </a:spcBef>
              <a:spcAft>
                <a:spcPct val="0"/>
              </a:spcAft>
              <a:buClr>
                <a:schemeClr val="accent2"/>
              </a:buClr>
              <a:buSzPct val="70000"/>
              <a:buFont typeface="Wingdings 3" panose="05040102010807070707" pitchFamily="18" charset="2"/>
              <a:buChar char=""/>
              <a:defRPr kern="1200">
                <a:solidFill>
                  <a:schemeClr val="tx1"/>
                </a:solidFill>
                <a:latin typeface="+mn-lt"/>
                <a:ea typeface="+mn-ea"/>
                <a:cs typeface="+mn-cs"/>
              </a:defRPr>
            </a:lvl3pPr>
            <a:lvl4pPr algn="l" rtl="0" eaLnBrk="0" fontAlgn="base" hangingPunct="0">
              <a:spcBef>
                <a:spcPts val="2400"/>
              </a:spcBef>
              <a:spcAft>
                <a:spcPts val="450"/>
              </a:spcAft>
              <a:buClr>
                <a:schemeClr val="accent2"/>
              </a:buClr>
              <a:buSzPct val="80000"/>
              <a:buFont typeface="Arial" panose="020B0604020202020204" pitchFamily="34" charset="0"/>
              <a:defRPr sz="1400" b="1" kern="1200">
                <a:solidFill>
                  <a:schemeClr val="accent2"/>
                </a:solidFill>
                <a:latin typeface="+mn-lt"/>
                <a:ea typeface="+mn-ea"/>
                <a:cs typeface="+mn-cs"/>
              </a:defRPr>
            </a:lvl4pPr>
            <a:lvl5pPr algn="l" rtl="0" eaLnBrk="0" fontAlgn="base" hangingPunct="0">
              <a:spcBef>
                <a:spcPts val="450"/>
              </a:spcBef>
              <a:spcAft>
                <a:spcPts val="450"/>
              </a:spcAft>
              <a:buClr>
                <a:schemeClr val="accent2"/>
              </a:buClr>
              <a:buSzPct val="80000"/>
              <a:buFont typeface="Arial" panose="020B0604020202020204" pitchFamily="34" charset="0"/>
              <a:defRPr sz="1400" kern="1200">
                <a:solidFill>
                  <a:schemeClr val="tx1"/>
                </a:solidFill>
                <a:latin typeface="+mn-lt"/>
                <a:ea typeface="+mn-ea"/>
                <a:cs typeface="+mn-cs"/>
              </a:defRPr>
            </a:lvl5pPr>
            <a:lvl6pPr marL="252000" indent="-252000" algn="l" defTabSz="914400" rtl="0" eaLnBrk="1" latinLnBrk="0" hangingPunct="1">
              <a:lnSpc>
                <a:spcPct val="100000"/>
              </a:lnSpc>
              <a:spcBef>
                <a:spcPts val="450"/>
              </a:spcBef>
              <a:buClr>
                <a:schemeClr val="accent2"/>
              </a:buClr>
              <a:buSzPct val="70000"/>
              <a:buFont typeface="Wingdings 3" panose="05040102010807070707" pitchFamily="18" charset="2"/>
              <a:buChar char="u"/>
              <a:defRPr sz="1400" kern="1200">
                <a:solidFill>
                  <a:schemeClr val="tx1"/>
                </a:solidFill>
                <a:latin typeface="+mn-lt"/>
                <a:ea typeface="+mn-ea"/>
                <a:cs typeface="+mn-cs"/>
              </a:defRPr>
            </a:lvl6pPr>
            <a:lvl7pPr marL="0" indent="0" algn="l" defTabSz="914400" rtl="0" eaLnBrk="1" latinLnBrk="0" hangingPunct="1">
              <a:lnSpc>
                <a:spcPct val="100000"/>
              </a:lnSpc>
              <a:spcBef>
                <a:spcPts val="600"/>
              </a:spcBef>
              <a:buFont typeface="Arial" panose="020B0604020202020204" pitchFamily="34" charset="0"/>
              <a:buNone/>
              <a:defRPr sz="1000" kern="1200" baseline="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eaLnBrk="1" hangingPunct="1"/>
            <a:r>
              <a:rPr lang="en-US" sz="1600" b="1" dirty="0"/>
              <a:t>Support health protection financing from a combination of sources to allow the reduction or, where possible, elimination of co-payments.</a:t>
            </a:r>
          </a:p>
        </p:txBody>
      </p:sp>
      <p:sp>
        <p:nvSpPr>
          <p:cNvPr id="25" name="Content Placeholder 3">
            <a:extLst>
              <a:ext uri="{FF2B5EF4-FFF2-40B4-BE49-F238E27FC236}">
                <a16:creationId xmlns:a16="http://schemas.microsoft.com/office/drawing/2014/main" id="{9BD8D1A7-82EF-42AF-907D-D1A5DE154448}"/>
              </a:ext>
            </a:extLst>
          </p:cNvPr>
          <p:cNvSpPr txBox="1">
            <a:spLocks noChangeArrowheads="1"/>
          </p:cNvSpPr>
          <p:nvPr/>
        </p:nvSpPr>
        <p:spPr>
          <a:xfrm>
            <a:off x="4718068" y="3000846"/>
            <a:ext cx="3413125" cy="445304"/>
          </a:xfrm>
          <a:prstGeom prst="rect">
            <a:avLst/>
          </a:prstGeom>
        </p:spPr>
        <p:txBody>
          <a:bodyPr/>
          <a:lstStyle>
            <a:lvl1pPr algn="l" rtl="0" eaLnBrk="0" fontAlgn="base" hangingPunct="0">
              <a:spcBef>
                <a:spcPts val="2400"/>
              </a:spcBef>
              <a:spcAft>
                <a:spcPts val="600"/>
              </a:spcAft>
              <a:buFont typeface="Arial" panose="020B0604020202020204" pitchFamily="34" charset="0"/>
              <a:defRPr b="1" kern="1200">
                <a:solidFill>
                  <a:schemeClr val="accent2"/>
                </a:solidFill>
                <a:latin typeface="+mn-lt"/>
                <a:ea typeface="+mn-ea"/>
                <a:cs typeface="+mn-cs"/>
              </a:defRPr>
            </a:lvl1pPr>
            <a:lvl2pPr algn="l" rtl="0" eaLnBrk="0" fontAlgn="base" hangingPunct="0">
              <a:spcBef>
                <a:spcPts val="600"/>
              </a:spcBef>
              <a:spcAft>
                <a:spcPts val="600"/>
              </a:spcAft>
              <a:buFont typeface="Arial" panose="020B0604020202020204" pitchFamily="34" charset="0"/>
              <a:defRPr kern="1200">
                <a:solidFill>
                  <a:schemeClr val="tx1"/>
                </a:solidFill>
                <a:latin typeface="+mn-lt"/>
                <a:ea typeface="+mn-ea"/>
                <a:cs typeface="+mn-cs"/>
              </a:defRPr>
            </a:lvl2pPr>
            <a:lvl3pPr marL="250825" indent="-250825" algn="l" rtl="0" eaLnBrk="0" fontAlgn="base" hangingPunct="0">
              <a:spcBef>
                <a:spcPts val="600"/>
              </a:spcBef>
              <a:spcAft>
                <a:spcPct val="0"/>
              </a:spcAft>
              <a:buClr>
                <a:schemeClr val="accent2"/>
              </a:buClr>
              <a:buSzPct val="70000"/>
              <a:buFont typeface="Wingdings 3" panose="05040102010807070707" pitchFamily="18" charset="2"/>
              <a:buChar char=""/>
              <a:defRPr kern="1200">
                <a:solidFill>
                  <a:schemeClr val="tx1"/>
                </a:solidFill>
                <a:latin typeface="+mn-lt"/>
                <a:ea typeface="+mn-ea"/>
                <a:cs typeface="+mn-cs"/>
              </a:defRPr>
            </a:lvl3pPr>
            <a:lvl4pPr algn="l" rtl="0" eaLnBrk="0" fontAlgn="base" hangingPunct="0">
              <a:spcBef>
                <a:spcPts val="2400"/>
              </a:spcBef>
              <a:spcAft>
                <a:spcPts val="450"/>
              </a:spcAft>
              <a:buClr>
                <a:schemeClr val="accent2"/>
              </a:buClr>
              <a:buSzPct val="80000"/>
              <a:buFont typeface="Arial" panose="020B0604020202020204" pitchFamily="34" charset="0"/>
              <a:defRPr sz="1400" b="1" kern="1200">
                <a:solidFill>
                  <a:schemeClr val="accent2"/>
                </a:solidFill>
                <a:latin typeface="+mn-lt"/>
                <a:ea typeface="+mn-ea"/>
                <a:cs typeface="+mn-cs"/>
              </a:defRPr>
            </a:lvl4pPr>
            <a:lvl5pPr algn="l" rtl="0" eaLnBrk="0" fontAlgn="base" hangingPunct="0">
              <a:spcBef>
                <a:spcPts val="450"/>
              </a:spcBef>
              <a:spcAft>
                <a:spcPts val="450"/>
              </a:spcAft>
              <a:buClr>
                <a:schemeClr val="accent2"/>
              </a:buClr>
              <a:buSzPct val="80000"/>
              <a:buFont typeface="Arial" panose="020B0604020202020204" pitchFamily="34" charset="0"/>
              <a:defRPr sz="1400" kern="1200">
                <a:solidFill>
                  <a:schemeClr val="tx1"/>
                </a:solidFill>
                <a:latin typeface="+mn-lt"/>
                <a:ea typeface="+mn-ea"/>
                <a:cs typeface="+mn-cs"/>
              </a:defRPr>
            </a:lvl5pPr>
            <a:lvl6pPr marL="252000" indent="-252000" algn="l" defTabSz="914400" rtl="0" eaLnBrk="1" latinLnBrk="0" hangingPunct="1">
              <a:lnSpc>
                <a:spcPct val="100000"/>
              </a:lnSpc>
              <a:spcBef>
                <a:spcPts val="450"/>
              </a:spcBef>
              <a:buClr>
                <a:schemeClr val="accent2"/>
              </a:buClr>
              <a:buSzPct val="70000"/>
              <a:buFont typeface="Wingdings 3" panose="05040102010807070707" pitchFamily="18" charset="2"/>
              <a:buChar char="u"/>
              <a:defRPr sz="1400" kern="1200">
                <a:solidFill>
                  <a:schemeClr val="tx1"/>
                </a:solidFill>
                <a:latin typeface="+mn-lt"/>
                <a:ea typeface="+mn-ea"/>
                <a:cs typeface="+mn-cs"/>
              </a:defRPr>
            </a:lvl6pPr>
            <a:lvl7pPr marL="0" indent="0" algn="l" defTabSz="914400" rtl="0" eaLnBrk="1" latinLnBrk="0" hangingPunct="1">
              <a:lnSpc>
                <a:spcPct val="100000"/>
              </a:lnSpc>
              <a:spcBef>
                <a:spcPts val="600"/>
              </a:spcBef>
              <a:buFont typeface="Arial" panose="020B0604020202020204" pitchFamily="34" charset="0"/>
              <a:buNone/>
              <a:defRPr sz="1000" kern="1200" baseline="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eaLnBrk="1" hangingPunct="1"/>
            <a:r>
              <a:rPr lang="en-GB" b="1" dirty="0">
                <a:solidFill>
                  <a:srgbClr val="87004F"/>
                </a:solidFill>
              </a:rPr>
              <a:t>Recommendation 5</a:t>
            </a:r>
            <a:endParaRPr lang="en-GB" altLang="en-US" b="1" dirty="0">
              <a:solidFill>
                <a:srgbClr val="87004F"/>
              </a:solidFill>
            </a:endParaRPr>
          </a:p>
        </p:txBody>
      </p:sp>
      <p:pic>
        <p:nvPicPr>
          <p:cNvPr id="15" name="Picture 14">
            <a:extLst>
              <a:ext uri="{FF2B5EF4-FFF2-40B4-BE49-F238E27FC236}">
                <a16:creationId xmlns:a16="http://schemas.microsoft.com/office/drawing/2014/main" id="{BFFBC92B-092F-1B4A-85B3-3ABF7C2776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81134" y="2347071"/>
            <a:ext cx="1950956" cy="2655270"/>
          </a:xfrm>
          <a:prstGeom prst="rect">
            <a:avLst/>
          </a:prstGeom>
        </p:spPr>
      </p:pic>
    </p:spTree>
    <p:extLst>
      <p:ext uri="{BB962C8B-B14F-4D97-AF65-F5344CB8AC3E}">
        <p14:creationId xmlns:p14="http://schemas.microsoft.com/office/powerpoint/2010/main" val="13809565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anim calcmode="lin" valueType="num">
                                      <p:cBhvr>
                                        <p:cTn id="12" dur="500" fill="hold"/>
                                        <p:tgtEl>
                                          <p:spTgt spid="8"/>
                                        </p:tgtEl>
                                        <p:attrNameLst>
                                          <p:attrName>ppt_x</p:attrName>
                                        </p:attrNameLst>
                                      </p:cBhvr>
                                      <p:tavLst>
                                        <p:tav tm="0">
                                          <p:val>
                                            <p:strVal val="#ppt_x"/>
                                          </p:val>
                                        </p:tav>
                                        <p:tav tm="100000">
                                          <p:val>
                                            <p:strVal val="#ppt_x"/>
                                          </p:val>
                                        </p:tav>
                                      </p:tavLst>
                                    </p:anim>
                                    <p:anim calcmode="lin" valueType="num">
                                      <p:cBhvr>
                                        <p:cTn id="13" dur="5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anim calcmode="lin" valueType="num">
                                      <p:cBhvr>
                                        <p:cTn id="18" dur="500" fill="hold"/>
                                        <p:tgtEl>
                                          <p:spTgt spid="10"/>
                                        </p:tgtEl>
                                        <p:attrNameLst>
                                          <p:attrName>ppt_x</p:attrName>
                                        </p:attrNameLst>
                                      </p:cBhvr>
                                      <p:tavLst>
                                        <p:tav tm="0">
                                          <p:val>
                                            <p:strVal val="#ppt_x"/>
                                          </p:val>
                                        </p:tav>
                                        <p:tav tm="100000">
                                          <p:val>
                                            <p:strVal val="#ppt_x"/>
                                          </p:val>
                                        </p:tav>
                                      </p:tavLst>
                                    </p:anim>
                                    <p:anim calcmode="lin" valueType="num">
                                      <p:cBhvr>
                                        <p:cTn id="19" dur="500" fill="hold"/>
                                        <p:tgtEl>
                                          <p:spTgt spid="1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anim calcmode="lin" valueType="num">
                                      <p:cBhvr>
                                        <p:cTn id="24" dur="500" fill="hold"/>
                                        <p:tgtEl>
                                          <p:spTgt spid="9"/>
                                        </p:tgtEl>
                                        <p:attrNameLst>
                                          <p:attrName>ppt_x</p:attrName>
                                        </p:attrNameLst>
                                      </p:cBhvr>
                                      <p:tavLst>
                                        <p:tav tm="0">
                                          <p:val>
                                            <p:strVal val="#ppt_x"/>
                                          </p:val>
                                        </p:tav>
                                        <p:tav tm="100000">
                                          <p:val>
                                            <p:strVal val="#ppt_x"/>
                                          </p:val>
                                        </p:tav>
                                      </p:tavLst>
                                    </p:anim>
                                    <p:anim calcmode="lin" valueType="num">
                                      <p:cBhvr>
                                        <p:cTn id="25" dur="500" fill="hold"/>
                                        <p:tgtEl>
                                          <p:spTgt spid="9"/>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strVal val="#ppt_x"/>
                                          </p:val>
                                        </p:tav>
                                        <p:tav tm="100000">
                                          <p:val>
                                            <p:strVal val="#ppt_x"/>
                                          </p:val>
                                        </p:tav>
                                      </p:tavLst>
                                    </p:anim>
                                    <p:anim calcmode="lin" valueType="num">
                                      <p:cBhvr>
                                        <p:cTn id="31" dur="500" fill="hold"/>
                                        <p:tgtEl>
                                          <p:spTgt spid="25"/>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500"/>
                                        <p:tgtEl>
                                          <p:spTgt spid="24"/>
                                        </p:tgtEl>
                                      </p:cBhvr>
                                    </p:animEffect>
                                    <p:anim calcmode="lin" valueType="num">
                                      <p:cBhvr>
                                        <p:cTn id="36" dur="500" fill="hold"/>
                                        <p:tgtEl>
                                          <p:spTgt spid="24"/>
                                        </p:tgtEl>
                                        <p:attrNameLst>
                                          <p:attrName>ppt_x</p:attrName>
                                        </p:attrNameLst>
                                      </p:cBhvr>
                                      <p:tavLst>
                                        <p:tav tm="0">
                                          <p:val>
                                            <p:strVal val="#ppt_x"/>
                                          </p:val>
                                        </p:tav>
                                        <p:tav tm="100000">
                                          <p:val>
                                            <p:strVal val="#ppt_x"/>
                                          </p:val>
                                        </p:tav>
                                      </p:tavLst>
                                    </p:anim>
                                    <p:anim calcmode="lin" valueType="num">
                                      <p:cBhvr>
                                        <p:cTn id="37" dur="5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AE3DE05-13BD-45C4-B178-6EF3045F4F53}"/>
              </a:ext>
            </a:extLst>
          </p:cNvPr>
          <p:cNvSpPr>
            <a:spLocks noGrp="1"/>
          </p:cNvSpPr>
          <p:nvPr>
            <p:ph type="dt" sz="half" idx="10"/>
          </p:nvPr>
        </p:nvSpPr>
        <p:spPr/>
        <p:txBody>
          <a:bodyPr/>
          <a:lstStyle/>
          <a:p>
            <a:pPr>
              <a:defRPr/>
            </a:pPr>
            <a:r>
              <a:rPr lang="en-GB"/>
              <a:t>Date: Monday / 01 / October / 2019</a:t>
            </a:r>
          </a:p>
        </p:txBody>
      </p:sp>
      <p:sp>
        <p:nvSpPr>
          <p:cNvPr id="4" name="Footer Placeholder 3">
            <a:extLst>
              <a:ext uri="{FF2B5EF4-FFF2-40B4-BE49-F238E27FC236}">
                <a16:creationId xmlns:a16="http://schemas.microsoft.com/office/drawing/2014/main" id="{C6E00BEB-BE7C-4434-ACE1-D1FB76A42499}"/>
              </a:ext>
            </a:extLst>
          </p:cNvPr>
          <p:cNvSpPr>
            <a:spLocks noGrp="1"/>
          </p:cNvSpPr>
          <p:nvPr>
            <p:ph type="ftr" sz="quarter" idx="11"/>
          </p:nvPr>
        </p:nvSpPr>
        <p:spPr/>
        <p:txBody>
          <a:bodyPr/>
          <a:lstStyle/>
          <a:p>
            <a:pPr>
              <a:defRPr/>
            </a:pPr>
            <a:r>
              <a:rPr lang="en-GB"/>
              <a:t>Advancing social justice, promoting decent work</a:t>
            </a:r>
          </a:p>
        </p:txBody>
      </p:sp>
      <p:sp>
        <p:nvSpPr>
          <p:cNvPr id="5" name="Slide Number Placeholder 4">
            <a:extLst>
              <a:ext uri="{FF2B5EF4-FFF2-40B4-BE49-F238E27FC236}">
                <a16:creationId xmlns:a16="http://schemas.microsoft.com/office/drawing/2014/main" id="{76F57CF3-C691-455F-BDA2-9EF41817EE2E}"/>
              </a:ext>
            </a:extLst>
          </p:cNvPr>
          <p:cNvSpPr>
            <a:spLocks noGrp="1"/>
          </p:cNvSpPr>
          <p:nvPr>
            <p:ph type="sldNum" sz="quarter" idx="12"/>
          </p:nvPr>
        </p:nvSpPr>
        <p:spPr/>
        <p:txBody>
          <a:bodyPr/>
          <a:lstStyle/>
          <a:p>
            <a:pPr>
              <a:defRPr/>
            </a:pPr>
            <a:fld id="{4E05A7E6-C436-485A-89ED-C8686AB5A1BD}" type="slidenum">
              <a:rPr lang="en-GB" smtClean="0"/>
              <a:pPr>
                <a:defRPr/>
              </a:pPr>
              <a:t>16</a:t>
            </a:fld>
            <a:endParaRPr lang="en-GB"/>
          </a:p>
        </p:txBody>
      </p:sp>
      <p:sp>
        <p:nvSpPr>
          <p:cNvPr id="6" name="Footer Placeholder 3">
            <a:extLst>
              <a:ext uri="{FF2B5EF4-FFF2-40B4-BE49-F238E27FC236}">
                <a16:creationId xmlns:a16="http://schemas.microsoft.com/office/drawing/2014/main" id="{0DFE3F9D-E942-4832-A3A3-58E04C19B1A5}"/>
              </a:ext>
            </a:extLst>
          </p:cNvPr>
          <p:cNvSpPr txBox="1">
            <a:spLocks/>
          </p:cNvSpPr>
          <p:nvPr/>
        </p:nvSpPr>
        <p:spPr>
          <a:xfrm>
            <a:off x="490538" y="6337300"/>
            <a:ext cx="5605462" cy="179388"/>
          </a:xfrm>
          <a:prstGeom prst="rect">
            <a:avLst/>
          </a:prstGeom>
        </p:spPr>
        <p:txBody>
          <a:bodyPr vert="horz" lIns="0" tIns="0" rIns="0" bIns="0" rtlCol="0" anchor="t" anchorCtr="0">
            <a:noAutofit/>
          </a:bodyPr>
          <a:lstStyle>
            <a:defPPr>
              <a:defRPr lang="en-US"/>
            </a:defPPr>
            <a:lvl1pPr algn="l" rtl="0" eaLnBrk="1" fontAlgn="auto" hangingPunct="1">
              <a:spcBef>
                <a:spcPts val="0"/>
              </a:spcBef>
              <a:spcAft>
                <a:spcPts val="0"/>
              </a:spcAft>
              <a:defRPr sz="1000" b="1" kern="1200">
                <a:solidFill>
                  <a:schemeClr val="tx1"/>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r>
              <a:rPr lang="en-GB"/>
              <a:t>Advancing social justice, promoting decent work</a:t>
            </a:r>
          </a:p>
        </p:txBody>
      </p:sp>
      <p:sp>
        <p:nvSpPr>
          <p:cNvPr id="7" name="Title 1">
            <a:extLst>
              <a:ext uri="{FF2B5EF4-FFF2-40B4-BE49-F238E27FC236}">
                <a16:creationId xmlns:a16="http://schemas.microsoft.com/office/drawing/2014/main" id="{0E333A57-CA8C-4B2B-8080-33E341374738}"/>
              </a:ext>
            </a:extLst>
          </p:cNvPr>
          <p:cNvSpPr>
            <a:spLocks noGrp="1" noChangeArrowheads="1"/>
          </p:cNvSpPr>
          <p:nvPr>
            <p:ph type="title"/>
          </p:nvPr>
        </p:nvSpPr>
        <p:spPr>
          <a:xfrm>
            <a:off x="490539" y="1436152"/>
            <a:ext cx="11436854" cy="594328"/>
          </a:xfrm>
        </p:spPr>
        <p:txBody>
          <a:bodyPr/>
          <a:lstStyle/>
          <a:p>
            <a:r>
              <a:rPr lang="en-GB" sz="2400" dirty="0"/>
              <a:t>Action area 2 : Close financing gaps by ensuring and sustainable financing</a:t>
            </a:r>
          </a:p>
        </p:txBody>
      </p:sp>
      <p:sp>
        <p:nvSpPr>
          <p:cNvPr id="10" name="Content Placeholder 3">
            <a:extLst>
              <a:ext uri="{FF2B5EF4-FFF2-40B4-BE49-F238E27FC236}">
                <a16:creationId xmlns:a16="http://schemas.microsoft.com/office/drawing/2014/main" id="{660FB35D-75FC-4BE3-AB9B-E449F7F1C094}"/>
              </a:ext>
            </a:extLst>
          </p:cNvPr>
          <p:cNvSpPr txBox="1">
            <a:spLocks noChangeArrowheads="1"/>
          </p:cNvSpPr>
          <p:nvPr/>
        </p:nvSpPr>
        <p:spPr>
          <a:xfrm>
            <a:off x="401565" y="2595086"/>
            <a:ext cx="7747648" cy="670628"/>
          </a:xfrm>
          <a:prstGeom prst="rect">
            <a:avLst/>
          </a:prstGeom>
        </p:spPr>
        <p:txBody>
          <a:bodyPr/>
          <a:lstStyle>
            <a:lvl1pPr algn="l" rtl="0" eaLnBrk="0" fontAlgn="base" hangingPunct="0">
              <a:spcBef>
                <a:spcPts val="2400"/>
              </a:spcBef>
              <a:spcAft>
                <a:spcPts val="600"/>
              </a:spcAft>
              <a:buFont typeface="Arial" panose="020B0604020202020204" pitchFamily="34" charset="0"/>
              <a:defRPr b="1" kern="1200">
                <a:solidFill>
                  <a:schemeClr val="accent2"/>
                </a:solidFill>
                <a:latin typeface="+mn-lt"/>
                <a:ea typeface="+mn-ea"/>
                <a:cs typeface="+mn-cs"/>
              </a:defRPr>
            </a:lvl1pPr>
            <a:lvl2pPr algn="l" rtl="0" eaLnBrk="0" fontAlgn="base" hangingPunct="0">
              <a:spcBef>
                <a:spcPts val="600"/>
              </a:spcBef>
              <a:spcAft>
                <a:spcPts val="600"/>
              </a:spcAft>
              <a:buFont typeface="Arial" panose="020B0604020202020204" pitchFamily="34" charset="0"/>
              <a:defRPr kern="1200">
                <a:solidFill>
                  <a:schemeClr val="tx1"/>
                </a:solidFill>
                <a:latin typeface="+mn-lt"/>
                <a:ea typeface="+mn-ea"/>
                <a:cs typeface="+mn-cs"/>
              </a:defRPr>
            </a:lvl2pPr>
            <a:lvl3pPr marL="250825" indent="-250825" algn="l" rtl="0" eaLnBrk="0" fontAlgn="base" hangingPunct="0">
              <a:spcBef>
                <a:spcPts val="600"/>
              </a:spcBef>
              <a:spcAft>
                <a:spcPct val="0"/>
              </a:spcAft>
              <a:buClr>
                <a:schemeClr val="accent2"/>
              </a:buClr>
              <a:buSzPct val="70000"/>
              <a:buFont typeface="Wingdings 3" panose="05040102010807070707" pitchFamily="18" charset="2"/>
              <a:buChar char=""/>
              <a:defRPr kern="1200">
                <a:solidFill>
                  <a:schemeClr val="tx1"/>
                </a:solidFill>
                <a:latin typeface="+mn-lt"/>
                <a:ea typeface="+mn-ea"/>
                <a:cs typeface="+mn-cs"/>
              </a:defRPr>
            </a:lvl3pPr>
            <a:lvl4pPr algn="l" rtl="0" eaLnBrk="0" fontAlgn="base" hangingPunct="0">
              <a:spcBef>
                <a:spcPts val="2400"/>
              </a:spcBef>
              <a:spcAft>
                <a:spcPts val="450"/>
              </a:spcAft>
              <a:buClr>
                <a:schemeClr val="accent2"/>
              </a:buClr>
              <a:buSzPct val="80000"/>
              <a:buFont typeface="Arial" panose="020B0604020202020204" pitchFamily="34" charset="0"/>
              <a:defRPr sz="1400" b="1" kern="1200">
                <a:solidFill>
                  <a:schemeClr val="accent2"/>
                </a:solidFill>
                <a:latin typeface="+mn-lt"/>
                <a:ea typeface="+mn-ea"/>
                <a:cs typeface="+mn-cs"/>
              </a:defRPr>
            </a:lvl4pPr>
            <a:lvl5pPr algn="l" rtl="0" eaLnBrk="0" fontAlgn="base" hangingPunct="0">
              <a:spcBef>
                <a:spcPts val="450"/>
              </a:spcBef>
              <a:spcAft>
                <a:spcPts val="450"/>
              </a:spcAft>
              <a:buClr>
                <a:schemeClr val="accent2"/>
              </a:buClr>
              <a:buSzPct val="80000"/>
              <a:buFont typeface="Arial" panose="020B0604020202020204" pitchFamily="34" charset="0"/>
              <a:defRPr sz="1400" kern="1200">
                <a:solidFill>
                  <a:schemeClr val="tx1"/>
                </a:solidFill>
                <a:latin typeface="+mn-lt"/>
                <a:ea typeface="+mn-ea"/>
                <a:cs typeface="+mn-cs"/>
              </a:defRPr>
            </a:lvl5pPr>
            <a:lvl6pPr marL="252000" indent="-252000" algn="l" defTabSz="914400" rtl="0" eaLnBrk="1" latinLnBrk="0" hangingPunct="1">
              <a:lnSpc>
                <a:spcPct val="100000"/>
              </a:lnSpc>
              <a:spcBef>
                <a:spcPts val="450"/>
              </a:spcBef>
              <a:buClr>
                <a:schemeClr val="accent2"/>
              </a:buClr>
              <a:buSzPct val="70000"/>
              <a:buFont typeface="Wingdings 3" panose="05040102010807070707" pitchFamily="18" charset="2"/>
              <a:buChar char="u"/>
              <a:defRPr sz="1400" kern="1200">
                <a:solidFill>
                  <a:schemeClr val="tx1"/>
                </a:solidFill>
                <a:latin typeface="+mn-lt"/>
                <a:ea typeface="+mn-ea"/>
                <a:cs typeface="+mn-cs"/>
              </a:defRPr>
            </a:lvl6pPr>
            <a:lvl7pPr marL="0" indent="0" algn="l" defTabSz="914400" rtl="0" eaLnBrk="1" latinLnBrk="0" hangingPunct="1">
              <a:lnSpc>
                <a:spcPct val="100000"/>
              </a:lnSpc>
              <a:spcBef>
                <a:spcPts val="600"/>
              </a:spcBef>
              <a:buFont typeface="Arial" panose="020B0604020202020204" pitchFamily="34" charset="0"/>
              <a:buNone/>
              <a:defRPr sz="1000" kern="1200" baseline="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eaLnBrk="1" hangingPunct="1"/>
            <a:r>
              <a:rPr lang="en-US" sz="1600" b="1" dirty="0"/>
              <a:t>Create more fiscal space for social protection by raising domestic revenues and improving effectiveness of existing fiscal envelope, at country level.</a:t>
            </a:r>
          </a:p>
        </p:txBody>
      </p:sp>
      <p:sp>
        <p:nvSpPr>
          <p:cNvPr id="11" name="Content Placeholder 3">
            <a:extLst>
              <a:ext uri="{FF2B5EF4-FFF2-40B4-BE49-F238E27FC236}">
                <a16:creationId xmlns:a16="http://schemas.microsoft.com/office/drawing/2014/main" id="{EC274C88-9626-4DCF-B959-CD17BBE8EB39}"/>
              </a:ext>
            </a:extLst>
          </p:cNvPr>
          <p:cNvSpPr txBox="1">
            <a:spLocks noChangeArrowheads="1"/>
          </p:cNvSpPr>
          <p:nvPr/>
        </p:nvSpPr>
        <p:spPr>
          <a:xfrm>
            <a:off x="401567" y="2212302"/>
            <a:ext cx="3413125" cy="445304"/>
          </a:xfrm>
          <a:prstGeom prst="rect">
            <a:avLst/>
          </a:prstGeom>
        </p:spPr>
        <p:txBody>
          <a:bodyPr/>
          <a:lstStyle>
            <a:lvl1pPr algn="l" rtl="0" eaLnBrk="0" fontAlgn="base" hangingPunct="0">
              <a:spcBef>
                <a:spcPts val="2400"/>
              </a:spcBef>
              <a:spcAft>
                <a:spcPts val="600"/>
              </a:spcAft>
              <a:buFont typeface="Arial" panose="020B0604020202020204" pitchFamily="34" charset="0"/>
              <a:defRPr b="1" kern="1200">
                <a:solidFill>
                  <a:schemeClr val="accent2"/>
                </a:solidFill>
                <a:latin typeface="+mn-lt"/>
                <a:ea typeface="+mn-ea"/>
                <a:cs typeface="+mn-cs"/>
              </a:defRPr>
            </a:lvl1pPr>
            <a:lvl2pPr algn="l" rtl="0" eaLnBrk="0" fontAlgn="base" hangingPunct="0">
              <a:spcBef>
                <a:spcPts val="600"/>
              </a:spcBef>
              <a:spcAft>
                <a:spcPts val="600"/>
              </a:spcAft>
              <a:buFont typeface="Arial" panose="020B0604020202020204" pitchFamily="34" charset="0"/>
              <a:defRPr kern="1200">
                <a:solidFill>
                  <a:schemeClr val="tx1"/>
                </a:solidFill>
                <a:latin typeface="+mn-lt"/>
                <a:ea typeface="+mn-ea"/>
                <a:cs typeface="+mn-cs"/>
              </a:defRPr>
            </a:lvl2pPr>
            <a:lvl3pPr marL="250825" indent="-250825" algn="l" rtl="0" eaLnBrk="0" fontAlgn="base" hangingPunct="0">
              <a:spcBef>
                <a:spcPts val="600"/>
              </a:spcBef>
              <a:spcAft>
                <a:spcPct val="0"/>
              </a:spcAft>
              <a:buClr>
                <a:schemeClr val="accent2"/>
              </a:buClr>
              <a:buSzPct val="70000"/>
              <a:buFont typeface="Wingdings 3" panose="05040102010807070707" pitchFamily="18" charset="2"/>
              <a:buChar char=""/>
              <a:defRPr kern="1200">
                <a:solidFill>
                  <a:schemeClr val="tx1"/>
                </a:solidFill>
                <a:latin typeface="+mn-lt"/>
                <a:ea typeface="+mn-ea"/>
                <a:cs typeface="+mn-cs"/>
              </a:defRPr>
            </a:lvl3pPr>
            <a:lvl4pPr algn="l" rtl="0" eaLnBrk="0" fontAlgn="base" hangingPunct="0">
              <a:spcBef>
                <a:spcPts val="2400"/>
              </a:spcBef>
              <a:spcAft>
                <a:spcPts val="450"/>
              </a:spcAft>
              <a:buClr>
                <a:schemeClr val="accent2"/>
              </a:buClr>
              <a:buSzPct val="80000"/>
              <a:buFont typeface="Arial" panose="020B0604020202020204" pitchFamily="34" charset="0"/>
              <a:defRPr sz="1400" b="1" kern="1200">
                <a:solidFill>
                  <a:schemeClr val="accent2"/>
                </a:solidFill>
                <a:latin typeface="+mn-lt"/>
                <a:ea typeface="+mn-ea"/>
                <a:cs typeface="+mn-cs"/>
              </a:defRPr>
            </a:lvl4pPr>
            <a:lvl5pPr algn="l" rtl="0" eaLnBrk="0" fontAlgn="base" hangingPunct="0">
              <a:spcBef>
                <a:spcPts val="450"/>
              </a:spcBef>
              <a:spcAft>
                <a:spcPts val="450"/>
              </a:spcAft>
              <a:buClr>
                <a:schemeClr val="accent2"/>
              </a:buClr>
              <a:buSzPct val="80000"/>
              <a:buFont typeface="Arial" panose="020B0604020202020204" pitchFamily="34" charset="0"/>
              <a:defRPr sz="1400" kern="1200">
                <a:solidFill>
                  <a:schemeClr val="tx1"/>
                </a:solidFill>
                <a:latin typeface="+mn-lt"/>
                <a:ea typeface="+mn-ea"/>
                <a:cs typeface="+mn-cs"/>
              </a:defRPr>
            </a:lvl5pPr>
            <a:lvl6pPr marL="252000" indent="-252000" algn="l" defTabSz="914400" rtl="0" eaLnBrk="1" latinLnBrk="0" hangingPunct="1">
              <a:lnSpc>
                <a:spcPct val="100000"/>
              </a:lnSpc>
              <a:spcBef>
                <a:spcPts val="450"/>
              </a:spcBef>
              <a:buClr>
                <a:schemeClr val="accent2"/>
              </a:buClr>
              <a:buSzPct val="70000"/>
              <a:buFont typeface="Wingdings 3" panose="05040102010807070707" pitchFamily="18" charset="2"/>
              <a:buChar char="u"/>
              <a:defRPr sz="1400" kern="1200">
                <a:solidFill>
                  <a:schemeClr val="tx1"/>
                </a:solidFill>
                <a:latin typeface="+mn-lt"/>
                <a:ea typeface="+mn-ea"/>
                <a:cs typeface="+mn-cs"/>
              </a:defRPr>
            </a:lvl6pPr>
            <a:lvl7pPr marL="0" indent="0" algn="l" defTabSz="914400" rtl="0" eaLnBrk="1" latinLnBrk="0" hangingPunct="1">
              <a:lnSpc>
                <a:spcPct val="100000"/>
              </a:lnSpc>
              <a:spcBef>
                <a:spcPts val="600"/>
              </a:spcBef>
              <a:buFont typeface="Arial" panose="020B0604020202020204" pitchFamily="34" charset="0"/>
              <a:buNone/>
              <a:defRPr sz="1000" kern="1200" baseline="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eaLnBrk="1" hangingPunct="1"/>
            <a:r>
              <a:rPr lang="en-GB" b="1" dirty="0">
                <a:solidFill>
                  <a:srgbClr val="87004F"/>
                </a:solidFill>
              </a:rPr>
              <a:t>Recommendation 6</a:t>
            </a:r>
            <a:endParaRPr lang="en-GB" altLang="en-US" b="1" dirty="0">
              <a:solidFill>
                <a:srgbClr val="87004F"/>
              </a:solidFill>
            </a:endParaRPr>
          </a:p>
        </p:txBody>
      </p:sp>
      <p:sp>
        <p:nvSpPr>
          <p:cNvPr id="14" name="Content Placeholder 3">
            <a:extLst>
              <a:ext uri="{FF2B5EF4-FFF2-40B4-BE49-F238E27FC236}">
                <a16:creationId xmlns:a16="http://schemas.microsoft.com/office/drawing/2014/main" id="{39D806A8-BB6A-4E90-BE41-A619D55610B0}"/>
              </a:ext>
            </a:extLst>
          </p:cNvPr>
          <p:cNvSpPr txBox="1">
            <a:spLocks noChangeArrowheads="1"/>
          </p:cNvSpPr>
          <p:nvPr/>
        </p:nvSpPr>
        <p:spPr>
          <a:xfrm>
            <a:off x="434711" y="3963507"/>
            <a:ext cx="7423100" cy="1372168"/>
          </a:xfrm>
          <a:prstGeom prst="rect">
            <a:avLst/>
          </a:prstGeom>
        </p:spPr>
        <p:txBody>
          <a:bodyPr/>
          <a:lstStyle>
            <a:lvl1pPr algn="l" rtl="0" eaLnBrk="0" fontAlgn="base" hangingPunct="0">
              <a:spcBef>
                <a:spcPts val="2400"/>
              </a:spcBef>
              <a:spcAft>
                <a:spcPts val="600"/>
              </a:spcAft>
              <a:buFont typeface="Arial" panose="020B0604020202020204" pitchFamily="34" charset="0"/>
              <a:defRPr b="1" kern="1200">
                <a:solidFill>
                  <a:schemeClr val="accent2"/>
                </a:solidFill>
                <a:latin typeface="+mn-lt"/>
                <a:ea typeface="+mn-ea"/>
                <a:cs typeface="+mn-cs"/>
              </a:defRPr>
            </a:lvl1pPr>
            <a:lvl2pPr algn="l" rtl="0" eaLnBrk="0" fontAlgn="base" hangingPunct="0">
              <a:spcBef>
                <a:spcPts val="600"/>
              </a:spcBef>
              <a:spcAft>
                <a:spcPts val="600"/>
              </a:spcAft>
              <a:buFont typeface="Arial" panose="020B0604020202020204" pitchFamily="34" charset="0"/>
              <a:defRPr kern="1200">
                <a:solidFill>
                  <a:schemeClr val="tx1"/>
                </a:solidFill>
                <a:latin typeface="+mn-lt"/>
                <a:ea typeface="+mn-ea"/>
                <a:cs typeface="+mn-cs"/>
              </a:defRPr>
            </a:lvl2pPr>
            <a:lvl3pPr marL="250825" indent="-250825" algn="l" rtl="0" eaLnBrk="0" fontAlgn="base" hangingPunct="0">
              <a:spcBef>
                <a:spcPts val="600"/>
              </a:spcBef>
              <a:spcAft>
                <a:spcPct val="0"/>
              </a:spcAft>
              <a:buClr>
                <a:schemeClr val="accent2"/>
              </a:buClr>
              <a:buSzPct val="70000"/>
              <a:buFont typeface="Wingdings 3" panose="05040102010807070707" pitchFamily="18" charset="2"/>
              <a:buChar char=""/>
              <a:defRPr kern="1200">
                <a:solidFill>
                  <a:schemeClr val="tx1"/>
                </a:solidFill>
                <a:latin typeface="+mn-lt"/>
                <a:ea typeface="+mn-ea"/>
                <a:cs typeface="+mn-cs"/>
              </a:defRPr>
            </a:lvl3pPr>
            <a:lvl4pPr algn="l" rtl="0" eaLnBrk="0" fontAlgn="base" hangingPunct="0">
              <a:spcBef>
                <a:spcPts val="2400"/>
              </a:spcBef>
              <a:spcAft>
                <a:spcPts val="450"/>
              </a:spcAft>
              <a:buClr>
                <a:schemeClr val="accent2"/>
              </a:buClr>
              <a:buSzPct val="80000"/>
              <a:buFont typeface="Arial" panose="020B0604020202020204" pitchFamily="34" charset="0"/>
              <a:defRPr sz="1400" b="1" kern="1200">
                <a:solidFill>
                  <a:schemeClr val="accent2"/>
                </a:solidFill>
                <a:latin typeface="+mn-lt"/>
                <a:ea typeface="+mn-ea"/>
                <a:cs typeface="+mn-cs"/>
              </a:defRPr>
            </a:lvl4pPr>
            <a:lvl5pPr algn="l" rtl="0" eaLnBrk="0" fontAlgn="base" hangingPunct="0">
              <a:spcBef>
                <a:spcPts val="450"/>
              </a:spcBef>
              <a:spcAft>
                <a:spcPts val="450"/>
              </a:spcAft>
              <a:buClr>
                <a:schemeClr val="accent2"/>
              </a:buClr>
              <a:buSzPct val="80000"/>
              <a:buFont typeface="Arial" panose="020B0604020202020204" pitchFamily="34" charset="0"/>
              <a:defRPr sz="1400" kern="1200">
                <a:solidFill>
                  <a:schemeClr val="tx1"/>
                </a:solidFill>
                <a:latin typeface="+mn-lt"/>
                <a:ea typeface="+mn-ea"/>
                <a:cs typeface="+mn-cs"/>
              </a:defRPr>
            </a:lvl5pPr>
            <a:lvl6pPr marL="252000" indent="-252000" algn="l" defTabSz="914400" rtl="0" eaLnBrk="1" latinLnBrk="0" hangingPunct="1">
              <a:lnSpc>
                <a:spcPct val="100000"/>
              </a:lnSpc>
              <a:spcBef>
                <a:spcPts val="450"/>
              </a:spcBef>
              <a:buClr>
                <a:schemeClr val="accent2"/>
              </a:buClr>
              <a:buSzPct val="70000"/>
              <a:buFont typeface="Wingdings 3" panose="05040102010807070707" pitchFamily="18" charset="2"/>
              <a:buChar char="u"/>
              <a:defRPr sz="1400" kern="1200">
                <a:solidFill>
                  <a:schemeClr val="tx1"/>
                </a:solidFill>
                <a:latin typeface="+mn-lt"/>
                <a:ea typeface="+mn-ea"/>
                <a:cs typeface="+mn-cs"/>
              </a:defRPr>
            </a:lvl6pPr>
            <a:lvl7pPr marL="0" indent="0" algn="l" defTabSz="914400" rtl="0" eaLnBrk="1" latinLnBrk="0" hangingPunct="1">
              <a:lnSpc>
                <a:spcPct val="100000"/>
              </a:lnSpc>
              <a:spcBef>
                <a:spcPts val="600"/>
              </a:spcBef>
              <a:buFont typeface="Arial" panose="020B0604020202020204" pitchFamily="34" charset="0"/>
              <a:buNone/>
              <a:defRPr sz="1000" kern="1200" baseline="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eaLnBrk="1" hangingPunct="1"/>
            <a:r>
              <a:rPr lang="en-US" sz="1600" b="1" dirty="0"/>
              <a:t>Support national social dialogue with the Government, employers and workers, civil society, UN agencies and other development partners in order to generate the political will to exploit all possible fiscal space options in the country and adopt an optimal combination of public policies on social protection.</a:t>
            </a:r>
          </a:p>
        </p:txBody>
      </p:sp>
      <p:sp>
        <p:nvSpPr>
          <p:cNvPr id="15" name="Content Placeholder 3">
            <a:extLst>
              <a:ext uri="{FF2B5EF4-FFF2-40B4-BE49-F238E27FC236}">
                <a16:creationId xmlns:a16="http://schemas.microsoft.com/office/drawing/2014/main" id="{48A12C37-21D2-41DB-A8F4-A3184945977B}"/>
              </a:ext>
            </a:extLst>
          </p:cNvPr>
          <p:cNvSpPr txBox="1">
            <a:spLocks noChangeArrowheads="1"/>
          </p:cNvSpPr>
          <p:nvPr/>
        </p:nvSpPr>
        <p:spPr>
          <a:xfrm>
            <a:off x="434712" y="3580724"/>
            <a:ext cx="3413125" cy="445304"/>
          </a:xfrm>
          <a:prstGeom prst="rect">
            <a:avLst/>
          </a:prstGeom>
        </p:spPr>
        <p:txBody>
          <a:bodyPr/>
          <a:lstStyle>
            <a:lvl1pPr algn="l" rtl="0" eaLnBrk="0" fontAlgn="base" hangingPunct="0">
              <a:spcBef>
                <a:spcPts val="2400"/>
              </a:spcBef>
              <a:spcAft>
                <a:spcPts val="600"/>
              </a:spcAft>
              <a:buFont typeface="Arial" panose="020B0604020202020204" pitchFamily="34" charset="0"/>
              <a:defRPr b="1" kern="1200">
                <a:solidFill>
                  <a:schemeClr val="accent2"/>
                </a:solidFill>
                <a:latin typeface="+mn-lt"/>
                <a:ea typeface="+mn-ea"/>
                <a:cs typeface="+mn-cs"/>
              </a:defRPr>
            </a:lvl1pPr>
            <a:lvl2pPr algn="l" rtl="0" eaLnBrk="0" fontAlgn="base" hangingPunct="0">
              <a:spcBef>
                <a:spcPts val="600"/>
              </a:spcBef>
              <a:spcAft>
                <a:spcPts val="600"/>
              </a:spcAft>
              <a:buFont typeface="Arial" panose="020B0604020202020204" pitchFamily="34" charset="0"/>
              <a:defRPr kern="1200">
                <a:solidFill>
                  <a:schemeClr val="tx1"/>
                </a:solidFill>
                <a:latin typeface="+mn-lt"/>
                <a:ea typeface="+mn-ea"/>
                <a:cs typeface="+mn-cs"/>
              </a:defRPr>
            </a:lvl2pPr>
            <a:lvl3pPr marL="250825" indent="-250825" algn="l" rtl="0" eaLnBrk="0" fontAlgn="base" hangingPunct="0">
              <a:spcBef>
                <a:spcPts val="600"/>
              </a:spcBef>
              <a:spcAft>
                <a:spcPct val="0"/>
              </a:spcAft>
              <a:buClr>
                <a:schemeClr val="accent2"/>
              </a:buClr>
              <a:buSzPct val="70000"/>
              <a:buFont typeface="Wingdings 3" panose="05040102010807070707" pitchFamily="18" charset="2"/>
              <a:buChar char=""/>
              <a:defRPr kern="1200">
                <a:solidFill>
                  <a:schemeClr val="tx1"/>
                </a:solidFill>
                <a:latin typeface="+mn-lt"/>
                <a:ea typeface="+mn-ea"/>
                <a:cs typeface="+mn-cs"/>
              </a:defRPr>
            </a:lvl3pPr>
            <a:lvl4pPr algn="l" rtl="0" eaLnBrk="0" fontAlgn="base" hangingPunct="0">
              <a:spcBef>
                <a:spcPts val="2400"/>
              </a:spcBef>
              <a:spcAft>
                <a:spcPts val="450"/>
              </a:spcAft>
              <a:buClr>
                <a:schemeClr val="accent2"/>
              </a:buClr>
              <a:buSzPct val="80000"/>
              <a:buFont typeface="Arial" panose="020B0604020202020204" pitchFamily="34" charset="0"/>
              <a:defRPr sz="1400" b="1" kern="1200">
                <a:solidFill>
                  <a:schemeClr val="accent2"/>
                </a:solidFill>
                <a:latin typeface="+mn-lt"/>
                <a:ea typeface="+mn-ea"/>
                <a:cs typeface="+mn-cs"/>
              </a:defRPr>
            </a:lvl4pPr>
            <a:lvl5pPr algn="l" rtl="0" eaLnBrk="0" fontAlgn="base" hangingPunct="0">
              <a:spcBef>
                <a:spcPts val="450"/>
              </a:spcBef>
              <a:spcAft>
                <a:spcPts val="450"/>
              </a:spcAft>
              <a:buClr>
                <a:schemeClr val="accent2"/>
              </a:buClr>
              <a:buSzPct val="80000"/>
              <a:buFont typeface="Arial" panose="020B0604020202020204" pitchFamily="34" charset="0"/>
              <a:defRPr sz="1400" kern="1200">
                <a:solidFill>
                  <a:schemeClr val="tx1"/>
                </a:solidFill>
                <a:latin typeface="+mn-lt"/>
                <a:ea typeface="+mn-ea"/>
                <a:cs typeface="+mn-cs"/>
              </a:defRPr>
            </a:lvl5pPr>
            <a:lvl6pPr marL="252000" indent="-252000" algn="l" defTabSz="914400" rtl="0" eaLnBrk="1" latinLnBrk="0" hangingPunct="1">
              <a:lnSpc>
                <a:spcPct val="100000"/>
              </a:lnSpc>
              <a:spcBef>
                <a:spcPts val="450"/>
              </a:spcBef>
              <a:buClr>
                <a:schemeClr val="accent2"/>
              </a:buClr>
              <a:buSzPct val="70000"/>
              <a:buFont typeface="Wingdings 3" panose="05040102010807070707" pitchFamily="18" charset="2"/>
              <a:buChar char="u"/>
              <a:defRPr sz="1400" kern="1200">
                <a:solidFill>
                  <a:schemeClr val="tx1"/>
                </a:solidFill>
                <a:latin typeface="+mn-lt"/>
                <a:ea typeface="+mn-ea"/>
                <a:cs typeface="+mn-cs"/>
              </a:defRPr>
            </a:lvl6pPr>
            <a:lvl7pPr marL="0" indent="0" algn="l" defTabSz="914400" rtl="0" eaLnBrk="1" latinLnBrk="0" hangingPunct="1">
              <a:lnSpc>
                <a:spcPct val="100000"/>
              </a:lnSpc>
              <a:spcBef>
                <a:spcPts val="600"/>
              </a:spcBef>
              <a:buFont typeface="Arial" panose="020B0604020202020204" pitchFamily="34" charset="0"/>
              <a:buNone/>
              <a:defRPr sz="1000" kern="1200" baseline="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eaLnBrk="1" hangingPunct="1"/>
            <a:r>
              <a:rPr lang="en-GB" b="1" dirty="0">
                <a:solidFill>
                  <a:srgbClr val="87004F"/>
                </a:solidFill>
              </a:rPr>
              <a:t>Recommendation 7</a:t>
            </a:r>
            <a:endParaRPr lang="en-GB" altLang="en-US" b="1" dirty="0">
              <a:solidFill>
                <a:srgbClr val="87004F"/>
              </a:solidFill>
            </a:endParaRPr>
          </a:p>
        </p:txBody>
      </p:sp>
      <p:grpSp>
        <p:nvGrpSpPr>
          <p:cNvPr id="19" name="Group 18">
            <a:extLst>
              <a:ext uri="{FF2B5EF4-FFF2-40B4-BE49-F238E27FC236}">
                <a16:creationId xmlns:a16="http://schemas.microsoft.com/office/drawing/2014/main" id="{E1E27624-5EC7-4644-AD08-5116137F2630}"/>
              </a:ext>
            </a:extLst>
          </p:cNvPr>
          <p:cNvGrpSpPr/>
          <p:nvPr/>
        </p:nvGrpSpPr>
        <p:grpSpPr>
          <a:xfrm>
            <a:off x="3233738" y="535886"/>
            <a:ext cx="4103035" cy="470322"/>
            <a:chOff x="2848393" y="535886"/>
            <a:chExt cx="4103035" cy="470322"/>
          </a:xfrm>
        </p:grpSpPr>
        <p:pic>
          <p:nvPicPr>
            <p:cNvPr id="20" name="Picture 19">
              <a:extLst>
                <a:ext uri="{FF2B5EF4-FFF2-40B4-BE49-F238E27FC236}">
                  <a16:creationId xmlns:a16="http://schemas.microsoft.com/office/drawing/2014/main" id="{7040D78D-C290-4DEF-A6D0-7ACC46CF8B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8393" y="535886"/>
              <a:ext cx="4103035" cy="406493"/>
            </a:xfrm>
            <a:prstGeom prst="rect">
              <a:avLst/>
            </a:prstGeom>
          </p:spPr>
        </p:pic>
        <p:sp>
          <p:nvSpPr>
            <p:cNvPr id="21" name="Content Placeholder 3">
              <a:extLst>
                <a:ext uri="{FF2B5EF4-FFF2-40B4-BE49-F238E27FC236}">
                  <a16:creationId xmlns:a16="http://schemas.microsoft.com/office/drawing/2014/main" id="{1BEDC285-0C4E-479A-9F0B-EB50E4EADBA3}"/>
                </a:ext>
              </a:extLst>
            </p:cNvPr>
            <p:cNvSpPr txBox="1">
              <a:spLocks noChangeArrowheads="1"/>
            </p:cNvSpPr>
            <p:nvPr/>
          </p:nvSpPr>
          <p:spPr>
            <a:xfrm>
              <a:off x="2954623" y="560904"/>
              <a:ext cx="3413125" cy="445304"/>
            </a:xfrm>
            <a:prstGeom prst="rect">
              <a:avLst/>
            </a:prstGeom>
          </p:spPr>
          <p:txBody>
            <a:bodyPr/>
            <a:lstStyle>
              <a:lvl1pPr algn="l" rtl="0" eaLnBrk="0" fontAlgn="base" hangingPunct="0">
                <a:spcBef>
                  <a:spcPts val="2400"/>
                </a:spcBef>
                <a:spcAft>
                  <a:spcPts val="600"/>
                </a:spcAft>
                <a:buFont typeface="Arial" panose="020B0604020202020204" pitchFamily="34" charset="0"/>
                <a:defRPr b="1" kern="1200">
                  <a:solidFill>
                    <a:schemeClr val="accent2"/>
                  </a:solidFill>
                  <a:latin typeface="+mn-lt"/>
                  <a:ea typeface="+mn-ea"/>
                  <a:cs typeface="+mn-cs"/>
                </a:defRPr>
              </a:lvl1pPr>
              <a:lvl2pPr algn="l" rtl="0" eaLnBrk="0" fontAlgn="base" hangingPunct="0">
                <a:spcBef>
                  <a:spcPts val="600"/>
                </a:spcBef>
                <a:spcAft>
                  <a:spcPts val="600"/>
                </a:spcAft>
                <a:buFont typeface="Arial" panose="020B0604020202020204" pitchFamily="34" charset="0"/>
                <a:defRPr kern="1200">
                  <a:solidFill>
                    <a:schemeClr val="tx1"/>
                  </a:solidFill>
                  <a:latin typeface="+mn-lt"/>
                  <a:ea typeface="+mn-ea"/>
                  <a:cs typeface="+mn-cs"/>
                </a:defRPr>
              </a:lvl2pPr>
              <a:lvl3pPr marL="250825" indent="-250825" algn="l" rtl="0" eaLnBrk="0" fontAlgn="base" hangingPunct="0">
                <a:spcBef>
                  <a:spcPts val="600"/>
                </a:spcBef>
                <a:spcAft>
                  <a:spcPct val="0"/>
                </a:spcAft>
                <a:buClr>
                  <a:schemeClr val="accent2"/>
                </a:buClr>
                <a:buSzPct val="70000"/>
                <a:buFont typeface="Wingdings 3" panose="05040102010807070707" pitchFamily="18" charset="2"/>
                <a:buChar char=""/>
                <a:defRPr kern="1200">
                  <a:solidFill>
                    <a:schemeClr val="tx1"/>
                  </a:solidFill>
                  <a:latin typeface="+mn-lt"/>
                  <a:ea typeface="+mn-ea"/>
                  <a:cs typeface="+mn-cs"/>
                </a:defRPr>
              </a:lvl3pPr>
              <a:lvl4pPr algn="l" rtl="0" eaLnBrk="0" fontAlgn="base" hangingPunct="0">
                <a:spcBef>
                  <a:spcPts val="2400"/>
                </a:spcBef>
                <a:spcAft>
                  <a:spcPts val="450"/>
                </a:spcAft>
                <a:buClr>
                  <a:schemeClr val="accent2"/>
                </a:buClr>
                <a:buSzPct val="80000"/>
                <a:buFont typeface="Arial" panose="020B0604020202020204" pitchFamily="34" charset="0"/>
                <a:defRPr sz="1400" b="1" kern="1200">
                  <a:solidFill>
                    <a:schemeClr val="accent2"/>
                  </a:solidFill>
                  <a:latin typeface="+mn-lt"/>
                  <a:ea typeface="+mn-ea"/>
                  <a:cs typeface="+mn-cs"/>
                </a:defRPr>
              </a:lvl4pPr>
              <a:lvl5pPr algn="l" rtl="0" eaLnBrk="0" fontAlgn="base" hangingPunct="0">
                <a:spcBef>
                  <a:spcPts val="450"/>
                </a:spcBef>
                <a:spcAft>
                  <a:spcPts val="450"/>
                </a:spcAft>
                <a:buClr>
                  <a:schemeClr val="accent2"/>
                </a:buClr>
                <a:buSzPct val="80000"/>
                <a:buFont typeface="Arial" panose="020B0604020202020204" pitchFamily="34" charset="0"/>
                <a:defRPr sz="1400" kern="1200">
                  <a:solidFill>
                    <a:schemeClr val="tx1"/>
                  </a:solidFill>
                  <a:latin typeface="+mn-lt"/>
                  <a:ea typeface="+mn-ea"/>
                  <a:cs typeface="+mn-cs"/>
                </a:defRPr>
              </a:lvl5pPr>
              <a:lvl6pPr marL="252000" indent="-252000" algn="l" defTabSz="914400" rtl="0" eaLnBrk="1" latinLnBrk="0" hangingPunct="1">
                <a:lnSpc>
                  <a:spcPct val="100000"/>
                </a:lnSpc>
                <a:spcBef>
                  <a:spcPts val="450"/>
                </a:spcBef>
                <a:buClr>
                  <a:schemeClr val="accent2"/>
                </a:buClr>
                <a:buSzPct val="70000"/>
                <a:buFont typeface="Wingdings 3" panose="05040102010807070707" pitchFamily="18" charset="2"/>
                <a:buChar char="u"/>
                <a:defRPr sz="1400" kern="1200">
                  <a:solidFill>
                    <a:schemeClr val="tx1"/>
                  </a:solidFill>
                  <a:latin typeface="+mn-lt"/>
                  <a:ea typeface="+mn-ea"/>
                  <a:cs typeface="+mn-cs"/>
                </a:defRPr>
              </a:lvl6pPr>
              <a:lvl7pPr marL="0" indent="0" algn="l" defTabSz="914400" rtl="0" eaLnBrk="1" latinLnBrk="0" hangingPunct="1">
                <a:lnSpc>
                  <a:spcPct val="100000"/>
                </a:lnSpc>
                <a:spcBef>
                  <a:spcPts val="600"/>
                </a:spcBef>
                <a:buFont typeface="Arial" panose="020B0604020202020204" pitchFamily="34" charset="0"/>
                <a:buNone/>
                <a:defRPr sz="1000" kern="1200" baseline="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eaLnBrk="1" hangingPunct="1"/>
              <a:r>
                <a:rPr lang="fr-CH" b="1" dirty="0">
                  <a:solidFill>
                    <a:schemeClr val="bg1"/>
                  </a:solidFill>
                </a:rPr>
                <a:t>STRATEGIC ACTION AREAS</a:t>
              </a:r>
              <a:endParaRPr lang="en-GB" altLang="en-US" b="1" dirty="0">
                <a:solidFill>
                  <a:schemeClr val="bg1"/>
                </a:solidFill>
              </a:endParaRPr>
            </a:p>
          </p:txBody>
        </p:sp>
      </p:grpSp>
      <p:pic>
        <p:nvPicPr>
          <p:cNvPr id="24" name="Picture 23">
            <a:extLst>
              <a:ext uri="{FF2B5EF4-FFF2-40B4-BE49-F238E27FC236}">
                <a16:creationId xmlns:a16="http://schemas.microsoft.com/office/drawing/2014/main" id="{6615CCBA-D6A3-4B93-8EEB-015BE19724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9068954" y="2248984"/>
            <a:ext cx="2632509" cy="2663480"/>
          </a:xfrm>
          <a:prstGeom prst="rect">
            <a:avLst/>
          </a:prstGeom>
        </p:spPr>
      </p:pic>
    </p:spTree>
    <p:extLst>
      <p:ext uri="{BB962C8B-B14F-4D97-AF65-F5344CB8AC3E}">
        <p14:creationId xmlns:p14="http://schemas.microsoft.com/office/powerpoint/2010/main" val="157780687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anim calcmode="lin" valueType="num">
                                      <p:cBhvr>
                                        <p:cTn id="12" dur="500" fill="hold"/>
                                        <p:tgtEl>
                                          <p:spTgt spid="11"/>
                                        </p:tgtEl>
                                        <p:attrNameLst>
                                          <p:attrName>ppt_x</p:attrName>
                                        </p:attrNameLst>
                                      </p:cBhvr>
                                      <p:tavLst>
                                        <p:tav tm="0">
                                          <p:val>
                                            <p:strVal val="#ppt_x"/>
                                          </p:val>
                                        </p:tav>
                                        <p:tav tm="100000">
                                          <p:val>
                                            <p:strVal val="#ppt_x"/>
                                          </p:val>
                                        </p:tav>
                                      </p:tavLst>
                                    </p:anim>
                                    <p:anim calcmode="lin" valueType="num">
                                      <p:cBhvr>
                                        <p:cTn id="13" dur="500" fill="hold"/>
                                        <p:tgtEl>
                                          <p:spTgt spid="11"/>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anim calcmode="lin" valueType="num">
                                      <p:cBhvr>
                                        <p:cTn id="18" dur="500" fill="hold"/>
                                        <p:tgtEl>
                                          <p:spTgt spid="10"/>
                                        </p:tgtEl>
                                        <p:attrNameLst>
                                          <p:attrName>ppt_x</p:attrName>
                                        </p:attrNameLst>
                                      </p:cBhvr>
                                      <p:tavLst>
                                        <p:tav tm="0">
                                          <p:val>
                                            <p:strVal val="#ppt_x"/>
                                          </p:val>
                                        </p:tav>
                                        <p:tav tm="100000">
                                          <p:val>
                                            <p:strVal val="#ppt_x"/>
                                          </p:val>
                                        </p:tav>
                                      </p:tavLst>
                                    </p:anim>
                                    <p:anim calcmode="lin" valueType="num">
                                      <p:cBhvr>
                                        <p:cTn id="19" dur="500" fill="hold"/>
                                        <p:tgtEl>
                                          <p:spTgt spid="1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anim calcmode="lin" valueType="num">
                                      <p:cBhvr>
                                        <p:cTn id="24" dur="500" fill="hold"/>
                                        <p:tgtEl>
                                          <p:spTgt spid="15"/>
                                        </p:tgtEl>
                                        <p:attrNameLst>
                                          <p:attrName>ppt_x</p:attrName>
                                        </p:attrNameLst>
                                      </p:cBhvr>
                                      <p:tavLst>
                                        <p:tav tm="0">
                                          <p:val>
                                            <p:strVal val="#ppt_x"/>
                                          </p:val>
                                        </p:tav>
                                        <p:tav tm="100000">
                                          <p:val>
                                            <p:strVal val="#ppt_x"/>
                                          </p:val>
                                        </p:tav>
                                      </p:tavLst>
                                    </p:anim>
                                    <p:anim calcmode="lin" valueType="num">
                                      <p:cBhvr>
                                        <p:cTn id="25" dur="500" fill="hold"/>
                                        <p:tgtEl>
                                          <p:spTgt spid="1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strVal val="#ppt_x"/>
                                          </p:val>
                                        </p:tav>
                                        <p:tav tm="100000">
                                          <p:val>
                                            <p:strVal val="#ppt_x"/>
                                          </p:val>
                                        </p:tav>
                                      </p:tavLst>
                                    </p:anim>
                                    <p:anim calcmode="lin" valueType="num">
                                      <p:cBhvr>
                                        <p:cTn id="31"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4"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86057F7-A5E7-44AD-8903-A1696AAA777E}"/>
              </a:ext>
            </a:extLst>
          </p:cNvPr>
          <p:cNvSpPr>
            <a:spLocks noGrp="1"/>
          </p:cNvSpPr>
          <p:nvPr>
            <p:ph type="dt" sz="half" idx="10"/>
          </p:nvPr>
        </p:nvSpPr>
        <p:spPr/>
        <p:txBody>
          <a:bodyPr/>
          <a:lstStyle/>
          <a:p>
            <a:pPr>
              <a:defRPr/>
            </a:pPr>
            <a:r>
              <a:rPr lang="en-GB"/>
              <a:t>Date: Monday / 01 / October / 2019</a:t>
            </a:r>
          </a:p>
        </p:txBody>
      </p:sp>
      <p:sp>
        <p:nvSpPr>
          <p:cNvPr id="4" name="Footer Placeholder 3">
            <a:extLst>
              <a:ext uri="{FF2B5EF4-FFF2-40B4-BE49-F238E27FC236}">
                <a16:creationId xmlns:a16="http://schemas.microsoft.com/office/drawing/2014/main" id="{FBD8417E-C68E-4A8E-924A-40779147D7B2}"/>
              </a:ext>
            </a:extLst>
          </p:cNvPr>
          <p:cNvSpPr>
            <a:spLocks noGrp="1"/>
          </p:cNvSpPr>
          <p:nvPr>
            <p:ph type="ftr" sz="quarter" idx="11"/>
          </p:nvPr>
        </p:nvSpPr>
        <p:spPr/>
        <p:txBody>
          <a:bodyPr/>
          <a:lstStyle/>
          <a:p>
            <a:pPr>
              <a:defRPr/>
            </a:pPr>
            <a:r>
              <a:rPr lang="en-GB"/>
              <a:t>Advancing social justice, promoting decent work</a:t>
            </a:r>
          </a:p>
        </p:txBody>
      </p:sp>
      <p:sp>
        <p:nvSpPr>
          <p:cNvPr id="5" name="Slide Number Placeholder 4">
            <a:extLst>
              <a:ext uri="{FF2B5EF4-FFF2-40B4-BE49-F238E27FC236}">
                <a16:creationId xmlns:a16="http://schemas.microsoft.com/office/drawing/2014/main" id="{C33031A0-AE36-44EC-9BD2-B38039AAF8D7}"/>
              </a:ext>
            </a:extLst>
          </p:cNvPr>
          <p:cNvSpPr>
            <a:spLocks noGrp="1"/>
          </p:cNvSpPr>
          <p:nvPr>
            <p:ph type="sldNum" sz="quarter" idx="12"/>
          </p:nvPr>
        </p:nvSpPr>
        <p:spPr/>
        <p:txBody>
          <a:bodyPr/>
          <a:lstStyle/>
          <a:p>
            <a:pPr>
              <a:defRPr/>
            </a:pPr>
            <a:fld id="{4E05A7E6-C436-485A-89ED-C8686AB5A1BD}" type="slidenum">
              <a:rPr lang="en-GB" smtClean="0"/>
              <a:pPr>
                <a:defRPr/>
              </a:pPr>
              <a:t>17</a:t>
            </a:fld>
            <a:endParaRPr lang="en-GB"/>
          </a:p>
        </p:txBody>
      </p:sp>
      <p:sp>
        <p:nvSpPr>
          <p:cNvPr id="6" name="Title 1">
            <a:extLst>
              <a:ext uri="{FF2B5EF4-FFF2-40B4-BE49-F238E27FC236}">
                <a16:creationId xmlns:a16="http://schemas.microsoft.com/office/drawing/2014/main" id="{1B231F06-32A9-46EE-A919-D60314F2855F}"/>
              </a:ext>
            </a:extLst>
          </p:cNvPr>
          <p:cNvSpPr>
            <a:spLocks noGrp="1" noChangeArrowheads="1"/>
          </p:cNvSpPr>
          <p:nvPr>
            <p:ph type="title"/>
          </p:nvPr>
        </p:nvSpPr>
        <p:spPr>
          <a:xfrm>
            <a:off x="490538" y="1436152"/>
            <a:ext cx="7084455" cy="594328"/>
          </a:xfrm>
        </p:spPr>
        <p:txBody>
          <a:bodyPr/>
          <a:lstStyle/>
          <a:p>
            <a:r>
              <a:rPr lang="en-GB" dirty="0"/>
              <a:t>Action area 3 : Develop strategic partnerships</a:t>
            </a:r>
          </a:p>
        </p:txBody>
      </p:sp>
      <p:sp>
        <p:nvSpPr>
          <p:cNvPr id="7" name="Content Placeholder 3">
            <a:extLst>
              <a:ext uri="{FF2B5EF4-FFF2-40B4-BE49-F238E27FC236}">
                <a16:creationId xmlns:a16="http://schemas.microsoft.com/office/drawing/2014/main" id="{11139B30-E83E-4C6C-8F56-F986CF8A7B73}"/>
              </a:ext>
            </a:extLst>
          </p:cNvPr>
          <p:cNvSpPr txBox="1">
            <a:spLocks noChangeArrowheads="1"/>
          </p:cNvSpPr>
          <p:nvPr/>
        </p:nvSpPr>
        <p:spPr>
          <a:xfrm>
            <a:off x="401567" y="2595085"/>
            <a:ext cx="5315946" cy="833915"/>
          </a:xfrm>
          <a:prstGeom prst="rect">
            <a:avLst/>
          </a:prstGeom>
        </p:spPr>
        <p:txBody>
          <a:bodyPr/>
          <a:lstStyle>
            <a:lvl1pPr algn="l" rtl="0" eaLnBrk="0" fontAlgn="base" hangingPunct="0">
              <a:spcBef>
                <a:spcPts val="2400"/>
              </a:spcBef>
              <a:spcAft>
                <a:spcPts val="600"/>
              </a:spcAft>
              <a:buFont typeface="Arial" panose="020B0604020202020204" pitchFamily="34" charset="0"/>
              <a:defRPr b="1" kern="1200">
                <a:solidFill>
                  <a:schemeClr val="accent2"/>
                </a:solidFill>
                <a:latin typeface="+mn-lt"/>
                <a:ea typeface="+mn-ea"/>
                <a:cs typeface="+mn-cs"/>
              </a:defRPr>
            </a:lvl1pPr>
            <a:lvl2pPr algn="l" rtl="0" eaLnBrk="0" fontAlgn="base" hangingPunct="0">
              <a:spcBef>
                <a:spcPts val="600"/>
              </a:spcBef>
              <a:spcAft>
                <a:spcPts val="600"/>
              </a:spcAft>
              <a:buFont typeface="Arial" panose="020B0604020202020204" pitchFamily="34" charset="0"/>
              <a:defRPr kern="1200">
                <a:solidFill>
                  <a:schemeClr val="tx1"/>
                </a:solidFill>
                <a:latin typeface="+mn-lt"/>
                <a:ea typeface="+mn-ea"/>
                <a:cs typeface="+mn-cs"/>
              </a:defRPr>
            </a:lvl2pPr>
            <a:lvl3pPr marL="250825" indent="-250825" algn="l" rtl="0" eaLnBrk="0" fontAlgn="base" hangingPunct="0">
              <a:spcBef>
                <a:spcPts val="600"/>
              </a:spcBef>
              <a:spcAft>
                <a:spcPct val="0"/>
              </a:spcAft>
              <a:buClr>
                <a:schemeClr val="accent2"/>
              </a:buClr>
              <a:buSzPct val="70000"/>
              <a:buFont typeface="Wingdings 3" panose="05040102010807070707" pitchFamily="18" charset="2"/>
              <a:buChar char=""/>
              <a:defRPr kern="1200">
                <a:solidFill>
                  <a:schemeClr val="tx1"/>
                </a:solidFill>
                <a:latin typeface="+mn-lt"/>
                <a:ea typeface="+mn-ea"/>
                <a:cs typeface="+mn-cs"/>
              </a:defRPr>
            </a:lvl3pPr>
            <a:lvl4pPr algn="l" rtl="0" eaLnBrk="0" fontAlgn="base" hangingPunct="0">
              <a:spcBef>
                <a:spcPts val="2400"/>
              </a:spcBef>
              <a:spcAft>
                <a:spcPts val="450"/>
              </a:spcAft>
              <a:buClr>
                <a:schemeClr val="accent2"/>
              </a:buClr>
              <a:buSzPct val="80000"/>
              <a:buFont typeface="Arial" panose="020B0604020202020204" pitchFamily="34" charset="0"/>
              <a:defRPr sz="1400" b="1" kern="1200">
                <a:solidFill>
                  <a:schemeClr val="accent2"/>
                </a:solidFill>
                <a:latin typeface="+mn-lt"/>
                <a:ea typeface="+mn-ea"/>
                <a:cs typeface="+mn-cs"/>
              </a:defRPr>
            </a:lvl4pPr>
            <a:lvl5pPr algn="l" rtl="0" eaLnBrk="0" fontAlgn="base" hangingPunct="0">
              <a:spcBef>
                <a:spcPts val="450"/>
              </a:spcBef>
              <a:spcAft>
                <a:spcPts val="450"/>
              </a:spcAft>
              <a:buClr>
                <a:schemeClr val="accent2"/>
              </a:buClr>
              <a:buSzPct val="80000"/>
              <a:buFont typeface="Arial" panose="020B0604020202020204" pitchFamily="34" charset="0"/>
              <a:defRPr sz="1400" kern="1200">
                <a:solidFill>
                  <a:schemeClr val="tx1"/>
                </a:solidFill>
                <a:latin typeface="+mn-lt"/>
                <a:ea typeface="+mn-ea"/>
                <a:cs typeface="+mn-cs"/>
              </a:defRPr>
            </a:lvl5pPr>
            <a:lvl6pPr marL="252000" indent="-252000" algn="l" defTabSz="914400" rtl="0" eaLnBrk="1" latinLnBrk="0" hangingPunct="1">
              <a:lnSpc>
                <a:spcPct val="100000"/>
              </a:lnSpc>
              <a:spcBef>
                <a:spcPts val="450"/>
              </a:spcBef>
              <a:buClr>
                <a:schemeClr val="accent2"/>
              </a:buClr>
              <a:buSzPct val="70000"/>
              <a:buFont typeface="Wingdings 3" panose="05040102010807070707" pitchFamily="18" charset="2"/>
              <a:buChar char="u"/>
              <a:defRPr sz="1400" kern="1200">
                <a:solidFill>
                  <a:schemeClr val="tx1"/>
                </a:solidFill>
                <a:latin typeface="+mn-lt"/>
                <a:ea typeface="+mn-ea"/>
                <a:cs typeface="+mn-cs"/>
              </a:defRPr>
            </a:lvl6pPr>
            <a:lvl7pPr marL="0" indent="0" algn="l" defTabSz="914400" rtl="0" eaLnBrk="1" latinLnBrk="0" hangingPunct="1">
              <a:lnSpc>
                <a:spcPct val="100000"/>
              </a:lnSpc>
              <a:spcBef>
                <a:spcPts val="600"/>
              </a:spcBef>
              <a:buFont typeface="Arial" panose="020B0604020202020204" pitchFamily="34" charset="0"/>
              <a:buNone/>
              <a:defRPr sz="1000" kern="1200" baseline="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eaLnBrk="1" hangingPunct="1"/>
            <a:r>
              <a:rPr lang="en-US" sz="1600" b="1" dirty="0"/>
              <a:t>Support coordination between organizations and </a:t>
            </a:r>
            <a:br>
              <a:rPr lang="en-US" sz="1600" b="1" dirty="0"/>
            </a:br>
            <a:r>
              <a:rPr lang="en-US" sz="1600" b="1" dirty="0"/>
              <a:t>other stakeholders in the area of social protection </a:t>
            </a:r>
            <a:br>
              <a:rPr lang="en-US" sz="1600" b="1" dirty="0"/>
            </a:br>
            <a:r>
              <a:rPr lang="en-US" sz="1600" b="1" dirty="0"/>
              <a:t>at the regional, sub-regional and national levels</a:t>
            </a:r>
            <a:r>
              <a:rPr lang="en-US" sz="1600" dirty="0"/>
              <a:t>.</a:t>
            </a:r>
          </a:p>
        </p:txBody>
      </p:sp>
      <p:sp>
        <p:nvSpPr>
          <p:cNvPr id="8" name="Content Placeholder 3">
            <a:extLst>
              <a:ext uri="{FF2B5EF4-FFF2-40B4-BE49-F238E27FC236}">
                <a16:creationId xmlns:a16="http://schemas.microsoft.com/office/drawing/2014/main" id="{7BF04D68-80CD-464D-BD47-B2C08E4FBF4A}"/>
              </a:ext>
            </a:extLst>
          </p:cNvPr>
          <p:cNvSpPr txBox="1">
            <a:spLocks noChangeArrowheads="1"/>
          </p:cNvSpPr>
          <p:nvPr/>
        </p:nvSpPr>
        <p:spPr>
          <a:xfrm>
            <a:off x="401567" y="2212302"/>
            <a:ext cx="3413125" cy="445304"/>
          </a:xfrm>
          <a:prstGeom prst="rect">
            <a:avLst/>
          </a:prstGeom>
        </p:spPr>
        <p:txBody>
          <a:bodyPr/>
          <a:lstStyle>
            <a:lvl1pPr algn="l" rtl="0" eaLnBrk="0" fontAlgn="base" hangingPunct="0">
              <a:spcBef>
                <a:spcPts val="2400"/>
              </a:spcBef>
              <a:spcAft>
                <a:spcPts val="600"/>
              </a:spcAft>
              <a:buFont typeface="Arial" panose="020B0604020202020204" pitchFamily="34" charset="0"/>
              <a:defRPr b="1" kern="1200">
                <a:solidFill>
                  <a:schemeClr val="accent2"/>
                </a:solidFill>
                <a:latin typeface="+mn-lt"/>
                <a:ea typeface="+mn-ea"/>
                <a:cs typeface="+mn-cs"/>
              </a:defRPr>
            </a:lvl1pPr>
            <a:lvl2pPr algn="l" rtl="0" eaLnBrk="0" fontAlgn="base" hangingPunct="0">
              <a:spcBef>
                <a:spcPts val="600"/>
              </a:spcBef>
              <a:spcAft>
                <a:spcPts val="600"/>
              </a:spcAft>
              <a:buFont typeface="Arial" panose="020B0604020202020204" pitchFamily="34" charset="0"/>
              <a:defRPr kern="1200">
                <a:solidFill>
                  <a:schemeClr val="tx1"/>
                </a:solidFill>
                <a:latin typeface="+mn-lt"/>
                <a:ea typeface="+mn-ea"/>
                <a:cs typeface="+mn-cs"/>
              </a:defRPr>
            </a:lvl2pPr>
            <a:lvl3pPr marL="250825" indent="-250825" algn="l" rtl="0" eaLnBrk="0" fontAlgn="base" hangingPunct="0">
              <a:spcBef>
                <a:spcPts val="600"/>
              </a:spcBef>
              <a:spcAft>
                <a:spcPct val="0"/>
              </a:spcAft>
              <a:buClr>
                <a:schemeClr val="accent2"/>
              </a:buClr>
              <a:buSzPct val="70000"/>
              <a:buFont typeface="Wingdings 3" panose="05040102010807070707" pitchFamily="18" charset="2"/>
              <a:buChar char=""/>
              <a:defRPr kern="1200">
                <a:solidFill>
                  <a:schemeClr val="tx1"/>
                </a:solidFill>
                <a:latin typeface="+mn-lt"/>
                <a:ea typeface="+mn-ea"/>
                <a:cs typeface="+mn-cs"/>
              </a:defRPr>
            </a:lvl3pPr>
            <a:lvl4pPr algn="l" rtl="0" eaLnBrk="0" fontAlgn="base" hangingPunct="0">
              <a:spcBef>
                <a:spcPts val="2400"/>
              </a:spcBef>
              <a:spcAft>
                <a:spcPts val="450"/>
              </a:spcAft>
              <a:buClr>
                <a:schemeClr val="accent2"/>
              </a:buClr>
              <a:buSzPct val="80000"/>
              <a:buFont typeface="Arial" panose="020B0604020202020204" pitchFamily="34" charset="0"/>
              <a:defRPr sz="1400" b="1" kern="1200">
                <a:solidFill>
                  <a:schemeClr val="accent2"/>
                </a:solidFill>
                <a:latin typeface="+mn-lt"/>
                <a:ea typeface="+mn-ea"/>
                <a:cs typeface="+mn-cs"/>
              </a:defRPr>
            </a:lvl4pPr>
            <a:lvl5pPr algn="l" rtl="0" eaLnBrk="0" fontAlgn="base" hangingPunct="0">
              <a:spcBef>
                <a:spcPts val="450"/>
              </a:spcBef>
              <a:spcAft>
                <a:spcPts val="450"/>
              </a:spcAft>
              <a:buClr>
                <a:schemeClr val="accent2"/>
              </a:buClr>
              <a:buSzPct val="80000"/>
              <a:buFont typeface="Arial" panose="020B0604020202020204" pitchFamily="34" charset="0"/>
              <a:defRPr sz="1400" kern="1200">
                <a:solidFill>
                  <a:schemeClr val="tx1"/>
                </a:solidFill>
                <a:latin typeface="+mn-lt"/>
                <a:ea typeface="+mn-ea"/>
                <a:cs typeface="+mn-cs"/>
              </a:defRPr>
            </a:lvl5pPr>
            <a:lvl6pPr marL="252000" indent="-252000" algn="l" defTabSz="914400" rtl="0" eaLnBrk="1" latinLnBrk="0" hangingPunct="1">
              <a:lnSpc>
                <a:spcPct val="100000"/>
              </a:lnSpc>
              <a:spcBef>
                <a:spcPts val="450"/>
              </a:spcBef>
              <a:buClr>
                <a:schemeClr val="accent2"/>
              </a:buClr>
              <a:buSzPct val="70000"/>
              <a:buFont typeface="Wingdings 3" panose="05040102010807070707" pitchFamily="18" charset="2"/>
              <a:buChar char="u"/>
              <a:defRPr sz="1400" kern="1200">
                <a:solidFill>
                  <a:schemeClr val="tx1"/>
                </a:solidFill>
                <a:latin typeface="+mn-lt"/>
                <a:ea typeface="+mn-ea"/>
                <a:cs typeface="+mn-cs"/>
              </a:defRPr>
            </a:lvl6pPr>
            <a:lvl7pPr marL="0" indent="0" algn="l" defTabSz="914400" rtl="0" eaLnBrk="1" latinLnBrk="0" hangingPunct="1">
              <a:lnSpc>
                <a:spcPct val="100000"/>
              </a:lnSpc>
              <a:spcBef>
                <a:spcPts val="600"/>
              </a:spcBef>
              <a:buFont typeface="Arial" panose="020B0604020202020204" pitchFamily="34" charset="0"/>
              <a:buNone/>
              <a:defRPr sz="1000" kern="1200" baseline="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eaLnBrk="1" hangingPunct="1"/>
            <a:r>
              <a:rPr lang="en-GB" b="1" dirty="0">
                <a:solidFill>
                  <a:srgbClr val="87004F"/>
                </a:solidFill>
              </a:rPr>
              <a:t>Recommendation 8</a:t>
            </a:r>
            <a:endParaRPr lang="en-GB" altLang="en-US" b="1" dirty="0">
              <a:solidFill>
                <a:srgbClr val="87004F"/>
              </a:solidFill>
            </a:endParaRPr>
          </a:p>
        </p:txBody>
      </p:sp>
      <p:grpSp>
        <p:nvGrpSpPr>
          <p:cNvPr id="11" name="Group 10">
            <a:extLst>
              <a:ext uri="{FF2B5EF4-FFF2-40B4-BE49-F238E27FC236}">
                <a16:creationId xmlns:a16="http://schemas.microsoft.com/office/drawing/2014/main" id="{94A85F13-6852-4975-AAE4-8C20C552F62F}"/>
              </a:ext>
            </a:extLst>
          </p:cNvPr>
          <p:cNvGrpSpPr/>
          <p:nvPr/>
        </p:nvGrpSpPr>
        <p:grpSpPr>
          <a:xfrm>
            <a:off x="3233738" y="535886"/>
            <a:ext cx="4103035" cy="470322"/>
            <a:chOff x="2848393" y="535886"/>
            <a:chExt cx="4103035" cy="470322"/>
          </a:xfrm>
        </p:grpSpPr>
        <p:pic>
          <p:nvPicPr>
            <p:cNvPr id="12" name="Picture 11">
              <a:extLst>
                <a:ext uri="{FF2B5EF4-FFF2-40B4-BE49-F238E27FC236}">
                  <a16:creationId xmlns:a16="http://schemas.microsoft.com/office/drawing/2014/main" id="{61DE47B6-0643-4CC8-B9CE-C748ECB894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8393" y="535886"/>
              <a:ext cx="4103035" cy="406493"/>
            </a:xfrm>
            <a:prstGeom prst="rect">
              <a:avLst/>
            </a:prstGeom>
          </p:spPr>
        </p:pic>
        <p:sp>
          <p:nvSpPr>
            <p:cNvPr id="13" name="Content Placeholder 3">
              <a:extLst>
                <a:ext uri="{FF2B5EF4-FFF2-40B4-BE49-F238E27FC236}">
                  <a16:creationId xmlns:a16="http://schemas.microsoft.com/office/drawing/2014/main" id="{5729C368-6288-4DB0-AF12-2E5C36559AC2}"/>
                </a:ext>
              </a:extLst>
            </p:cNvPr>
            <p:cNvSpPr txBox="1">
              <a:spLocks noChangeArrowheads="1"/>
            </p:cNvSpPr>
            <p:nvPr/>
          </p:nvSpPr>
          <p:spPr>
            <a:xfrm>
              <a:off x="2954623" y="560904"/>
              <a:ext cx="3413125" cy="445304"/>
            </a:xfrm>
            <a:prstGeom prst="rect">
              <a:avLst/>
            </a:prstGeom>
          </p:spPr>
          <p:txBody>
            <a:bodyPr/>
            <a:lstStyle>
              <a:lvl1pPr algn="l" rtl="0" eaLnBrk="0" fontAlgn="base" hangingPunct="0">
                <a:spcBef>
                  <a:spcPts val="2400"/>
                </a:spcBef>
                <a:spcAft>
                  <a:spcPts val="600"/>
                </a:spcAft>
                <a:buFont typeface="Arial" panose="020B0604020202020204" pitchFamily="34" charset="0"/>
                <a:defRPr b="1" kern="1200">
                  <a:solidFill>
                    <a:schemeClr val="accent2"/>
                  </a:solidFill>
                  <a:latin typeface="+mn-lt"/>
                  <a:ea typeface="+mn-ea"/>
                  <a:cs typeface="+mn-cs"/>
                </a:defRPr>
              </a:lvl1pPr>
              <a:lvl2pPr algn="l" rtl="0" eaLnBrk="0" fontAlgn="base" hangingPunct="0">
                <a:spcBef>
                  <a:spcPts val="600"/>
                </a:spcBef>
                <a:spcAft>
                  <a:spcPts val="600"/>
                </a:spcAft>
                <a:buFont typeface="Arial" panose="020B0604020202020204" pitchFamily="34" charset="0"/>
                <a:defRPr kern="1200">
                  <a:solidFill>
                    <a:schemeClr val="tx1"/>
                  </a:solidFill>
                  <a:latin typeface="+mn-lt"/>
                  <a:ea typeface="+mn-ea"/>
                  <a:cs typeface="+mn-cs"/>
                </a:defRPr>
              </a:lvl2pPr>
              <a:lvl3pPr marL="250825" indent="-250825" algn="l" rtl="0" eaLnBrk="0" fontAlgn="base" hangingPunct="0">
                <a:spcBef>
                  <a:spcPts val="600"/>
                </a:spcBef>
                <a:spcAft>
                  <a:spcPct val="0"/>
                </a:spcAft>
                <a:buClr>
                  <a:schemeClr val="accent2"/>
                </a:buClr>
                <a:buSzPct val="70000"/>
                <a:buFont typeface="Wingdings 3" panose="05040102010807070707" pitchFamily="18" charset="2"/>
                <a:buChar char=""/>
                <a:defRPr kern="1200">
                  <a:solidFill>
                    <a:schemeClr val="tx1"/>
                  </a:solidFill>
                  <a:latin typeface="+mn-lt"/>
                  <a:ea typeface="+mn-ea"/>
                  <a:cs typeface="+mn-cs"/>
                </a:defRPr>
              </a:lvl3pPr>
              <a:lvl4pPr algn="l" rtl="0" eaLnBrk="0" fontAlgn="base" hangingPunct="0">
                <a:spcBef>
                  <a:spcPts val="2400"/>
                </a:spcBef>
                <a:spcAft>
                  <a:spcPts val="450"/>
                </a:spcAft>
                <a:buClr>
                  <a:schemeClr val="accent2"/>
                </a:buClr>
                <a:buSzPct val="80000"/>
                <a:buFont typeface="Arial" panose="020B0604020202020204" pitchFamily="34" charset="0"/>
                <a:defRPr sz="1400" b="1" kern="1200">
                  <a:solidFill>
                    <a:schemeClr val="accent2"/>
                  </a:solidFill>
                  <a:latin typeface="+mn-lt"/>
                  <a:ea typeface="+mn-ea"/>
                  <a:cs typeface="+mn-cs"/>
                </a:defRPr>
              </a:lvl4pPr>
              <a:lvl5pPr algn="l" rtl="0" eaLnBrk="0" fontAlgn="base" hangingPunct="0">
                <a:spcBef>
                  <a:spcPts val="450"/>
                </a:spcBef>
                <a:spcAft>
                  <a:spcPts val="450"/>
                </a:spcAft>
                <a:buClr>
                  <a:schemeClr val="accent2"/>
                </a:buClr>
                <a:buSzPct val="80000"/>
                <a:buFont typeface="Arial" panose="020B0604020202020204" pitchFamily="34" charset="0"/>
                <a:defRPr sz="1400" kern="1200">
                  <a:solidFill>
                    <a:schemeClr val="tx1"/>
                  </a:solidFill>
                  <a:latin typeface="+mn-lt"/>
                  <a:ea typeface="+mn-ea"/>
                  <a:cs typeface="+mn-cs"/>
                </a:defRPr>
              </a:lvl5pPr>
              <a:lvl6pPr marL="252000" indent="-252000" algn="l" defTabSz="914400" rtl="0" eaLnBrk="1" latinLnBrk="0" hangingPunct="1">
                <a:lnSpc>
                  <a:spcPct val="100000"/>
                </a:lnSpc>
                <a:spcBef>
                  <a:spcPts val="450"/>
                </a:spcBef>
                <a:buClr>
                  <a:schemeClr val="accent2"/>
                </a:buClr>
                <a:buSzPct val="70000"/>
                <a:buFont typeface="Wingdings 3" panose="05040102010807070707" pitchFamily="18" charset="2"/>
                <a:buChar char="u"/>
                <a:defRPr sz="1400" kern="1200">
                  <a:solidFill>
                    <a:schemeClr val="tx1"/>
                  </a:solidFill>
                  <a:latin typeface="+mn-lt"/>
                  <a:ea typeface="+mn-ea"/>
                  <a:cs typeface="+mn-cs"/>
                </a:defRPr>
              </a:lvl6pPr>
              <a:lvl7pPr marL="0" indent="0" algn="l" defTabSz="914400" rtl="0" eaLnBrk="1" latinLnBrk="0" hangingPunct="1">
                <a:lnSpc>
                  <a:spcPct val="100000"/>
                </a:lnSpc>
                <a:spcBef>
                  <a:spcPts val="600"/>
                </a:spcBef>
                <a:buFont typeface="Arial" panose="020B0604020202020204" pitchFamily="34" charset="0"/>
                <a:buNone/>
                <a:defRPr sz="1000" kern="1200" baseline="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eaLnBrk="1" hangingPunct="1"/>
              <a:r>
                <a:rPr lang="fr-CH" b="1" dirty="0">
                  <a:solidFill>
                    <a:schemeClr val="bg1"/>
                  </a:solidFill>
                </a:rPr>
                <a:t>STRATEGIC ACTION AREAS</a:t>
              </a:r>
              <a:endParaRPr lang="en-GB" altLang="en-US" b="1" dirty="0">
                <a:solidFill>
                  <a:schemeClr val="bg1"/>
                </a:solidFill>
              </a:endParaRPr>
            </a:p>
          </p:txBody>
        </p:sp>
      </p:grpSp>
      <p:pic>
        <p:nvPicPr>
          <p:cNvPr id="16" name="Picture 15">
            <a:extLst>
              <a:ext uri="{FF2B5EF4-FFF2-40B4-BE49-F238E27FC236}">
                <a16:creationId xmlns:a16="http://schemas.microsoft.com/office/drawing/2014/main" id="{F486D898-A467-4E17-8789-76ECED4644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0593" y="2030480"/>
            <a:ext cx="2950995" cy="2286877"/>
          </a:xfrm>
          <a:prstGeom prst="rect">
            <a:avLst/>
          </a:prstGeom>
        </p:spPr>
      </p:pic>
    </p:spTree>
    <p:extLst>
      <p:ext uri="{BB962C8B-B14F-4D97-AF65-F5344CB8AC3E}">
        <p14:creationId xmlns:p14="http://schemas.microsoft.com/office/powerpoint/2010/main" val="179147147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anim calcmode="lin" valueType="num">
                                      <p:cBhvr>
                                        <p:cTn id="12" dur="500" fill="hold"/>
                                        <p:tgtEl>
                                          <p:spTgt spid="8"/>
                                        </p:tgtEl>
                                        <p:attrNameLst>
                                          <p:attrName>ppt_x</p:attrName>
                                        </p:attrNameLst>
                                      </p:cBhvr>
                                      <p:tavLst>
                                        <p:tav tm="0">
                                          <p:val>
                                            <p:strVal val="#ppt_x"/>
                                          </p:val>
                                        </p:tav>
                                        <p:tav tm="100000">
                                          <p:val>
                                            <p:strVal val="#ppt_x"/>
                                          </p:val>
                                        </p:tav>
                                      </p:tavLst>
                                    </p:anim>
                                    <p:anim calcmode="lin" valueType="num">
                                      <p:cBhvr>
                                        <p:cTn id="13" dur="5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anim calcmode="lin" valueType="num">
                                      <p:cBhvr>
                                        <p:cTn id="18" dur="500" fill="hold"/>
                                        <p:tgtEl>
                                          <p:spTgt spid="7"/>
                                        </p:tgtEl>
                                        <p:attrNameLst>
                                          <p:attrName>ppt_x</p:attrName>
                                        </p:attrNameLst>
                                      </p:cBhvr>
                                      <p:tavLst>
                                        <p:tav tm="0">
                                          <p:val>
                                            <p:strVal val="#ppt_x"/>
                                          </p:val>
                                        </p:tav>
                                        <p:tav tm="100000">
                                          <p:val>
                                            <p:strVal val="#ppt_x"/>
                                          </p:val>
                                        </p:tav>
                                      </p:tavLst>
                                    </p:anim>
                                    <p:anim calcmode="lin" valueType="num">
                                      <p:cBhvr>
                                        <p:cTn id="19"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1435576-2372-4ACE-9E14-87D5F356FB16}"/>
              </a:ext>
            </a:extLst>
          </p:cNvPr>
          <p:cNvSpPr>
            <a:spLocks noGrp="1"/>
          </p:cNvSpPr>
          <p:nvPr>
            <p:ph type="dt" sz="half" idx="10"/>
          </p:nvPr>
        </p:nvSpPr>
        <p:spPr/>
        <p:txBody>
          <a:bodyPr/>
          <a:lstStyle/>
          <a:p>
            <a:pPr>
              <a:defRPr/>
            </a:pPr>
            <a:r>
              <a:rPr lang="en-GB"/>
              <a:t>Date: Monday / 01 / October / 2019</a:t>
            </a:r>
          </a:p>
        </p:txBody>
      </p:sp>
      <p:sp>
        <p:nvSpPr>
          <p:cNvPr id="4" name="Footer Placeholder 3">
            <a:extLst>
              <a:ext uri="{FF2B5EF4-FFF2-40B4-BE49-F238E27FC236}">
                <a16:creationId xmlns:a16="http://schemas.microsoft.com/office/drawing/2014/main" id="{849F716E-05FC-484A-B99C-1777AAA189C7}"/>
              </a:ext>
            </a:extLst>
          </p:cNvPr>
          <p:cNvSpPr>
            <a:spLocks noGrp="1"/>
          </p:cNvSpPr>
          <p:nvPr>
            <p:ph type="ftr" sz="quarter" idx="11"/>
          </p:nvPr>
        </p:nvSpPr>
        <p:spPr/>
        <p:txBody>
          <a:bodyPr/>
          <a:lstStyle/>
          <a:p>
            <a:pPr>
              <a:defRPr/>
            </a:pPr>
            <a:r>
              <a:rPr lang="en-GB"/>
              <a:t>Advancing social justice, promoting decent work</a:t>
            </a:r>
          </a:p>
        </p:txBody>
      </p:sp>
      <p:sp>
        <p:nvSpPr>
          <p:cNvPr id="5" name="Slide Number Placeholder 4">
            <a:extLst>
              <a:ext uri="{FF2B5EF4-FFF2-40B4-BE49-F238E27FC236}">
                <a16:creationId xmlns:a16="http://schemas.microsoft.com/office/drawing/2014/main" id="{9A545755-356F-4560-81C9-07DFBB4474EF}"/>
              </a:ext>
            </a:extLst>
          </p:cNvPr>
          <p:cNvSpPr>
            <a:spLocks noGrp="1"/>
          </p:cNvSpPr>
          <p:nvPr>
            <p:ph type="sldNum" sz="quarter" idx="12"/>
          </p:nvPr>
        </p:nvSpPr>
        <p:spPr/>
        <p:txBody>
          <a:bodyPr/>
          <a:lstStyle/>
          <a:p>
            <a:pPr>
              <a:defRPr/>
            </a:pPr>
            <a:fld id="{4E05A7E6-C436-485A-89ED-C8686AB5A1BD}" type="slidenum">
              <a:rPr lang="en-GB" smtClean="0"/>
              <a:pPr>
                <a:defRPr/>
              </a:pPr>
              <a:t>18</a:t>
            </a:fld>
            <a:endParaRPr lang="en-GB"/>
          </a:p>
        </p:txBody>
      </p:sp>
      <p:sp>
        <p:nvSpPr>
          <p:cNvPr id="6" name="Title 1">
            <a:extLst>
              <a:ext uri="{FF2B5EF4-FFF2-40B4-BE49-F238E27FC236}">
                <a16:creationId xmlns:a16="http://schemas.microsoft.com/office/drawing/2014/main" id="{1629AA6B-706E-424D-88AA-E4E780FE00FE}"/>
              </a:ext>
            </a:extLst>
          </p:cNvPr>
          <p:cNvSpPr txBox="1">
            <a:spLocks noChangeArrowheads="1"/>
          </p:cNvSpPr>
          <p:nvPr/>
        </p:nvSpPr>
        <p:spPr>
          <a:xfrm>
            <a:off x="490538" y="1363700"/>
            <a:ext cx="2574209" cy="434955"/>
          </a:xfrm>
          <a:prstGeom prst="rect">
            <a:avLst/>
          </a:prstGeom>
          <a:noFill/>
        </p:spPr>
        <p:txBody>
          <a:bodyPr/>
          <a:lstStyle>
            <a:lvl1pPr algn="l" rtl="0" eaLnBrk="0" fontAlgn="base" hangingPunct="0">
              <a:lnSpc>
                <a:spcPct val="90000"/>
              </a:lnSpc>
              <a:spcBef>
                <a:spcPct val="0"/>
              </a:spcBef>
              <a:spcAft>
                <a:spcPct val="0"/>
              </a:spcAft>
              <a:defRPr sz="2500" b="1" kern="1200">
                <a:solidFill>
                  <a:schemeClr val="accent1"/>
                </a:solidFill>
                <a:latin typeface="+mj-lt"/>
                <a:ea typeface="+mj-ea"/>
                <a:cs typeface="+mj-cs"/>
              </a:defRPr>
            </a:lvl1pPr>
            <a:lvl2pPr algn="l" rtl="0" eaLnBrk="0" fontAlgn="base" hangingPunct="0">
              <a:lnSpc>
                <a:spcPct val="90000"/>
              </a:lnSpc>
              <a:spcBef>
                <a:spcPct val="0"/>
              </a:spcBef>
              <a:spcAft>
                <a:spcPct val="0"/>
              </a:spcAft>
              <a:defRPr sz="2500" b="1">
                <a:solidFill>
                  <a:schemeClr val="accent1"/>
                </a:solidFill>
                <a:latin typeface="Arial" panose="020B0604020202020204" pitchFamily="34" charset="0"/>
              </a:defRPr>
            </a:lvl2pPr>
            <a:lvl3pPr algn="l" rtl="0" eaLnBrk="0" fontAlgn="base" hangingPunct="0">
              <a:lnSpc>
                <a:spcPct val="90000"/>
              </a:lnSpc>
              <a:spcBef>
                <a:spcPct val="0"/>
              </a:spcBef>
              <a:spcAft>
                <a:spcPct val="0"/>
              </a:spcAft>
              <a:defRPr sz="2500" b="1">
                <a:solidFill>
                  <a:schemeClr val="accent1"/>
                </a:solidFill>
                <a:latin typeface="Arial" panose="020B0604020202020204" pitchFamily="34" charset="0"/>
              </a:defRPr>
            </a:lvl3pPr>
            <a:lvl4pPr algn="l" rtl="0" eaLnBrk="0" fontAlgn="base" hangingPunct="0">
              <a:lnSpc>
                <a:spcPct val="90000"/>
              </a:lnSpc>
              <a:spcBef>
                <a:spcPct val="0"/>
              </a:spcBef>
              <a:spcAft>
                <a:spcPct val="0"/>
              </a:spcAft>
              <a:defRPr sz="2500" b="1">
                <a:solidFill>
                  <a:schemeClr val="accent1"/>
                </a:solidFill>
                <a:latin typeface="Arial" panose="020B0604020202020204" pitchFamily="34" charset="0"/>
              </a:defRPr>
            </a:lvl4pPr>
            <a:lvl5pPr algn="l" rtl="0" eaLnBrk="0" fontAlgn="base" hangingPunct="0">
              <a:lnSpc>
                <a:spcPct val="90000"/>
              </a:lnSpc>
              <a:spcBef>
                <a:spcPct val="0"/>
              </a:spcBef>
              <a:spcAft>
                <a:spcPct val="0"/>
              </a:spcAft>
              <a:defRPr sz="2500" b="1">
                <a:solidFill>
                  <a:schemeClr val="accent1"/>
                </a:solidFill>
                <a:latin typeface="Arial" panose="020B0604020202020204" pitchFamily="34" charset="0"/>
              </a:defRPr>
            </a:lvl5pPr>
            <a:lvl6pPr marL="457200" algn="l" rtl="0" fontAlgn="base">
              <a:lnSpc>
                <a:spcPct val="90000"/>
              </a:lnSpc>
              <a:spcBef>
                <a:spcPct val="0"/>
              </a:spcBef>
              <a:spcAft>
                <a:spcPct val="0"/>
              </a:spcAft>
              <a:defRPr sz="2500" b="1">
                <a:solidFill>
                  <a:schemeClr val="accent1"/>
                </a:solidFill>
                <a:latin typeface="Arial" panose="020B0604020202020204" pitchFamily="34" charset="0"/>
              </a:defRPr>
            </a:lvl6pPr>
            <a:lvl7pPr marL="914400" algn="l" rtl="0" fontAlgn="base">
              <a:lnSpc>
                <a:spcPct val="90000"/>
              </a:lnSpc>
              <a:spcBef>
                <a:spcPct val="0"/>
              </a:spcBef>
              <a:spcAft>
                <a:spcPct val="0"/>
              </a:spcAft>
              <a:defRPr sz="2500" b="1">
                <a:solidFill>
                  <a:schemeClr val="accent1"/>
                </a:solidFill>
                <a:latin typeface="Arial" panose="020B0604020202020204" pitchFamily="34" charset="0"/>
              </a:defRPr>
            </a:lvl7pPr>
            <a:lvl8pPr marL="1371600" algn="l" rtl="0" fontAlgn="base">
              <a:lnSpc>
                <a:spcPct val="90000"/>
              </a:lnSpc>
              <a:spcBef>
                <a:spcPct val="0"/>
              </a:spcBef>
              <a:spcAft>
                <a:spcPct val="0"/>
              </a:spcAft>
              <a:defRPr sz="2500" b="1">
                <a:solidFill>
                  <a:schemeClr val="accent1"/>
                </a:solidFill>
                <a:latin typeface="Arial" panose="020B0604020202020204" pitchFamily="34" charset="0"/>
              </a:defRPr>
            </a:lvl8pPr>
            <a:lvl9pPr marL="1828800" algn="l" rtl="0" fontAlgn="base">
              <a:lnSpc>
                <a:spcPct val="90000"/>
              </a:lnSpc>
              <a:spcBef>
                <a:spcPct val="0"/>
              </a:spcBef>
              <a:spcAft>
                <a:spcPct val="0"/>
              </a:spcAft>
              <a:defRPr sz="2500" b="1">
                <a:solidFill>
                  <a:schemeClr val="accent1"/>
                </a:solidFill>
                <a:latin typeface="Arial" panose="020B0604020202020204" pitchFamily="34" charset="0"/>
              </a:defRPr>
            </a:lvl9pPr>
          </a:lstStyle>
          <a:p>
            <a:pPr eaLnBrk="1" hangingPunct="1"/>
            <a:r>
              <a:rPr lang="fr-CH" dirty="0">
                <a:latin typeface="Overpass" panose="00000500000000000000" pitchFamily="2" charset="0"/>
              </a:rPr>
              <a:t>ILO ROLES</a:t>
            </a:r>
            <a:endParaRPr lang="en-GB" altLang="en-US" dirty="0">
              <a:solidFill>
                <a:srgbClr val="FA3C4B"/>
              </a:solidFill>
              <a:latin typeface="Overpass" panose="00000500000000000000" pitchFamily="2" charset="0"/>
            </a:endParaRPr>
          </a:p>
        </p:txBody>
      </p:sp>
      <p:sp>
        <p:nvSpPr>
          <p:cNvPr id="7" name="Content Placeholder 2">
            <a:extLst>
              <a:ext uri="{FF2B5EF4-FFF2-40B4-BE49-F238E27FC236}">
                <a16:creationId xmlns:a16="http://schemas.microsoft.com/office/drawing/2014/main" id="{15685B98-EE48-47E8-8FC3-90DE924AFD6D}"/>
              </a:ext>
            </a:extLst>
          </p:cNvPr>
          <p:cNvSpPr txBox="1">
            <a:spLocks noChangeArrowheads="1"/>
          </p:cNvSpPr>
          <p:nvPr/>
        </p:nvSpPr>
        <p:spPr>
          <a:xfrm>
            <a:off x="490538" y="1837176"/>
            <a:ext cx="5724123" cy="4362902"/>
          </a:xfrm>
          <a:prstGeom prst="rect">
            <a:avLst/>
          </a:prstGeom>
        </p:spPr>
        <p:txBody>
          <a:bodyPr/>
          <a:lstStyle>
            <a:lvl1pPr algn="l" rtl="0" eaLnBrk="0" fontAlgn="base" hangingPunct="0">
              <a:spcBef>
                <a:spcPts val="2400"/>
              </a:spcBef>
              <a:spcAft>
                <a:spcPts val="600"/>
              </a:spcAft>
              <a:buFont typeface="Arial" panose="020B0604020202020204" pitchFamily="34" charset="0"/>
              <a:defRPr b="1" kern="1200">
                <a:solidFill>
                  <a:schemeClr val="accent2"/>
                </a:solidFill>
                <a:latin typeface="+mn-lt"/>
                <a:ea typeface="+mn-ea"/>
                <a:cs typeface="+mn-cs"/>
              </a:defRPr>
            </a:lvl1pPr>
            <a:lvl2pPr algn="l" rtl="0" eaLnBrk="0" fontAlgn="base" hangingPunct="0">
              <a:spcBef>
                <a:spcPts val="600"/>
              </a:spcBef>
              <a:spcAft>
                <a:spcPts val="600"/>
              </a:spcAft>
              <a:buFont typeface="Arial" panose="020B0604020202020204" pitchFamily="34" charset="0"/>
              <a:defRPr kern="1200">
                <a:solidFill>
                  <a:schemeClr val="tx1"/>
                </a:solidFill>
                <a:latin typeface="+mn-lt"/>
                <a:ea typeface="+mn-ea"/>
                <a:cs typeface="+mn-cs"/>
              </a:defRPr>
            </a:lvl2pPr>
            <a:lvl3pPr marL="250825" indent="-250825" algn="l" rtl="0" eaLnBrk="0" fontAlgn="base" hangingPunct="0">
              <a:spcBef>
                <a:spcPts val="600"/>
              </a:spcBef>
              <a:spcAft>
                <a:spcPct val="0"/>
              </a:spcAft>
              <a:buClr>
                <a:schemeClr val="accent2"/>
              </a:buClr>
              <a:buSzPct val="70000"/>
              <a:buFont typeface="Wingdings 3" panose="05040102010807070707" pitchFamily="18" charset="2"/>
              <a:buChar char=""/>
              <a:defRPr kern="1200">
                <a:solidFill>
                  <a:schemeClr val="tx1"/>
                </a:solidFill>
                <a:latin typeface="+mn-lt"/>
                <a:ea typeface="+mn-ea"/>
                <a:cs typeface="+mn-cs"/>
              </a:defRPr>
            </a:lvl3pPr>
            <a:lvl4pPr algn="l" rtl="0" eaLnBrk="0" fontAlgn="base" hangingPunct="0">
              <a:spcBef>
                <a:spcPts val="2400"/>
              </a:spcBef>
              <a:spcAft>
                <a:spcPts val="450"/>
              </a:spcAft>
              <a:buClr>
                <a:schemeClr val="accent2"/>
              </a:buClr>
              <a:buSzPct val="80000"/>
              <a:buFont typeface="Arial" panose="020B0604020202020204" pitchFamily="34" charset="0"/>
              <a:defRPr sz="1400" b="1" kern="1200">
                <a:solidFill>
                  <a:schemeClr val="accent2"/>
                </a:solidFill>
                <a:latin typeface="+mn-lt"/>
                <a:ea typeface="+mn-ea"/>
                <a:cs typeface="+mn-cs"/>
              </a:defRPr>
            </a:lvl4pPr>
            <a:lvl5pPr algn="l" rtl="0" eaLnBrk="0" fontAlgn="base" hangingPunct="0">
              <a:spcBef>
                <a:spcPts val="450"/>
              </a:spcBef>
              <a:spcAft>
                <a:spcPts val="450"/>
              </a:spcAft>
              <a:buClr>
                <a:schemeClr val="accent2"/>
              </a:buClr>
              <a:buSzPct val="80000"/>
              <a:buFont typeface="Arial" panose="020B0604020202020204" pitchFamily="34" charset="0"/>
              <a:defRPr sz="1400" kern="1200">
                <a:solidFill>
                  <a:schemeClr val="tx1"/>
                </a:solidFill>
                <a:latin typeface="+mn-lt"/>
                <a:ea typeface="+mn-ea"/>
                <a:cs typeface="+mn-cs"/>
              </a:defRPr>
            </a:lvl5pPr>
            <a:lvl6pPr marL="252000" indent="-252000" algn="l" defTabSz="914400" rtl="0" eaLnBrk="1" latinLnBrk="0" hangingPunct="1">
              <a:lnSpc>
                <a:spcPct val="100000"/>
              </a:lnSpc>
              <a:spcBef>
                <a:spcPts val="450"/>
              </a:spcBef>
              <a:buClr>
                <a:schemeClr val="accent2"/>
              </a:buClr>
              <a:buSzPct val="70000"/>
              <a:buFont typeface="Wingdings 3" panose="05040102010807070707" pitchFamily="18" charset="2"/>
              <a:buChar char="u"/>
              <a:defRPr sz="1400" kern="1200">
                <a:solidFill>
                  <a:schemeClr val="tx1"/>
                </a:solidFill>
                <a:latin typeface="+mn-lt"/>
                <a:ea typeface="+mn-ea"/>
                <a:cs typeface="+mn-cs"/>
              </a:defRPr>
            </a:lvl6pPr>
            <a:lvl7pPr marL="0" indent="0" algn="l" defTabSz="914400" rtl="0" eaLnBrk="1" latinLnBrk="0" hangingPunct="1">
              <a:lnSpc>
                <a:spcPct val="100000"/>
              </a:lnSpc>
              <a:spcBef>
                <a:spcPts val="600"/>
              </a:spcBef>
              <a:buFont typeface="Arial" panose="020B0604020202020204" pitchFamily="34" charset="0"/>
              <a:buNone/>
              <a:defRPr sz="1000" kern="1200" baseline="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2" eaLnBrk="1" hangingPunct="1"/>
            <a:endParaRPr lang="en-US" altLang="en-US" b="1" dirty="0">
              <a:solidFill>
                <a:srgbClr val="FF0000"/>
              </a:solidFill>
            </a:endParaRPr>
          </a:p>
          <a:p>
            <a:pPr lvl="2" eaLnBrk="1" hangingPunct="1">
              <a:buClr>
                <a:srgbClr val="87004F"/>
              </a:buClr>
            </a:pPr>
            <a:r>
              <a:rPr lang="en-US" b="1" dirty="0">
                <a:solidFill>
                  <a:srgbClr val="87004F"/>
                </a:solidFill>
              </a:rPr>
              <a:t>The provision of “in country” support to </a:t>
            </a:r>
            <a:br>
              <a:rPr lang="en-US" b="1" dirty="0">
                <a:solidFill>
                  <a:srgbClr val="87004F"/>
                </a:solidFill>
              </a:rPr>
            </a:br>
            <a:r>
              <a:rPr lang="en-US" b="1" dirty="0">
                <a:solidFill>
                  <a:srgbClr val="87004F"/>
                </a:solidFill>
              </a:rPr>
              <a:t>develop national social protection systems </a:t>
            </a:r>
            <a:br>
              <a:rPr lang="en-US" b="1" dirty="0">
                <a:solidFill>
                  <a:srgbClr val="87004F"/>
                </a:solidFill>
              </a:rPr>
            </a:br>
            <a:r>
              <a:rPr lang="en-US" b="1" dirty="0">
                <a:solidFill>
                  <a:srgbClr val="87004F"/>
                </a:solidFill>
              </a:rPr>
              <a:t>following a three-step approach</a:t>
            </a:r>
            <a:r>
              <a:rPr lang="en-US" dirty="0"/>
              <a:t>: (</a:t>
            </a:r>
            <a:r>
              <a:rPr lang="en-US" dirty="0" err="1"/>
              <a:t>i</a:t>
            </a:r>
            <a:r>
              <a:rPr lang="en-US" dirty="0"/>
              <a:t>) Assessment Based National Dialogue (ABND); (ii) Designing </a:t>
            </a:r>
            <a:br>
              <a:rPr lang="en-US" dirty="0"/>
            </a:br>
            <a:r>
              <a:rPr lang="en-US" dirty="0"/>
              <a:t>and reforming schemes and (iii) Improving operations </a:t>
            </a:r>
          </a:p>
          <a:p>
            <a:pPr lvl="2" eaLnBrk="1" hangingPunct="1">
              <a:spcBef>
                <a:spcPts val="1200"/>
              </a:spcBef>
              <a:buClr>
                <a:srgbClr val="87004F"/>
              </a:buClr>
            </a:pPr>
            <a:r>
              <a:rPr lang="en-US" b="1" dirty="0">
                <a:solidFill>
                  <a:srgbClr val="87004F"/>
                </a:solidFill>
              </a:rPr>
              <a:t>The provision of “cross- country” policy </a:t>
            </a:r>
            <a:br>
              <a:rPr lang="en-US" b="1" dirty="0">
                <a:solidFill>
                  <a:srgbClr val="87004F"/>
                </a:solidFill>
              </a:rPr>
            </a:br>
            <a:r>
              <a:rPr lang="en-US" b="1" dirty="0">
                <a:solidFill>
                  <a:srgbClr val="87004F"/>
                </a:solidFill>
              </a:rPr>
              <a:t>and technical advice</a:t>
            </a:r>
            <a:r>
              <a:rPr lang="en-US" dirty="0"/>
              <a:t> to respond to demand </a:t>
            </a:r>
            <a:br>
              <a:rPr lang="en-US" dirty="0"/>
            </a:br>
            <a:r>
              <a:rPr lang="en-US" dirty="0"/>
              <a:t>on specific thematic areas</a:t>
            </a:r>
          </a:p>
          <a:p>
            <a:pPr lvl="2" eaLnBrk="1" hangingPunct="1">
              <a:spcBef>
                <a:spcPts val="1200"/>
              </a:spcBef>
              <a:buClr>
                <a:srgbClr val="87004F"/>
              </a:buClr>
            </a:pPr>
            <a:r>
              <a:rPr lang="en-US" b="1" dirty="0">
                <a:solidFill>
                  <a:srgbClr val="87004F"/>
                </a:solidFill>
              </a:rPr>
              <a:t>The development of knowledge and its dissemination </a:t>
            </a:r>
            <a:r>
              <a:rPr lang="en-US" dirty="0"/>
              <a:t>(guides, tools, country briefs, trainings…)</a:t>
            </a:r>
            <a:endParaRPr lang="en-NG" dirty="0"/>
          </a:p>
        </p:txBody>
      </p:sp>
      <p:grpSp>
        <p:nvGrpSpPr>
          <p:cNvPr id="9" name="Group 8">
            <a:extLst>
              <a:ext uri="{FF2B5EF4-FFF2-40B4-BE49-F238E27FC236}">
                <a16:creationId xmlns:a16="http://schemas.microsoft.com/office/drawing/2014/main" id="{87A39A4F-81CE-4161-87F2-4AD0868022E3}"/>
              </a:ext>
            </a:extLst>
          </p:cNvPr>
          <p:cNvGrpSpPr/>
          <p:nvPr/>
        </p:nvGrpSpPr>
        <p:grpSpPr>
          <a:xfrm>
            <a:off x="6672102" y="4752869"/>
            <a:ext cx="5519895" cy="2114505"/>
            <a:chOff x="6672102" y="4752869"/>
            <a:chExt cx="5519895" cy="2114505"/>
          </a:xfrm>
        </p:grpSpPr>
        <p:sp>
          <p:nvSpPr>
            <p:cNvPr id="10" name="Right Triangle 9">
              <a:extLst>
                <a:ext uri="{FF2B5EF4-FFF2-40B4-BE49-F238E27FC236}">
                  <a16:creationId xmlns:a16="http://schemas.microsoft.com/office/drawing/2014/main" id="{7B17DDEF-365A-40B0-82FC-1193D2F348E3}"/>
                </a:ext>
              </a:extLst>
            </p:cNvPr>
            <p:cNvSpPr/>
            <p:nvPr/>
          </p:nvSpPr>
          <p:spPr>
            <a:xfrm flipH="1">
              <a:off x="6672102" y="4752869"/>
              <a:ext cx="5519895" cy="2114505"/>
            </a:xfrm>
            <a:prstGeom prst="rtTriangle">
              <a:avLst/>
            </a:prstGeom>
            <a:solidFill>
              <a:srgbClr val="354A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9">
              <a:extLst>
                <a:ext uri="{FF2B5EF4-FFF2-40B4-BE49-F238E27FC236}">
                  <a16:creationId xmlns:a16="http://schemas.microsoft.com/office/drawing/2014/main" id="{333E89DE-A4B4-421B-AAA8-14700326D019}"/>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1056938" y="6367463"/>
              <a:ext cx="644525" cy="17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Content Placeholder 2">
            <a:extLst>
              <a:ext uri="{FF2B5EF4-FFF2-40B4-BE49-F238E27FC236}">
                <a16:creationId xmlns:a16="http://schemas.microsoft.com/office/drawing/2014/main" id="{2778E2C2-3305-495B-BF15-B362777EBE3A}"/>
              </a:ext>
            </a:extLst>
          </p:cNvPr>
          <p:cNvSpPr txBox="1">
            <a:spLocks noChangeArrowheads="1"/>
          </p:cNvSpPr>
          <p:nvPr/>
        </p:nvSpPr>
        <p:spPr>
          <a:xfrm>
            <a:off x="6214662" y="1817967"/>
            <a:ext cx="5216926" cy="1922278"/>
          </a:xfrm>
          <a:prstGeom prst="rect">
            <a:avLst/>
          </a:prstGeom>
        </p:spPr>
        <p:txBody>
          <a:bodyPr/>
          <a:lstStyle>
            <a:lvl1pPr algn="l" rtl="0" eaLnBrk="0" fontAlgn="base" hangingPunct="0">
              <a:spcBef>
                <a:spcPts val="2400"/>
              </a:spcBef>
              <a:spcAft>
                <a:spcPts val="600"/>
              </a:spcAft>
              <a:buFont typeface="Arial" panose="020B0604020202020204" pitchFamily="34" charset="0"/>
              <a:defRPr b="1" kern="1200">
                <a:solidFill>
                  <a:schemeClr val="accent2"/>
                </a:solidFill>
                <a:latin typeface="+mn-lt"/>
                <a:ea typeface="+mn-ea"/>
                <a:cs typeface="+mn-cs"/>
              </a:defRPr>
            </a:lvl1pPr>
            <a:lvl2pPr algn="l" rtl="0" eaLnBrk="0" fontAlgn="base" hangingPunct="0">
              <a:spcBef>
                <a:spcPts val="600"/>
              </a:spcBef>
              <a:spcAft>
                <a:spcPts val="600"/>
              </a:spcAft>
              <a:buFont typeface="Arial" panose="020B0604020202020204" pitchFamily="34" charset="0"/>
              <a:defRPr kern="1200">
                <a:solidFill>
                  <a:schemeClr val="tx1"/>
                </a:solidFill>
                <a:latin typeface="+mn-lt"/>
                <a:ea typeface="+mn-ea"/>
                <a:cs typeface="+mn-cs"/>
              </a:defRPr>
            </a:lvl2pPr>
            <a:lvl3pPr marL="250825" indent="-250825" algn="l" rtl="0" eaLnBrk="0" fontAlgn="base" hangingPunct="0">
              <a:spcBef>
                <a:spcPts val="600"/>
              </a:spcBef>
              <a:spcAft>
                <a:spcPct val="0"/>
              </a:spcAft>
              <a:buClr>
                <a:schemeClr val="accent2"/>
              </a:buClr>
              <a:buSzPct val="70000"/>
              <a:buFont typeface="Wingdings 3" panose="05040102010807070707" pitchFamily="18" charset="2"/>
              <a:buChar char=""/>
              <a:defRPr kern="1200">
                <a:solidFill>
                  <a:schemeClr val="tx1"/>
                </a:solidFill>
                <a:latin typeface="+mn-lt"/>
                <a:ea typeface="+mn-ea"/>
                <a:cs typeface="+mn-cs"/>
              </a:defRPr>
            </a:lvl3pPr>
            <a:lvl4pPr algn="l" rtl="0" eaLnBrk="0" fontAlgn="base" hangingPunct="0">
              <a:spcBef>
                <a:spcPts val="2400"/>
              </a:spcBef>
              <a:spcAft>
                <a:spcPts val="450"/>
              </a:spcAft>
              <a:buClr>
                <a:schemeClr val="accent2"/>
              </a:buClr>
              <a:buSzPct val="80000"/>
              <a:buFont typeface="Arial" panose="020B0604020202020204" pitchFamily="34" charset="0"/>
              <a:defRPr sz="1400" b="1" kern="1200">
                <a:solidFill>
                  <a:schemeClr val="accent2"/>
                </a:solidFill>
                <a:latin typeface="+mn-lt"/>
                <a:ea typeface="+mn-ea"/>
                <a:cs typeface="+mn-cs"/>
              </a:defRPr>
            </a:lvl4pPr>
            <a:lvl5pPr algn="l" rtl="0" eaLnBrk="0" fontAlgn="base" hangingPunct="0">
              <a:spcBef>
                <a:spcPts val="450"/>
              </a:spcBef>
              <a:spcAft>
                <a:spcPts val="450"/>
              </a:spcAft>
              <a:buClr>
                <a:schemeClr val="accent2"/>
              </a:buClr>
              <a:buSzPct val="80000"/>
              <a:buFont typeface="Arial" panose="020B0604020202020204" pitchFamily="34" charset="0"/>
              <a:defRPr sz="1400" kern="1200">
                <a:solidFill>
                  <a:schemeClr val="tx1"/>
                </a:solidFill>
                <a:latin typeface="+mn-lt"/>
                <a:ea typeface="+mn-ea"/>
                <a:cs typeface="+mn-cs"/>
              </a:defRPr>
            </a:lvl5pPr>
            <a:lvl6pPr marL="252000" indent="-252000" algn="l" defTabSz="914400" rtl="0" eaLnBrk="1" latinLnBrk="0" hangingPunct="1">
              <a:lnSpc>
                <a:spcPct val="100000"/>
              </a:lnSpc>
              <a:spcBef>
                <a:spcPts val="450"/>
              </a:spcBef>
              <a:buClr>
                <a:schemeClr val="accent2"/>
              </a:buClr>
              <a:buSzPct val="70000"/>
              <a:buFont typeface="Wingdings 3" panose="05040102010807070707" pitchFamily="18" charset="2"/>
              <a:buChar char="u"/>
              <a:defRPr sz="1400" kern="1200">
                <a:solidFill>
                  <a:schemeClr val="tx1"/>
                </a:solidFill>
                <a:latin typeface="+mn-lt"/>
                <a:ea typeface="+mn-ea"/>
                <a:cs typeface="+mn-cs"/>
              </a:defRPr>
            </a:lvl6pPr>
            <a:lvl7pPr marL="0" indent="0" algn="l" defTabSz="914400" rtl="0" eaLnBrk="1" latinLnBrk="0" hangingPunct="1">
              <a:lnSpc>
                <a:spcPct val="100000"/>
              </a:lnSpc>
              <a:spcBef>
                <a:spcPts val="600"/>
              </a:spcBef>
              <a:buFont typeface="Arial" panose="020B0604020202020204" pitchFamily="34" charset="0"/>
              <a:buNone/>
              <a:defRPr sz="1000" kern="1200" baseline="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2" eaLnBrk="1" hangingPunct="1"/>
            <a:endParaRPr lang="en-US" altLang="en-US" sz="1600" b="1" dirty="0">
              <a:solidFill>
                <a:srgbClr val="FF0000"/>
              </a:solidFill>
            </a:endParaRPr>
          </a:p>
          <a:p>
            <a:pPr lvl="2" eaLnBrk="1" hangingPunct="1">
              <a:buClr>
                <a:srgbClr val="87004F"/>
              </a:buClr>
            </a:pPr>
            <a:r>
              <a:rPr lang="en-US" b="1" dirty="0">
                <a:solidFill>
                  <a:srgbClr val="87004F"/>
                </a:solidFill>
              </a:rPr>
              <a:t>The development of strategic partnerships for success </a:t>
            </a:r>
            <a:r>
              <a:rPr lang="en-US" dirty="0"/>
              <a:t>(with the UN, with the workers, with the business and a number of development partners).</a:t>
            </a:r>
          </a:p>
          <a:p>
            <a:pPr lvl="2" eaLnBrk="1" hangingPunct="1">
              <a:spcBef>
                <a:spcPts val="1200"/>
              </a:spcBef>
              <a:buClr>
                <a:srgbClr val="87004F"/>
              </a:buClr>
            </a:pPr>
            <a:r>
              <a:rPr lang="en-US" b="1" dirty="0">
                <a:solidFill>
                  <a:srgbClr val="87004F"/>
                </a:solidFill>
              </a:rPr>
              <a:t>Promotion of ratification and application </a:t>
            </a:r>
            <a:br>
              <a:rPr lang="en-US" b="1" dirty="0">
                <a:solidFill>
                  <a:srgbClr val="87004F"/>
                </a:solidFill>
              </a:rPr>
            </a:br>
            <a:r>
              <a:rPr lang="en-US" b="1" dirty="0">
                <a:solidFill>
                  <a:srgbClr val="87004F"/>
                </a:solidFill>
              </a:rPr>
              <a:t>of ILO Standards</a:t>
            </a:r>
          </a:p>
          <a:p>
            <a:pPr lvl="2" eaLnBrk="1" hangingPunct="1">
              <a:buClr>
                <a:srgbClr val="87004F"/>
              </a:buClr>
            </a:pPr>
            <a:endParaRPr lang="en-US" sz="1600" dirty="0"/>
          </a:p>
        </p:txBody>
      </p:sp>
    </p:spTree>
    <p:extLst>
      <p:ext uri="{BB962C8B-B14F-4D97-AF65-F5344CB8AC3E}">
        <p14:creationId xmlns:p14="http://schemas.microsoft.com/office/powerpoint/2010/main" val="41840047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anim calcmode="lin" valueType="num">
                                      <p:cBhvr>
                                        <p:cTn id="14" dur="500" fill="hold"/>
                                        <p:tgtEl>
                                          <p:spTgt spid="12"/>
                                        </p:tgtEl>
                                        <p:attrNameLst>
                                          <p:attrName>ppt_x</p:attrName>
                                        </p:attrNameLst>
                                      </p:cBhvr>
                                      <p:tavLst>
                                        <p:tav tm="0">
                                          <p:val>
                                            <p:strVal val="#ppt_x"/>
                                          </p:val>
                                        </p:tav>
                                        <p:tav tm="100000">
                                          <p:val>
                                            <p:strVal val="#ppt_x"/>
                                          </p:val>
                                        </p:tav>
                                      </p:tavLst>
                                    </p:anim>
                                    <p:anim calcmode="lin" valueType="num">
                                      <p:cBhvr>
                                        <p:cTn id="15"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CC7EBBF8-921B-44DF-A293-9EA724545E3B}"/>
              </a:ext>
            </a:extLst>
          </p:cNvPr>
          <p:cNvSpPr>
            <a:spLocks noGrp="1"/>
          </p:cNvSpPr>
          <p:nvPr>
            <p:ph type="dt" sz="half" idx="10"/>
          </p:nvPr>
        </p:nvSpPr>
        <p:spPr/>
        <p:txBody>
          <a:bodyPr/>
          <a:lstStyle/>
          <a:p>
            <a:pPr>
              <a:defRPr/>
            </a:pPr>
            <a:r>
              <a:rPr lang="en-GB"/>
              <a:t>Date: Monday / 01 / October / 2019</a:t>
            </a:r>
          </a:p>
        </p:txBody>
      </p:sp>
      <p:sp>
        <p:nvSpPr>
          <p:cNvPr id="6" name="Title 1">
            <a:extLst>
              <a:ext uri="{FF2B5EF4-FFF2-40B4-BE49-F238E27FC236}">
                <a16:creationId xmlns:a16="http://schemas.microsoft.com/office/drawing/2014/main" id="{5DCBB266-989D-475A-A7D1-1A9FC61EA88B}"/>
              </a:ext>
            </a:extLst>
          </p:cNvPr>
          <p:cNvSpPr txBox="1">
            <a:spLocks noChangeArrowheads="1"/>
          </p:cNvSpPr>
          <p:nvPr/>
        </p:nvSpPr>
        <p:spPr bwMode="auto">
          <a:xfrm>
            <a:off x="1593291" y="1965291"/>
            <a:ext cx="3109337" cy="798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ts val="2400"/>
              </a:spcBef>
              <a:spcAft>
                <a:spcPts val="600"/>
              </a:spcAft>
              <a:buFont typeface="Arial" panose="020B0604020202020204" pitchFamily="34" charset="0"/>
              <a:defRPr b="1">
                <a:solidFill>
                  <a:schemeClr val="accent2"/>
                </a:solidFill>
                <a:latin typeface="Arial" panose="020B0604020202020204" pitchFamily="34" charset="0"/>
              </a:defRPr>
            </a:lvl1pPr>
            <a:lvl2pPr marL="742950" indent="-285750">
              <a:spcBef>
                <a:spcPts val="600"/>
              </a:spcBef>
              <a:spcAft>
                <a:spcPts val="600"/>
              </a:spcAft>
              <a:buFont typeface="Arial" panose="020B0604020202020204" pitchFamily="34" charset="0"/>
              <a:defRPr>
                <a:solidFill>
                  <a:schemeClr val="tx1"/>
                </a:solidFill>
                <a:latin typeface="Arial" panose="020B0604020202020204" pitchFamily="34" charset="0"/>
              </a:defRPr>
            </a:lvl2pPr>
            <a:lvl3pPr marL="250825" indent="-250825">
              <a:spcBef>
                <a:spcPts val="600"/>
              </a:spcBef>
              <a:buClr>
                <a:schemeClr val="accent2"/>
              </a:buClr>
              <a:buSzPct val="70000"/>
              <a:buFont typeface="Wingdings 3" panose="05040102010807070707" pitchFamily="18" charset="2"/>
              <a:buChar char=""/>
              <a:defRPr>
                <a:solidFill>
                  <a:schemeClr val="tx1"/>
                </a:solidFill>
                <a:latin typeface="Arial" panose="020B0604020202020204" pitchFamily="34" charset="0"/>
              </a:defRPr>
            </a:lvl3pPr>
            <a:lvl4pPr marL="1600200" indent="-228600">
              <a:spcBef>
                <a:spcPts val="2400"/>
              </a:spcBef>
              <a:spcAft>
                <a:spcPts val="450"/>
              </a:spcAft>
              <a:buClr>
                <a:schemeClr val="accent2"/>
              </a:buClr>
              <a:buSzPct val="80000"/>
              <a:buFont typeface="Arial" panose="020B0604020202020204" pitchFamily="34" charset="0"/>
              <a:defRPr sz="1400" b="1">
                <a:solidFill>
                  <a:schemeClr val="accent2"/>
                </a:solidFill>
                <a:latin typeface="Arial" panose="020B0604020202020204" pitchFamily="34" charset="0"/>
              </a:defRPr>
            </a:lvl4pPr>
            <a:lvl5pPr marL="2057400" indent="-228600">
              <a:spcBef>
                <a:spcPts val="450"/>
              </a:spcBef>
              <a:spcAft>
                <a:spcPts val="450"/>
              </a:spcAft>
              <a:buClr>
                <a:schemeClr val="accent2"/>
              </a:buClr>
              <a:buSzPct val="80000"/>
              <a:buFont typeface="Arial" panose="020B0604020202020204" pitchFamily="34" charset="0"/>
              <a:defRPr sz="1400">
                <a:solidFill>
                  <a:schemeClr val="tx1"/>
                </a:solidFill>
                <a:latin typeface="Arial" panose="020B0604020202020204" pitchFamily="34" charset="0"/>
              </a:defRPr>
            </a:lvl5pPr>
            <a:lvl6pPr marL="2514600" indent="-228600" eaLnBrk="0" fontAlgn="base" hangingPunct="0">
              <a:spcBef>
                <a:spcPts val="450"/>
              </a:spcBef>
              <a:spcAft>
                <a:spcPts val="450"/>
              </a:spcAft>
              <a:buClr>
                <a:schemeClr val="accent2"/>
              </a:buClr>
              <a:buSzPct val="80000"/>
              <a:buFont typeface="Arial" panose="020B0604020202020204" pitchFamily="34" charset="0"/>
              <a:defRPr sz="1400">
                <a:solidFill>
                  <a:schemeClr val="tx1"/>
                </a:solidFill>
                <a:latin typeface="Arial" panose="020B0604020202020204" pitchFamily="34" charset="0"/>
              </a:defRPr>
            </a:lvl6pPr>
            <a:lvl7pPr marL="2971800" indent="-228600" eaLnBrk="0" fontAlgn="base" hangingPunct="0">
              <a:spcBef>
                <a:spcPts val="450"/>
              </a:spcBef>
              <a:spcAft>
                <a:spcPts val="450"/>
              </a:spcAft>
              <a:buClr>
                <a:schemeClr val="accent2"/>
              </a:buClr>
              <a:buSzPct val="80000"/>
              <a:buFont typeface="Arial" panose="020B0604020202020204" pitchFamily="34" charset="0"/>
              <a:defRPr sz="1400">
                <a:solidFill>
                  <a:schemeClr val="tx1"/>
                </a:solidFill>
                <a:latin typeface="Arial" panose="020B0604020202020204" pitchFamily="34" charset="0"/>
              </a:defRPr>
            </a:lvl7pPr>
            <a:lvl8pPr marL="3429000" indent="-228600" eaLnBrk="0" fontAlgn="base" hangingPunct="0">
              <a:spcBef>
                <a:spcPts val="450"/>
              </a:spcBef>
              <a:spcAft>
                <a:spcPts val="450"/>
              </a:spcAft>
              <a:buClr>
                <a:schemeClr val="accent2"/>
              </a:buClr>
              <a:buSzPct val="80000"/>
              <a:buFont typeface="Arial" panose="020B0604020202020204" pitchFamily="34" charset="0"/>
              <a:defRPr sz="1400">
                <a:solidFill>
                  <a:schemeClr val="tx1"/>
                </a:solidFill>
                <a:latin typeface="Arial" panose="020B0604020202020204" pitchFamily="34" charset="0"/>
              </a:defRPr>
            </a:lvl8pPr>
            <a:lvl9pPr marL="3886200" indent="-228600" eaLnBrk="0" fontAlgn="base" hangingPunct="0">
              <a:spcBef>
                <a:spcPts val="450"/>
              </a:spcBef>
              <a:spcAft>
                <a:spcPts val="450"/>
              </a:spcAft>
              <a:buClr>
                <a:schemeClr val="accent2"/>
              </a:buClr>
              <a:buSzPct val="80000"/>
              <a:buFont typeface="Arial" panose="020B0604020202020204" pitchFamily="34" charset="0"/>
              <a:defRPr sz="1400">
                <a:solidFill>
                  <a:schemeClr val="tx1"/>
                </a:solidFill>
                <a:latin typeface="Arial" panose="020B0604020202020204" pitchFamily="34" charset="0"/>
              </a:defRPr>
            </a:lvl9pPr>
          </a:lstStyle>
          <a:p>
            <a:pPr eaLnBrk="1" hangingPunct="1">
              <a:lnSpc>
                <a:spcPct val="90000"/>
              </a:lnSpc>
              <a:spcBef>
                <a:spcPct val="0"/>
              </a:spcBef>
              <a:spcAft>
                <a:spcPct val="0"/>
              </a:spcAft>
              <a:buFontTx/>
              <a:buNone/>
            </a:pPr>
            <a:r>
              <a:rPr lang="en-GB" altLang="en-US" sz="4000" dirty="0">
                <a:solidFill>
                  <a:schemeClr val="bg1"/>
                </a:solidFill>
              </a:rPr>
              <a:t>Thank you</a:t>
            </a:r>
          </a:p>
        </p:txBody>
      </p:sp>
    </p:spTree>
    <p:extLst>
      <p:ext uri="{BB962C8B-B14F-4D97-AF65-F5344CB8AC3E}">
        <p14:creationId xmlns:p14="http://schemas.microsoft.com/office/powerpoint/2010/main" val="28769296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571AC01-4535-4944-9F79-F80B895616F1}"/>
              </a:ext>
            </a:extLst>
          </p:cNvPr>
          <p:cNvSpPr>
            <a:spLocks noGrp="1"/>
          </p:cNvSpPr>
          <p:nvPr>
            <p:ph type="dt" sz="quarter" idx="10"/>
          </p:nvPr>
        </p:nvSpPr>
        <p:spPr/>
        <p:txBody>
          <a:bodyPr/>
          <a:lstStyle/>
          <a:p>
            <a:pPr>
              <a:defRPr/>
            </a:pPr>
            <a:r>
              <a:rPr lang="en-GB"/>
              <a:t>Date: Monday / 01 / October / 2019</a:t>
            </a:r>
          </a:p>
        </p:txBody>
      </p:sp>
      <p:sp>
        <p:nvSpPr>
          <p:cNvPr id="5" name="Footer Placeholder 4">
            <a:extLst>
              <a:ext uri="{FF2B5EF4-FFF2-40B4-BE49-F238E27FC236}">
                <a16:creationId xmlns:a16="http://schemas.microsoft.com/office/drawing/2014/main" id="{97C9C0DA-9377-4601-9FD5-1B3B8A25A788}"/>
              </a:ext>
            </a:extLst>
          </p:cNvPr>
          <p:cNvSpPr>
            <a:spLocks noGrp="1"/>
          </p:cNvSpPr>
          <p:nvPr>
            <p:ph type="ftr" sz="quarter" idx="11"/>
          </p:nvPr>
        </p:nvSpPr>
        <p:spPr/>
        <p:txBody>
          <a:bodyPr/>
          <a:lstStyle/>
          <a:p>
            <a:pPr>
              <a:defRPr/>
            </a:pPr>
            <a:r>
              <a:rPr lang="en-GB"/>
              <a:t>Advancing social justice, promoting decent work</a:t>
            </a:r>
          </a:p>
        </p:txBody>
      </p:sp>
      <p:sp>
        <p:nvSpPr>
          <p:cNvPr id="13316" name="TextBox 6">
            <a:extLst>
              <a:ext uri="{FF2B5EF4-FFF2-40B4-BE49-F238E27FC236}">
                <a16:creationId xmlns:a16="http://schemas.microsoft.com/office/drawing/2014/main" id="{ECB8B9E6-A291-4ECC-BA97-33FAEF547078}"/>
              </a:ext>
            </a:extLst>
          </p:cNvPr>
          <p:cNvSpPr txBox="1">
            <a:spLocks noChangeArrowheads="1"/>
          </p:cNvSpPr>
          <p:nvPr/>
        </p:nvSpPr>
        <p:spPr bwMode="auto">
          <a:xfrm>
            <a:off x="361950" y="550863"/>
            <a:ext cx="17716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b="1">
                <a:solidFill>
                  <a:srgbClr val="354A9D"/>
                </a:solidFill>
              </a:rPr>
              <a:t>Contents</a:t>
            </a:r>
          </a:p>
        </p:txBody>
      </p:sp>
      <p:sp>
        <p:nvSpPr>
          <p:cNvPr id="8" name="Right Triangle 7">
            <a:extLst>
              <a:ext uri="{FF2B5EF4-FFF2-40B4-BE49-F238E27FC236}">
                <a16:creationId xmlns:a16="http://schemas.microsoft.com/office/drawing/2014/main" id="{79AE5A6F-FA8A-427E-9CA6-68FD78E06CD4}"/>
              </a:ext>
            </a:extLst>
          </p:cNvPr>
          <p:cNvSpPr/>
          <p:nvPr/>
        </p:nvSpPr>
        <p:spPr>
          <a:xfrm rot="10800000">
            <a:off x="7285038" y="0"/>
            <a:ext cx="4906962" cy="5810250"/>
          </a:xfrm>
          <a:prstGeom prst="rtTriangle">
            <a:avLst/>
          </a:prstGeom>
          <a:solidFill>
            <a:srgbClr val="87004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87004F"/>
              </a:solidFill>
            </a:endParaRPr>
          </a:p>
        </p:txBody>
      </p:sp>
      <p:grpSp>
        <p:nvGrpSpPr>
          <p:cNvPr id="13319" name="Group 17">
            <a:extLst>
              <a:ext uri="{FF2B5EF4-FFF2-40B4-BE49-F238E27FC236}">
                <a16:creationId xmlns:a16="http://schemas.microsoft.com/office/drawing/2014/main" id="{F3389C3F-422F-41D5-933E-0E09E978D312}"/>
              </a:ext>
            </a:extLst>
          </p:cNvPr>
          <p:cNvGrpSpPr>
            <a:grpSpLocks/>
          </p:cNvGrpSpPr>
          <p:nvPr/>
        </p:nvGrpSpPr>
        <p:grpSpPr bwMode="auto">
          <a:xfrm>
            <a:off x="481013" y="1365250"/>
            <a:ext cx="8099461" cy="1607647"/>
            <a:chOff x="481751" y="1474839"/>
            <a:chExt cx="8098275" cy="1607317"/>
          </a:xfrm>
        </p:grpSpPr>
        <p:sp>
          <p:nvSpPr>
            <p:cNvPr id="13326" name="TextBox 14">
              <a:extLst>
                <a:ext uri="{FF2B5EF4-FFF2-40B4-BE49-F238E27FC236}">
                  <a16:creationId xmlns:a16="http://schemas.microsoft.com/office/drawing/2014/main" id="{05E2B0CC-CA54-40F9-8B1B-0355943E6EA9}"/>
                </a:ext>
              </a:extLst>
            </p:cNvPr>
            <p:cNvSpPr txBox="1">
              <a:spLocks noChangeArrowheads="1"/>
            </p:cNvSpPr>
            <p:nvPr/>
          </p:nvSpPr>
          <p:spPr bwMode="auto">
            <a:xfrm>
              <a:off x="639095" y="1474839"/>
              <a:ext cx="45818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b="1" dirty="0">
                  <a:solidFill>
                    <a:srgbClr val="354A9D"/>
                  </a:solidFill>
                </a:rPr>
                <a:t>1. Problem analysis and Justification</a:t>
              </a:r>
            </a:p>
          </p:txBody>
        </p:sp>
        <p:sp>
          <p:nvSpPr>
            <p:cNvPr id="16" name="Isosceles Triangle 15">
              <a:extLst>
                <a:ext uri="{FF2B5EF4-FFF2-40B4-BE49-F238E27FC236}">
                  <a16:creationId xmlns:a16="http://schemas.microsoft.com/office/drawing/2014/main" id="{05ECB5C9-BEA0-4F00-8488-DAA92D4A09D5}"/>
                </a:ext>
              </a:extLst>
            </p:cNvPr>
            <p:cNvSpPr/>
            <p:nvPr/>
          </p:nvSpPr>
          <p:spPr>
            <a:xfrm rot="5400000">
              <a:off x="469058" y="1600222"/>
              <a:ext cx="182525" cy="157139"/>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328" name="TextBox 16">
              <a:extLst>
                <a:ext uri="{FF2B5EF4-FFF2-40B4-BE49-F238E27FC236}">
                  <a16:creationId xmlns:a16="http://schemas.microsoft.com/office/drawing/2014/main" id="{94591201-5950-4861-939E-E175E3051610}"/>
                </a:ext>
              </a:extLst>
            </p:cNvPr>
            <p:cNvSpPr txBox="1">
              <a:spLocks noChangeArrowheads="1"/>
            </p:cNvSpPr>
            <p:nvPr/>
          </p:nvSpPr>
          <p:spPr bwMode="auto">
            <a:xfrm>
              <a:off x="732501" y="2023750"/>
              <a:ext cx="7847525" cy="1058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ts val="1500"/>
                </a:lnSpc>
              </a:pPr>
              <a:r>
                <a:rPr lang="en-US" altLang="en-US" dirty="0">
                  <a:solidFill>
                    <a:srgbClr val="87004F"/>
                  </a:solidFill>
                </a:rPr>
                <a:t>1.1. Social protection: a human right and a social and economic necessity</a:t>
              </a:r>
            </a:p>
            <a:p>
              <a:pPr>
                <a:lnSpc>
                  <a:spcPts val="1500"/>
                </a:lnSpc>
              </a:pPr>
              <a:endParaRPr lang="en-US" altLang="en-US" dirty="0">
                <a:solidFill>
                  <a:srgbClr val="87004F"/>
                </a:solidFill>
              </a:endParaRPr>
            </a:p>
            <a:p>
              <a:pPr>
                <a:lnSpc>
                  <a:spcPts val="1500"/>
                </a:lnSpc>
              </a:pPr>
              <a:r>
                <a:rPr lang="en-US" altLang="en-US" dirty="0">
                  <a:solidFill>
                    <a:srgbClr val="87004F"/>
                  </a:solidFill>
                </a:rPr>
                <a:t>1.2. The African context</a:t>
              </a:r>
            </a:p>
            <a:p>
              <a:pPr>
                <a:lnSpc>
                  <a:spcPts val="1500"/>
                </a:lnSpc>
              </a:pPr>
              <a:endParaRPr lang="en-US" altLang="en-US" dirty="0">
                <a:solidFill>
                  <a:srgbClr val="87004F"/>
                </a:solidFill>
              </a:endParaRPr>
            </a:p>
            <a:p>
              <a:pPr>
                <a:lnSpc>
                  <a:spcPts val="1500"/>
                </a:lnSpc>
              </a:pPr>
              <a:r>
                <a:rPr lang="en-US" altLang="en-US" dirty="0">
                  <a:solidFill>
                    <a:srgbClr val="87004F"/>
                  </a:solidFill>
                </a:rPr>
                <a:t>1.3. Root causes of social protection coverage deficits in Africa</a:t>
              </a:r>
            </a:p>
          </p:txBody>
        </p:sp>
      </p:grpSp>
      <p:sp>
        <p:nvSpPr>
          <p:cNvPr id="13323" name="TextBox 23">
            <a:extLst>
              <a:ext uri="{FF2B5EF4-FFF2-40B4-BE49-F238E27FC236}">
                <a16:creationId xmlns:a16="http://schemas.microsoft.com/office/drawing/2014/main" id="{B44B12DC-278E-4AE5-8B3D-0CE5D2606F1B}"/>
              </a:ext>
            </a:extLst>
          </p:cNvPr>
          <p:cNvSpPr txBox="1">
            <a:spLocks noChangeArrowheads="1"/>
          </p:cNvSpPr>
          <p:nvPr/>
        </p:nvSpPr>
        <p:spPr bwMode="auto">
          <a:xfrm>
            <a:off x="638380" y="3232150"/>
            <a:ext cx="4582504" cy="369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NG" altLang="en-US" b="1" dirty="0">
                <a:solidFill>
                  <a:srgbClr val="354A9D"/>
                </a:solidFill>
              </a:rPr>
              <a:t>2</a:t>
            </a:r>
            <a:r>
              <a:rPr lang="en-US" altLang="en-US" b="1" dirty="0">
                <a:solidFill>
                  <a:srgbClr val="354A9D"/>
                </a:solidFill>
              </a:rPr>
              <a:t>. Strategy</a:t>
            </a:r>
          </a:p>
        </p:txBody>
      </p:sp>
      <p:sp>
        <p:nvSpPr>
          <p:cNvPr id="25" name="Isosceles Triangle 24">
            <a:extLst>
              <a:ext uri="{FF2B5EF4-FFF2-40B4-BE49-F238E27FC236}">
                <a16:creationId xmlns:a16="http://schemas.microsoft.com/office/drawing/2014/main" id="{F3AF790F-C000-4E25-9CB3-EA932C2ADD98}"/>
              </a:ext>
            </a:extLst>
          </p:cNvPr>
          <p:cNvSpPr/>
          <p:nvPr/>
        </p:nvSpPr>
        <p:spPr bwMode="auto">
          <a:xfrm rot="5400000">
            <a:off x="468313" y="3357563"/>
            <a:ext cx="182562" cy="157162"/>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325" name="TextBox 25">
            <a:extLst>
              <a:ext uri="{FF2B5EF4-FFF2-40B4-BE49-F238E27FC236}">
                <a16:creationId xmlns:a16="http://schemas.microsoft.com/office/drawing/2014/main" id="{117691F7-D633-4AAA-8DE9-96E2DAE34335}"/>
              </a:ext>
            </a:extLst>
          </p:cNvPr>
          <p:cNvSpPr txBox="1">
            <a:spLocks noChangeArrowheads="1"/>
          </p:cNvSpPr>
          <p:nvPr/>
        </p:nvSpPr>
        <p:spPr bwMode="auto">
          <a:xfrm>
            <a:off x="731800" y="3780631"/>
            <a:ext cx="8093223" cy="1058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ts val="1500"/>
              </a:lnSpc>
            </a:pPr>
            <a:r>
              <a:rPr lang="en-US" altLang="en-US" dirty="0">
                <a:solidFill>
                  <a:srgbClr val="87004F"/>
                </a:solidFill>
              </a:rPr>
              <a:t>2.1. Recent global and regional developments</a:t>
            </a:r>
          </a:p>
          <a:p>
            <a:pPr>
              <a:lnSpc>
                <a:spcPts val="1500"/>
              </a:lnSpc>
            </a:pPr>
            <a:endParaRPr lang="en-NG" altLang="en-US" dirty="0">
              <a:solidFill>
                <a:srgbClr val="87004F"/>
              </a:solidFill>
            </a:endParaRPr>
          </a:p>
          <a:p>
            <a:pPr>
              <a:lnSpc>
                <a:spcPts val="1500"/>
              </a:lnSpc>
            </a:pPr>
            <a:r>
              <a:rPr lang="en-US" altLang="en-US" dirty="0">
                <a:solidFill>
                  <a:srgbClr val="87004F"/>
                </a:solidFill>
              </a:rPr>
              <a:t>2.2. Principle and enabling environment for the extension of social protection</a:t>
            </a:r>
          </a:p>
          <a:p>
            <a:pPr>
              <a:lnSpc>
                <a:spcPts val="1500"/>
              </a:lnSpc>
            </a:pPr>
            <a:endParaRPr lang="en-NG" altLang="en-US" dirty="0">
              <a:solidFill>
                <a:srgbClr val="87004F"/>
              </a:solidFill>
            </a:endParaRPr>
          </a:p>
          <a:p>
            <a:pPr>
              <a:lnSpc>
                <a:spcPts val="1500"/>
              </a:lnSpc>
            </a:pPr>
            <a:r>
              <a:rPr lang="en-US" altLang="en-US" dirty="0">
                <a:solidFill>
                  <a:srgbClr val="87004F"/>
                </a:solidFill>
              </a:rPr>
              <a:t>2.3. Strategic action areas </a:t>
            </a:r>
          </a:p>
        </p:txBody>
      </p:sp>
      <p:sp>
        <p:nvSpPr>
          <p:cNvPr id="13321" name="TextBox 27">
            <a:extLst>
              <a:ext uri="{FF2B5EF4-FFF2-40B4-BE49-F238E27FC236}">
                <a16:creationId xmlns:a16="http://schemas.microsoft.com/office/drawing/2014/main" id="{A12485B7-8AF8-45A8-8B39-0A0894B093B8}"/>
              </a:ext>
            </a:extLst>
          </p:cNvPr>
          <p:cNvSpPr txBox="1">
            <a:spLocks noChangeArrowheads="1"/>
          </p:cNvSpPr>
          <p:nvPr/>
        </p:nvSpPr>
        <p:spPr bwMode="auto">
          <a:xfrm>
            <a:off x="639763" y="5005388"/>
            <a:ext cx="45815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NG" altLang="en-US" b="1">
                <a:solidFill>
                  <a:srgbClr val="354A9D"/>
                </a:solidFill>
              </a:rPr>
              <a:t>3</a:t>
            </a:r>
            <a:r>
              <a:rPr lang="en-US" altLang="en-US" b="1" dirty="0">
                <a:solidFill>
                  <a:srgbClr val="354A9D"/>
                </a:solidFill>
              </a:rPr>
              <a:t>. ILO’s roles</a:t>
            </a:r>
          </a:p>
        </p:txBody>
      </p:sp>
      <p:sp>
        <p:nvSpPr>
          <p:cNvPr id="29" name="Isosceles Triangle 28">
            <a:extLst>
              <a:ext uri="{FF2B5EF4-FFF2-40B4-BE49-F238E27FC236}">
                <a16:creationId xmlns:a16="http://schemas.microsoft.com/office/drawing/2014/main" id="{4CE26C9D-500F-4685-ADD2-36EEB7DF0AA6}"/>
              </a:ext>
            </a:extLst>
          </p:cNvPr>
          <p:cNvSpPr/>
          <p:nvPr/>
        </p:nvSpPr>
        <p:spPr>
          <a:xfrm rot="5400000">
            <a:off x="469107" y="5131594"/>
            <a:ext cx="182562" cy="15875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711D04B-8AF3-48CA-A4E9-B92B803B6133}"/>
              </a:ext>
            </a:extLst>
          </p:cNvPr>
          <p:cNvSpPr>
            <a:spLocks noGrp="1"/>
          </p:cNvSpPr>
          <p:nvPr>
            <p:ph type="dt" sz="half" idx="10"/>
          </p:nvPr>
        </p:nvSpPr>
        <p:spPr/>
        <p:txBody>
          <a:bodyPr/>
          <a:lstStyle/>
          <a:p>
            <a:pPr>
              <a:defRPr/>
            </a:pPr>
            <a:r>
              <a:rPr lang="en-GB"/>
              <a:t>Date: Monday / 01 / October / 2019</a:t>
            </a:r>
          </a:p>
        </p:txBody>
      </p:sp>
      <p:sp>
        <p:nvSpPr>
          <p:cNvPr id="5" name="Footer Placeholder 4">
            <a:extLst>
              <a:ext uri="{FF2B5EF4-FFF2-40B4-BE49-F238E27FC236}">
                <a16:creationId xmlns:a16="http://schemas.microsoft.com/office/drawing/2014/main" id="{774E7BF3-FFE5-45A7-A939-971016285240}"/>
              </a:ext>
            </a:extLst>
          </p:cNvPr>
          <p:cNvSpPr>
            <a:spLocks noGrp="1"/>
          </p:cNvSpPr>
          <p:nvPr>
            <p:ph type="ftr" sz="quarter" idx="11"/>
          </p:nvPr>
        </p:nvSpPr>
        <p:spPr/>
        <p:txBody>
          <a:bodyPr/>
          <a:lstStyle/>
          <a:p>
            <a:pPr>
              <a:defRPr/>
            </a:pPr>
            <a:r>
              <a:rPr lang="en-GB" dirty="0"/>
              <a:t>Advancing social justice, promoting decent work</a:t>
            </a:r>
          </a:p>
        </p:txBody>
      </p:sp>
      <p:sp>
        <p:nvSpPr>
          <p:cNvPr id="6" name="Slide Number Placeholder 5">
            <a:extLst>
              <a:ext uri="{FF2B5EF4-FFF2-40B4-BE49-F238E27FC236}">
                <a16:creationId xmlns:a16="http://schemas.microsoft.com/office/drawing/2014/main" id="{87F625D3-B37B-42D4-A74C-80EFD881B05A}"/>
              </a:ext>
            </a:extLst>
          </p:cNvPr>
          <p:cNvSpPr>
            <a:spLocks noGrp="1"/>
          </p:cNvSpPr>
          <p:nvPr>
            <p:ph type="sldNum" sz="quarter" idx="12"/>
          </p:nvPr>
        </p:nvSpPr>
        <p:spPr/>
        <p:txBody>
          <a:bodyPr/>
          <a:lstStyle/>
          <a:p>
            <a:pPr>
              <a:defRPr/>
            </a:pPr>
            <a:fld id="{675A7771-0D2E-4711-9871-1FC8D6A782E9}" type="slidenum">
              <a:rPr lang="en-GB" smtClean="0"/>
              <a:pPr>
                <a:defRPr/>
              </a:pPr>
              <a:t>3</a:t>
            </a:fld>
            <a:endParaRPr lang="en-GB"/>
          </a:p>
        </p:txBody>
      </p:sp>
      <p:sp>
        <p:nvSpPr>
          <p:cNvPr id="20" name="Right Triangle 19">
            <a:extLst>
              <a:ext uri="{FF2B5EF4-FFF2-40B4-BE49-F238E27FC236}">
                <a16:creationId xmlns:a16="http://schemas.microsoft.com/office/drawing/2014/main" id="{3735D5E6-6641-4829-BF57-1D2E2163A2B9}"/>
              </a:ext>
            </a:extLst>
          </p:cNvPr>
          <p:cNvSpPr/>
          <p:nvPr/>
        </p:nvSpPr>
        <p:spPr>
          <a:xfrm rot="10800000">
            <a:off x="4531929" y="-1"/>
            <a:ext cx="7660928" cy="5054321"/>
          </a:xfrm>
          <a:prstGeom prst="rtTriangle">
            <a:avLst/>
          </a:prstGeom>
          <a:blipFill dpi="0" rotWithShape="0">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Isosceles Triangle 28">
            <a:extLst>
              <a:ext uri="{FF2B5EF4-FFF2-40B4-BE49-F238E27FC236}">
                <a16:creationId xmlns:a16="http://schemas.microsoft.com/office/drawing/2014/main" id="{CD5116E9-E8D3-4467-A35B-104FDE786F38}"/>
              </a:ext>
            </a:extLst>
          </p:cNvPr>
          <p:cNvSpPr/>
          <p:nvPr/>
        </p:nvSpPr>
        <p:spPr>
          <a:xfrm rot="5400000">
            <a:off x="-26528" y="2899903"/>
            <a:ext cx="384651" cy="331596"/>
          </a:xfrm>
          <a:prstGeom prst="triangle">
            <a:avLst/>
          </a:prstGeom>
          <a:solidFill>
            <a:srgbClr val="FA3C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C34C2F8-863B-4BB2-9CCA-FBD334402685}"/>
              </a:ext>
            </a:extLst>
          </p:cNvPr>
          <p:cNvSpPr txBox="1"/>
          <p:nvPr/>
        </p:nvSpPr>
        <p:spPr>
          <a:xfrm>
            <a:off x="490538" y="2706838"/>
            <a:ext cx="6543308" cy="1261884"/>
          </a:xfrm>
          <a:prstGeom prst="rect">
            <a:avLst/>
          </a:prstGeom>
          <a:noFill/>
        </p:spPr>
        <p:txBody>
          <a:bodyPr wrap="square" rtlCol="0">
            <a:spAutoFit/>
          </a:bodyPr>
          <a:lstStyle/>
          <a:p>
            <a:pPr marL="742950" indent="-742950">
              <a:buFont typeface="+mj-lt"/>
              <a:buAutoNum type="arabicPeriod"/>
            </a:pPr>
            <a:r>
              <a:rPr lang="en-US" sz="3800" b="1" dirty="0">
                <a:latin typeface="Overpass" panose="00000500000000000000" pitchFamily="2" charset="0"/>
              </a:rPr>
              <a:t>Problem Analysis and Justification</a:t>
            </a:r>
          </a:p>
        </p:txBody>
      </p:sp>
      <p:sp>
        <p:nvSpPr>
          <p:cNvPr id="22" name="Right Triangle 21">
            <a:extLst>
              <a:ext uri="{FF2B5EF4-FFF2-40B4-BE49-F238E27FC236}">
                <a16:creationId xmlns:a16="http://schemas.microsoft.com/office/drawing/2014/main" id="{046F3DA6-3B5D-47F2-B3AC-1D6471C676DF}"/>
              </a:ext>
            </a:extLst>
          </p:cNvPr>
          <p:cNvSpPr/>
          <p:nvPr/>
        </p:nvSpPr>
        <p:spPr>
          <a:xfrm flipH="1">
            <a:off x="8631534" y="4795174"/>
            <a:ext cx="3570514" cy="2062826"/>
          </a:xfrm>
          <a:prstGeom prst="rtTriangle">
            <a:avLst/>
          </a:prstGeom>
          <a:solidFill>
            <a:srgbClr val="FA3C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6248486"/>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2DE4B6C-F797-4957-B923-18485FBE5874}"/>
              </a:ext>
            </a:extLst>
          </p:cNvPr>
          <p:cNvSpPr>
            <a:spLocks noGrp="1"/>
          </p:cNvSpPr>
          <p:nvPr>
            <p:ph type="dt" sz="quarter" idx="10"/>
          </p:nvPr>
        </p:nvSpPr>
        <p:spPr/>
        <p:txBody>
          <a:bodyPr/>
          <a:lstStyle/>
          <a:p>
            <a:pPr>
              <a:defRPr/>
            </a:pPr>
            <a:r>
              <a:rPr lang="en-GB"/>
              <a:t>Date: Monday / 01 / October / 2019</a:t>
            </a:r>
          </a:p>
        </p:txBody>
      </p:sp>
      <p:sp>
        <p:nvSpPr>
          <p:cNvPr id="15363" name="Footer Placeholder 4">
            <a:extLst>
              <a:ext uri="{FF2B5EF4-FFF2-40B4-BE49-F238E27FC236}">
                <a16:creationId xmlns:a16="http://schemas.microsoft.com/office/drawing/2014/main" id="{3CF38327-F73E-4860-8496-BAA11E12B855}"/>
              </a:ext>
            </a:extLst>
          </p:cNvPr>
          <p:cNvSpPr>
            <a:spLocks noGrp="1" noChangeArrowheads="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GB" altLang="en-US"/>
              <a:t>Advancing social justice, promoting decent work</a:t>
            </a:r>
          </a:p>
        </p:txBody>
      </p:sp>
      <p:sp>
        <p:nvSpPr>
          <p:cNvPr id="15364" name="Slide Number Placeholder 5">
            <a:extLst>
              <a:ext uri="{FF2B5EF4-FFF2-40B4-BE49-F238E27FC236}">
                <a16:creationId xmlns:a16="http://schemas.microsoft.com/office/drawing/2014/main" id="{E008B798-0EDA-4BEB-A84A-C187517F2122}"/>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A4F99CC-B2DA-4B18-927B-3F3A43634207}" type="slidenum">
              <a:rPr lang="en-GB" altLang="en-US" smtClean="0">
                <a:solidFill>
                  <a:schemeClr val="accent1"/>
                </a:solidFill>
              </a:rPr>
              <a:pPr/>
              <a:t>4</a:t>
            </a:fld>
            <a:endParaRPr lang="en-GB" altLang="en-US">
              <a:solidFill>
                <a:schemeClr val="accent1"/>
              </a:solidFill>
            </a:endParaRPr>
          </a:p>
        </p:txBody>
      </p:sp>
      <p:sp>
        <p:nvSpPr>
          <p:cNvPr id="12" name="Title 1">
            <a:extLst>
              <a:ext uri="{FF2B5EF4-FFF2-40B4-BE49-F238E27FC236}">
                <a16:creationId xmlns:a16="http://schemas.microsoft.com/office/drawing/2014/main" id="{A00C64F7-3344-4E75-A7ED-25FCA550722F}"/>
              </a:ext>
            </a:extLst>
          </p:cNvPr>
          <p:cNvSpPr txBox="1">
            <a:spLocks noChangeArrowheads="1"/>
          </p:cNvSpPr>
          <p:nvPr/>
        </p:nvSpPr>
        <p:spPr>
          <a:xfrm>
            <a:off x="490538" y="1423988"/>
            <a:ext cx="11210925" cy="719137"/>
          </a:xfrm>
          <a:prstGeom prst="rect">
            <a:avLst/>
          </a:prstGeom>
        </p:spPr>
        <p:txBody>
          <a:bodyPr/>
          <a:lstStyle>
            <a:lvl1pPr algn="l" rtl="0" eaLnBrk="0" fontAlgn="base" hangingPunct="0">
              <a:lnSpc>
                <a:spcPct val="90000"/>
              </a:lnSpc>
              <a:spcBef>
                <a:spcPct val="0"/>
              </a:spcBef>
              <a:spcAft>
                <a:spcPct val="0"/>
              </a:spcAft>
              <a:defRPr sz="2500" b="1" kern="1200">
                <a:solidFill>
                  <a:schemeClr val="accent1"/>
                </a:solidFill>
                <a:latin typeface="+mj-lt"/>
                <a:ea typeface="+mj-ea"/>
                <a:cs typeface="+mj-cs"/>
              </a:defRPr>
            </a:lvl1pPr>
            <a:lvl2pPr algn="l" rtl="0" eaLnBrk="0" fontAlgn="base" hangingPunct="0">
              <a:lnSpc>
                <a:spcPct val="90000"/>
              </a:lnSpc>
              <a:spcBef>
                <a:spcPct val="0"/>
              </a:spcBef>
              <a:spcAft>
                <a:spcPct val="0"/>
              </a:spcAft>
              <a:defRPr sz="2500" b="1">
                <a:solidFill>
                  <a:schemeClr val="accent1"/>
                </a:solidFill>
                <a:latin typeface="Arial" panose="020B0604020202020204" pitchFamily="34" charset="0"/>
              </a:defRPr>
            </a:lvl2pPr>
            <a:lvl3pPr algn="l" rtl="0" eaLnBrk="0" fontAlgn="base" hangingPunct="0">
              <a:lnSpc>
                <a:spcPct val="90000"/>
              </a:lnSpc>
              <a:spcBef>
                <a:spcPct val="0"/>
              </a:spcBef>
              <a:spcAft>
                <a:spcPct val="0"/>
              </a:spcAft>
              <a:defRPr sz="2500" b="1">
                <a:solidFill>
                  <a:schemeClr val="accent1"/>
                </a:solidFill>
                <a:latin typeface="Arial" panose="020B0604020202020204" pitchFamily="34" charset="0"/>
              </a:defRPr>
            </a:lvl3pPr>
            <a:lvl4pPr algn="l" rtl="0" eaLnBrk="0" fontAlgn="base" hangingPunct="0">
              <a:lnSpc>
                <a:spcPct val="90000"/>
              </a:lnSpc>
              <a:spcBef>
                <a:spcPct val="0"/>
              </a:spcBef>
              <a:spcAft>
                <a:spcPct val="0"/>
              </a:spcAft>
              <a:defRPr sz="2500" b="1">
                <a:solidFill>
                  <a:schemeClr val="accent1"/>
                </a:solidFill>
                <a:latin typeface="Arial" panose="020B0604020202020204" pitchFamily="34" charset="0"/>
              </a:defRPr>
            </a:lvl4pPr>
            <a:lvl5pPr algn="l" rtl="0" eaLnBrk="0" fontAlgn="base" hangingPunct="0">
              <a:lnSpc>
                <a:spcPct val="90000"/>
              </a:lnSpc>
              <a:spcBef>
                <a:spcPct val="0"/>
              </a:spcBef>
              <a:spcAft>
                <a:spcPct val="0"/>
              </a:spcAft>
              <a:defRPr sz="2500" b="1">
                <a:solidFill>
                  <a:schemeClr val="accent1"/>
                </a:solidFill>
                <a:latin typeface="Arial" panose="020B0604020202020204" pitchFamily="34" charset="0"/>
              </a:defRPr>
            </a:lvl5pPr>
            <a:lvl6pPr marL="457200" algn="l" rtl="0" fontAlgn="base">
              <a:lnSpc>
                <a:spcPct val="90000"/>
              </a:lnSpc>
              <a:spcBef>
                <a:spcPct val="0"/>
              </a:spcBef>
              <a:spcAft>
                <a:spcPct val="0"/>
              </a:spcAft>
              <a:defRPr sz="2500" b="1">
                <a:solidFill>
                  <a:schemeClr val="accent1"/>
                </a:solidFill>
                <a:latin typeface="Arial" panose="020B0604020202020204" pitchFamily="34" charset="0"/>
              </a:defRPr>
            </a:lvl6pPr>
            <a:lvl7pPr marL="914400" algn="l" rtl="0" fontAlgn="base">
              <a:lnSpc>
                <a:spcPct val="90000"/>
              </a:lnSpc>
              <a:spcBef>
                <a:spcPct val="0"/>
              </a:spcBef>
              <a:spcAft>
                <a:spcPct val="0"/>
              </a:spcAft>
              <a:defRPr sz="2500" b="1">
                <a:solidFill>
                  <a:schemeClr val="accent1"/>
                </a:solidFill>
                <a:latin typeface="Arial" panose="020B0604020202020204" pitchFamily="34" charset="0"/>
              </a:defRPr>
            </a:lvl7pPr>
            <a:lvl8pPr marL="1371600" algn="l" rtl="0" fontAlgn="base">
              <a:lnSpc>
                <a:spcPct val="90000"/>
              </a:lnSpc>
              <a:spcBef>
                <a:spcPct val="0"/>
              </a:spcBef>
              <a:spcAft>
                <a:spcPct val="0"/>
              </a:spcAft>
              <a:defRPr sz="2500" b="1">
                <a:solidFill>
                  <a:schemeClr val="accent1"/>
                </a:solidFill>
                <a:latin typeface="Arial" panose="020B0604020202020204" pitchFamily="34" charset="0"/>
              </a:defRPr>
            </a:lvl8pPr>
            <a:lvl9pPr marL="1828800" algn="l" rtl="0" fontAlgn="base">
              <a:lnSpc>
                <a:spcPct val="90000"/>
              </a:lnSpc>
              <a:spcBef>
                <a:spcPct val="0"/>
              </a:spcBef>
              <a:spcAft>
                <a:spcPct val="0"/>
              </a:spcAft>
              <a:defRPr sz="2500" b="1">
                <a:solidFill>
                  <a:schemeClr val="accent1"/>
                </a:solidFill>
                <a:latin typeface="Arial" panose="020B0604020202020204" pitchFamily="34" charset="0"/>
              </a:defRPr>
            </a:lvl9pPr>
          </a:lstStyle>
          <a:p>
            <a:pPr eaLnBrk="1" hangingPunct="1"/>
            <a:r>
              <a:rPr lang="en-GB" dirty="0">
                <a:latin typeface="Overpass" panose="00000500000000000000" pitchFamily="2" charset="0"/>
              </a:rPr>
              <a:t>Social protection is a human right</a:t>
            </a:r>
            <a:endParaRPr lang="en-GB" altLang="en-US" dirty="0">
              <a:latin typeface="Overpass" panose="00000500000000000000" pitchFamily="2" charset="0"/>
            </a:endParaRPr>
          </a:p>
        </p:txBody>
      </p:sp>
      <p:grpSp>
        <p:nvGrpSpPr>
          <p:cNvPr id="2" name="Group 1">
            <a:extLst>
              <a:ext uri="{FF2B5EF4-FFF2-40B4-BE49-F238E27FC236}">
                <a16:creationId xmlns:a16="http://schemas.microsoft.com/office/drawing/2014/main" id="{E7573C1C-FFB8-4E10-84BC-0665BBE31CF9}"/>
              </a:ext>
            </a:extLst>
          </p:cNvPr>
          <p:cNvGrpSpPr/>
          <p:nvPr/>
        </p:nvGrpSpPr>
        <p:grpSpPr>
          <a:xfrm>
            <a:off x="620889" y="2510215"/>
            <a:ext cx="6329644" cy="923330"/>
            <a:chOff x="620889" y="2510215"/>
            <a:chExt cx="6329644" cy="923330"/>
          </a:xfrm>
        </p:grpSpPr>
        <p:sp>
          <p:nvSpPr>
            <p:cNvPr id="3" name="TextBox 2">
              <a:extLst>
                <a:ext uri="{FF2B5EF4-FFF2-40B4-BE49-F238E27FC236}">
                  <a16:creationId xmlns:a16="http://schemas.microsoft.com/office/drawing/2014/main" id="{DFAB873A-0CA1-44E0-8EAD-99F3D0916327}"/>
                </a:ext>
              </a:extLst>
            </p:cNvPr>
            <p:cNvSpPr txBox="1"/>
            <p:nvPr/>
          </p:nvSpPr>
          <p:spPr>
            <a:xfrm>
              <a:off x="1051560" y="2510215"/>
              <a:ext cx="5898973" cy="923330"/>
            </a:xfrm>
            <a:prstGeom prst="rect">
              <a:avLst/>
            </a:prstGeom>
            <a:noFill/>
          </p:spPr>
          <p:txBody>
            <a:bodyPr wrap="square" rtlCol="0">
              <a:spAutoFit/>
            </a:bodyPr>
            <a:lstStyle/>
            <a:p>
              <a:r>
                <a:rPr lang="en-GB" b="1" dirty="0"/>
                <a:t>Article 22: </a:t>
              </a:r>
              <a:r>
                <a:rPr lang="en-GB" dirty="0"/>
                <a:t>"Everyone, as a member of society, has the </a:t>
              </a:r>
            </a:p>
            <a:p>
              <a:r>
                <a:rPr lang="en-GB" dirty="0"/>
                <a:t>right to social security”.</a:t>
              </a:r>
            </a:p>
            <a:p>
              <a:endParaRPr lang="en-US" dirty="0"/>
            </a:p>
          </p:txBody>
        </p:sp>
        <p:grpSp>
          <p:nvGrpSpPr>
            <p:cNvPr id="13" name="Group 12">
              <a:extLst>
                <a:ext uri="{FF2B5EF4-FFF2-40B4-BE49-F238E27FC236}">
                  <a16:creationId xmlns:a16="http://schemas.microsoft.com/office/drawing/2014/main" id="{FC012D90-B028-4751-90B9-446B731AD518}"/>
                </a:ext>
              </a:extLst>
            </p:cNvPr>
            <p:cNvGrpSpPr/>
            <p:nvPr/>
          </p:nvGrpSpPr>
          <p:grpSpPr>
            <a:xfrm>
              <a:off x="620889" y="2613511"/>
              <a:ext cx="408093" cy="179388"/>
              <a:chOff x="520983" y="2794580"/>
              <a:chExt cx="530577" cy="278801"/>
            </a:xfrm>
          </p:grpSpPr>
          <p:sp>
            <p:nvSpPr>
              <p:cNvPr id="7" name="Right Triangle 6">
                <a:extLst>
                  <a:ext uri="{FF2B5EF4-FFF2-40B4-BE49-F238E27FC236}">
                    <a16:creationId xmlns:a16="http://schemas.microsoft.com/office/drawing/2014/main" id="{DDD2A41B-8A19-4B09-93DE-754F32871544}"/>
                  </a:ext>
                </a:extLst>
              </p:cNvPr>
              <p:cNvSpPr/>
              <p:nvPr/>
            </p:nvSpPr>
            <p:spPr>
              <a:xfrm rot="5400000">
                <a:off x="520983" y="2794580"/>
                <a:ext cx="270933" cy="270933"/>
              </a:xfrm>
              <a:prstGeom prst="rtTriangle">
                <a:avLst/>
              </a:prstGeom>
              <a:solidFill>
                <a:srgbClr val="FA3C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Triangle 14">
                <a:extLst>
                  <a:ext uri="{FF2B5EF4-FFF2-40B4-BE49-F238E27FC236}">
                    <a16:creationId xmlns:a16="http://schemas.microsoft.com/office/drawing/2014/main" id="{D660D9D8-2F55-467A-AA64-2E0A3779CD73}"/>
                  </a:ext>
                </a:extLst>
              </p:cNvPr>
              <p:cNvSpPr/>
              <p:nvPr/>
            </p:nvSpPr>
            <p:spPr>
              <a:xfrm rot="5400000">
                <a:off x="780627" y="2802448"/>
                <a:ext cx="270933" cy="270933"/>
              </a:xfrm>
              <a:prstGeom prst="rtTriangle">
                <a:avLst/>
              </a:prstGeom>
              <a:solidFill>
                <a:srgbClr val="FA3C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A7F5283-37C1-4585-99C7-89D31006BD71}"/>
              </a:ext>
            </a:extLst>
          </p:cNvPr>
          <p:cNvGrpSpPr/>
          <p:nvPr/>
        </p:nvGrpSpPr>
        <p:grpSpPr>
          <a:xfrm>
            <a:off x="620889" y="3500427"/>
            <a:ext cx="6329644" cy="2215991"/>
            <a:chOff x="620889" y="3500427"/>
            <a:chExt cx="6329644" cy="2215991"/>
          </a:xfrm>
        </p:grpSpPr>
        <p:sp>
          <p:nvSpPr>
            <p:cNvPr id="19" name="TextBox 18">
              <a:extLst>
                <a:ext uri="{FF2B5EF4-FFF2-40B4-BE49-F238E27FC236}">
                  <a16:creationId xmlns:a16="http://schemas.microsoft.com/office/drawing/2014/main" id="{DA68747F-5CF0-40DE-908A-C77A5039E287}"/>
                </a:ext>
              </a:extLst>
            </p:cNvPr>
            <p:cNvSpPr txBox="1"/>
            <p:nvPr/>
          </p:nvSpPr>
          <p:spPr>
            <a:xfrm>
              <a:off x="1051560" y="3500427"/>
              <a:ext cx="5898973" cy="2215991"/>
            </a:xfrm>
            <a:prstGeom prst="rect">
              <a:avLst/>
            </a:prstGeom>
            <a:noFill/>
          </p:spPr>
          <p:txBody>
            <a:bodyPr wrap="square" rtlCol="0">
              <a:spAutoFit/>
            </a:bodyPr>
            <a:lstStyle/>
            <a:p>
              <a:pPr algn="just">
                <a:lnSpc>
                  <a:spcPts val="2400"/>
                </a:lnSpc>
              </a:pPr>
              <a:r>
                <a:rPr lang="en-GB" b="1" dirty="0"/>
                <a:t>Article 25: </a:t>
              </a:r>
              <a:r>
                <a:rPr lang="en-GB" dirty="0"/>
                <a:t>“Everyone has the right to a standard of living adequate for the health and well-being of himself and of his family, (…) and the right to security in the event of unemployment, sickness, disability, widowhood, old age or other lack of livelihood in circumstances beyond his control.”</a:t>
              </a:r>
            </a:p>
            <a:p>
              <a:endParaRPr lang="en-US" dirty="0"/>
            </a:p>
          </p:txBody>
        </p:sp>
        <p:grpSp>
          <p:nvGrpSpPr>
            <p:cNvPr id="20" name="Group 19">
              <a:extLst>
                <a:ext uri="{FF2B5EF4-FFF2-40B4-BE49-F238E27FC236}">
                  <a16:creationId xmlns:a16="http://schemas.microsoft.com/office/drawing/2014/main" id="{03963131-67AF-4EB2-84BF-CC3527095007}"/>
                </a:ext>
              </a:extLst>
            </p:cNvPr>
            <p:cNvGrpSpPr/>
            <p:nvPr/>
          </p:nvGrpSpPr>
          <p:grpSpPr>
            <a:xfrm>
              <a:off x="620889" y="3603723"/>
              <a:ext cx="408093" cy="179388"/>
              <a:chOff x="520983" y="2794580"/>
              <a:chExt cx="530577" cy="278801"/>
            </a:xfrm>
          </p:grpSpPr>
          <p:sp>
            <p:nvSpPr>
              <p:cNvPr id="21" name="Right Triangle 20">
                <a:extLst>
                  <a:ext uri="{FF2B5EF4-FFF2-40B4-BE49-F238E27FC236}">
                    <a16:creationId xmlns:a16="http://schemas.microsoft.com/office/drawing/2014/main" id="{A6BD0F3A-30ED-49CA-AD08-8A217CAA214E}"/>
                  </a:ext>
                </a:extLst>
              </p:cNvPr>
              <p:cNvSpPr/>
              <p:nvPr/>
            </p:nvSpPr>
            <p:spPr>
              <a:xfrm rot="5400000">
                <a:off x="520983" y="2794580"/>
                <a:ext cx="270933" cy="270933"/>
              </a:xfrm>
              <a:prstGeom prst="rtTriangle">
                <a:avLst/>
              </a:prstGeom>
              <a:solidFill>
                <a:srgbClr val="FA3C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Triangle 21">
                <a:extLst>
                  <a:ext uri="{FF2B5EF4-FFF2-40B4-BE49-F238E27FC236}">
                    <a16:creationId xmlns:a16="http://schemas.microsoft.com/office/drawing/2014/main" id="{1A51C613-6656-465E-BCE7-A91194F0C919}"/>
                  </a:ext>
                </a:extLst>
              </p:cNvPr>
              <p:cNvSpPr/>
              <p:nvPr/>
            </p:nvSpPr>
            <p:spPr>
              <a:xfrm rot="5400000">
                <a:off x="780627" y="2802448"/>
                <a:ext cx="270933" cy="270933"/>
              </a:xfrm>
              <a:prstGeom prst="rtTriangle">
                <a:avLst/>
              </a:prstGeom>
              <a:solidFill>
                <a:srgbClr val="FA3C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 name="Rectangle: Single Corner Snipped 17">
            <a:extLst>
              <a:ext uri="{FF2B5EF4-FFF2-40B4-BE49-F238E27FC236}">
                <a16:creationId xmlns:a16="http://schemas.microsoft.com/office/drawing/2014/main" id="{FE72FACC-0CD9-4FEB-B532-35F4B907544F}"/>
              </a:ext>
            </a:extLst>
          </p:cNvPr>
          <p:cNvSpPr/>
          <p:nvPr/>
        </p:nvSpPr>
        <p:spPr>
          <a:xfrm>
            <a:off x="7283959" y="1386250"/>
            <a:ext cx="4528646" cy="4434945"/>
          </a:xfrm>
          <a:prstGeom prst="snip1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15E9608C-6FCD-CD4B-9AB4-87358CE6819D}"/>
              </a:ext>
            </a:extLst>
          </p:cNvPr>
          <p:cNvSpPr txBox="1"/>
          <p:nvPr/>
        </p:nvSpPr>
        <p:spPr>
          <a:xfrm>
            <a:off x="620889" y="5598636"/>
            <a:ext cx="5377977" cy="553998"/>
          </a:xfrm>
          <a:prstGeom prst="rect">
            <a:avLst/>
          </a:prstGeom>
          <a:noFill/>
        </p:spPr>
        <p:txBody>
          <a:bodyPr wrap="square" rtlCol="0">
            <a:spAutoFit/>
          </a:bodyPr>
          <a:lstStyle/>
          <a:p>
            <a:pPr marL="668338" lvl="2" indent="-179388"/>
            <a:r>
              <a:rPr lang="en-GB" altLang="en-JO" sz="1200" dirty="0"/>
              <a:t>Universal declaration of human rights, 1948, article 22 and 25</a:t>
            </a:r>
          </a:p>
          <a:p>
            <a:endParaRPr lang="en-US" dirty="0"/>
          </a:p>
        </p:txBody>
      </p:sp>
    </p:spTree>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01FCF9-0C75-4D07-B966-D9D5C3EAE734}"/>
              </a:ext>
            </a:extLst>
          </p:cNvPr>
          <p:cNvSpPr>
            <a:spLocks noGrp="1"/>
          </p:cNvSpPr>
          <p:nvPr>
            <p:ph type="dt" sz="half" idx="10"/>
          </p:nvPr>
        </p:nvSpPr>
        <p:spPr/>
        <p:txBody>
          <a:bodyPr/>
          <a:lstStyle/>
          <a:p>
            <a:pPr>
              <a:defRPr/>
            </a:pPr>
            <a:r>
              <a:rPr lang="en-GB"/>
              <a:t>Date: Monday / 01 / October / 2019</a:t>
            </a:r>
          </a:p>
        </p:txBody>
      </p:sp>
      <p:sp>
        <p:nvSpPr>
          <p:cNvPr id="3" name="Footer Placeholder 2">
            <a:extLst>
              <a:ext uri="{FF2B5EF4-FFF2-40B4-BE49-F238E27FC236}">
                <a16:creationId xmlns:a16="http://schemas.microsoft.com/office/drawing/2014/main" id="{FCC2C034-B058-428F-8D6A-F09339BBB3C8}"/>
              </a:ext>
            </a:extLst>
          </p:cNvPr>
          <p:cNvSpPr>
            <a:spLocks noGrp="1"/>
          </p:cNvSpPr>
          <p:nvPr>
            <p:ph type="ftr" sz="quarter" idx="11"/>
          </p:nvPr>
        </p:nvSpPr>
        <p:spPr/>
        <p:txBody>
          <a:bodyPr/>
          <a:lstStyle/>
          <a:p>
            <a:pPr>
              <a:defRPr/>
            </a:pPr>
            <a:r>
              <a:rPr lang="en-GB"/>
              <a:t>Advancing social justice, promoting decent work</a:t>
            </a:r>
          </a:p>
        </p:txBody>
      </p:sp>
      <p:sp>
        <p:nvSpPr>
          <p:cNvPr id="4" name="Slide Number Placeholder 3">
            <a:extLst>
              <a:ext uri="{FF2B5EF4-FFF2-40B4-BE49-F238E27FC236}">
                <a16:creationId xmlns:a16="http://schemas.microsoft.com/office/drawing/2014/main" id="{F9A104A2-737D-49A6-8465-FC02C86B34F9}"/>
              </a:ext>
            </a:extLst>
          </p:cNvPr>
          <p:cNvSpPr>
            <a:spLocks noGrp="1"/>
          </p:cNvSpPr>
          <p:nvPr>
            <p:ph type="sldNum" sz="quarter" idx="12"/>
          </p:nvPr>
        </p:nvSpPr>
        <p:spPr/>
        <p:txBody>
          <a:bodyPr/>
          <a:lstStyle/>
          <a:p>
            <a:pPr>
              <a:defRPr/>
            </a:pPr>
            <a:fld id="{50C6A2D8-E637-4CCC-9DE6-2596E2A953FE}" type="slidenum">
              <a:rPr lang="en-GB" smtClean="0"/>
              <a:pPr>
                <a:defRPr/>
              </a:pPr>
              <a:t>5</a:t>
            </a:fld>
            <a:endParaRPr lang="en-GB"/>
          </a:p>
        </p:txBody>
      </p:sp>
      <p:sp>
        <p:nvSpPr>
          <p:cNvPr id="5" name="Title 1">
            <a:extLst>
              <a:ext uri="{FF2B5EF4-FFF2-40B4-BE49-F238E27FC236}">
                <a16:creationId xmlns:a16="http://schemas.microsoft.com/office/drawing/2014/main" id="{C1CEA65B-D949-4B99-824D-BE3C2C6731AA}"/>
              </a:ext>
            </a:extLst>
          </p:cNvPr>
          <p:cNvSpPr txBox="1">
            <a:spLocks noChangeArrowheads="1"/>
          </p:cNvSpPr>
          <p:nvPr/>
        </p:nvSpPr>
        <p:spPr>
          <a:xfrm>
            <a:off x="490539" y="1423988"/>
            <a:ext cx="7638578" cy="719137"/>
          </a:xfrm>
          <a:prstGeom prst="rect">
            <a:avLst/>
          </a:prstGeom>
        </p:spPr>
        <p:txBody>
          <a:bodyPr/>
          <a:lstStyle>
            <a:lvl1pPr algn="l" rtl="0" eaLnBrk="0" fontAlgn="base" hangingPunct="0">
              <a:lnSpc>
                <a:spcPct val="90000"/>
              </a:lnSpc>
              <a:spcBef>
                <a:spcPct val="0"/>
              </a:spcBef>
              <a:spcAft>
                <a:spcPct val="0"/>
              </a:spcAft>
              <a:defRPr sz="2500" b="1" kern="1200">
                <a:solidFill>
                  <a:schemeClr val="accent1"/>
                </a:solidFill>
                <a:latin typeface="+mj-lt"/>
                <a:ea typeface="+mj-ea"/>
                <a:cs typeface="+mj-cs"/>
              </a:defRPr>
            </a:lvl1pPr>
            <a:lvl2pPr algn="l" rtl="0" eaLnBrk="0" fontAlgn="base" hangingPunct="0">
              <a:lnSpc>
                <a:spcPct val="90000"/>
              </a:lnSpc>
              <a:spcBef>
                <a:spcPct val="0"/>
              </a:spcBef>
              <a:spcAft>
                <a:spcPct val="0"/>
              </a:spcAft>
              <a:defRPr sz="2500" b="1">
                <a:solidFill>
                  <a:schemeClr val="accent1"/>
                </a:solidFill>
                <a:latin typeface="Arial" panose="020B0604020202020204" pitchFamily="34" charset="0"/>
              </a:defRPr>
            </a:lvl2pPr>
            <a:lvl3pPr algn="l" rtl="0" eaLnBrk="0" fontAlgn="base" hangingPunct="0">
              <a:lnSpc>
                <a:spcPct val="90000"/>
              </a:lnSpc>
              <a:spcBef>
                <a:spcPct val="0"/>
              </a:spcBef>
              <a:spcAft>
                <a:spcPct val="0"/>
              </a:spcAft>
              <a:defRPr sz="2500" b="1">
                <a:solidFill>
                  <a:schemeClr val="accent1"/>
                </a:solidFill>
                <a:latin typeface="Arial" panose="020B0604020202020204" pitchFamily="34" charset="0"/>
              </a:defRPr>
            </a:lvl3pPr>
            <a:lvl4pPr algn="l" rtl="0" eaLnBrk="0" fontAlgn="base" hangingPunct="0">
              <a:lnSpc>
                <a:spcPct val="90000"/>
              </a:lnSpc>
              <a:spcBef>
                <a:spcPct val="0"/>
              </a:spcBef>
              <a:spcAft>
                <a:spcPct val="0"/>
              </a:spcAft>
              <a:defRPr sz="2500" b="1">
                <a:solidFill>
                  <a:schemeClr val="accent1"/>
                </a:solidFill>
                <a:latin typeface="Arial" panose="020B0604020202020204" pitchFamily="34" charset="0"/>
              </a:defRPr>
            </a:lvl4pPr>
            <a:lvl5pPr algn="l" rtl="0" eaLnBrk="0" fontAlgn="base" hangingPunct="0">
              <a:lnSpc>
                <a:spcPct val="90000"/>
              </a:lnSpc>
              <a:spcBef>
                <a:spcPct val="0"/>
              </a:spcBef>
              <a:spcAft>
                <a:spcPct val="0"/>
              </a:spcAft>
              <a:defRPr sz="2500" b="1">
                <a:solidFill>
                  <a:schemeClr val="accent1"/>
                </a:solidFill>
                <a:latin typeface="Arial" panose="020B0604020202020204" pitchFamily="34" charset="0"/>
              </a:defRPr>
            </a:lvl5pPr>
            <a:lvl6pPr marL="457200" algn="l" rtl="0" fontAlgn="base">
              <a:lnSpc>
                <a:spcPct val="90000"/>
              </a:lnSpc>
              <a:spcBef>
                <a:spcPct val="0"/>
              </a:spcBef>
              <a:spcAft>
                <a:spcPct val="0"/>
              </a:spcAft>
              <a:defRPr sz="2500" b="1">
                <a:solidFill>
                  <a:schemeClr val="accent1"/>
                </a:solidFill>
                <a:latin typeface="Arial" panose="020B0604020202020204" pitchFamily="34" charset="0"/>
              </a:defRPr>
            </a:lvl6pPr>
            <a:lvl7pPr marL="914400" algn="l" rtl="0" fontAlgn="base">
              <a:lnSpc>
                <a:spcPct val="90000"/>
              </a:lnSpc>
              <a:spcBef>
                <a:spcPct val="0"/>
              </a:spcBef>
              <a:spcAft>
                <a:spcPct val="0"/>
              </a:spcAft>
              <a:defRPr sz="2500" b="1">
                <a:solidFill>
                  <a:schemeClr val="accent1"/>
                </a:solidFill>
                <a:latin typeface="Arial" panose="020B0604020202020204" pitchFamily="34" charset="0"/>
              </a:defRPr>
            </a:lvl7pPr>
            <a:lvl8pPr marL="1371600" algn="l" rtl="0" fontAlgn="base">
              <a:lnSpc>
                <a:spcPct val="90000"/>
              </a:lnSpc>
              <a:spcBef>
                <a:spcPct val="0"/>
              </a:spcBef>
              <a:spcAft>
                <a:spcPct val="0"/>
              </a:spcAft>
              <a:defRPr sz="2500" b="1">
                <a:solidFill>
                  <a:schemeClr val="accent1"/>
                </a:solidFill>
                <a:latin typeface="Arial" panose="020B0604020202020204" pitchFamily="34" charset="0"/>
              </a:defRPr>
            </a:lvl8pPr>
            <a:lvl9pPr marL="1828800" algn="l" rtl="0" fontAlgn="base">
              <a:lnSpc>
                <a:spcPct val="90000"/>
              </a:lnSpc>
              <a:spcBef>
                <a:spcPct val="0"/>
              </a:spcBef>
              <a:spcAft>
                <a:spcPct val="0"/>
              </a:spcAft>
              <a:defRPr sz="2500" b="1">
                <a:solidFill>
                  <a:schemeClr val="accent1"/>
                </a:solidFill>
                <a:latin typeface="Arial" panose="020B0604020202020204" pitchFamily="34" charset="0"/>
              </a:defRPr>
            </a:lvl9pPr>
          </a:lstStyle>
          <a:p>
            <a:pPr eaLnBrk="1" hangingPunct="1"/>
            <a:r>
              <a:rPr lang="en-GB" dirty="0">
                <a:latin typeface="Overpass" panose="00000500000000000000" pitchFamily="2" charset="0"/>
              </a:rPr>
              <a:t>Social protection contributes to inclusive growth</a:t>
            </a:r>
            <a:endParaRPr lang="en-GB" altLang="en-US" dirty="0">
              <a:latin typeface="Overpass" panose="00000500000000000000" pitchFamily="2" charset="0"/>
            </a:endParaRPr>
          </a:p>
        </p:txBody>
      </p:sp>
      <p:sp>
        <p:nvSpPr>
          <p:cNvPr id="6" name="Content Placeholder 2">
            <a:extLst>
              <a:ext uri="{FF2B5EF4-FFF2-40B4-BE49-F238E27FC236}">
                <a16:creationId xmlns:a16="http://schemas.microsoft.com/office/drawing/2014/main" id="{6B9CD16C-C1AE-44F7-8103-07B55FF7833C}"/>
              </a:ext>
            </a:extLst>
          </p:cNvPr>
          <p:cNvSpPr txBox="1">
            <a:spLocks noChangeArrowheads="1"/>
          </p:cNvSpPr>
          <p:nvPr/>
        </p:nvSpPr>
        <p:spPr>
          <a:xfrm>
            <a:off x="490538" y="2176462"/>
            <a:ext cx="7312025" cy="3482975"/>
          </a:xfrm>
          <a:prstGeom prst="rect">
            <a:avLst/>
          </a:prstGeom>
        </p:spPr>
        <p:txBody>
          <a:bodyPr/>
          <a:lstStyle>
            <a:lvl1pPr algn="l" rtl="0" eaLnBrk="0" fontAlgn="base" hangingPunct="0">
              <a:spcBef>
                <a:spcPts val="2400"/>
              </a:spcBef>
              <a:spcAft>
                <a:spcPts val="600"/>
              </a:spcAft>
              <a:buFont typeface="Arial" panose="020B0604020202020204" pitchFamily="34" charset="0"/>
              <a:defRPr b="1" kern="1200">
                <a:solidFill>
                  <a:schemeClr val="accent2"/>
                </a:solidFill>
                <a:latin typeface="+mn-lt"/>
                <a:ea typeface="+mn-ea"/>
                <a:cs typeface="+mn-cs"/>
              </a:defRPr>
            </a:lvl1pPr>
            <a:lvl2pPr algn="l" rtl="0" eaLnBrk="0" fontAlgn="base" hangingPunct="0">
              <a:spcBef>
                <a:spcPts val="600"/>
              </a:spcBef>
              <a:spcAft>
                <a:spcPts val="600"/>
              </a:spcAft>
              <a:buFont typeface="Arial" panose="020B0604020202020204" pitchFamily="34" charset="0"/>
              <a:defRPr kern="1200">
                <a:solidFill>
                  <a:schemeClr val="tx1"/>
                </a:solidFill>
                <a:latin typeface="+mn-lt"/>
                <a:ea typeface="+mn-ea"/>
                <a:cs typeface="+mn-cs"/>
              </a:defRPr>
            </a:lvl2pPr>
            <a:lvl3pPr marL="250825" indent="-250825" algn="l" rtl="0" eaLnBrk="0" fontAlgn="base" hangingPunct="0">
              <a:spcBef>
                <a:spcPts val="600"/>
              </a:spcBef>
              <a:spcAft>
                <a:spcPct val="0"/>
              </a:spcAft>
              <a:buClr>
                <a:schemeClr val="accent2"/>
              </a:buClr>
              <a:buSzPct val="70000"/>
              <a:buFont typeface="Wingdings 3" panose="05040102010807070707" pitchFamily="18" charset="2"/>
              <a:buChar char=""/>
              <a:defRPr kern="1200">
                <a:solidFill>
                  <a:schemeClr val="tx1"/>
                </a:solidFill>
                <a:latin typeface="+mn-lt"/>
                <a:ea typeface="+mn-ea"/>
                <a:cs typeface="+mn-cs"/>
              </a:defRPr>
            </a:lvl3pPr>
            <a:lvl4pPr algn="l" rtl="0" eaLnBrk="0" fontAlgn="base" hangingPunct="0">
              <a:spcBef>
                <a:spcPts val="2400"/>
              </a:spcBef>
              <a:spcAft>
                <a:spcPts val="450"/>
              </a:spcAft>
              <a:buClr>
                <a:schemeClr val="accent2"/>
              </a:buClr>
              <a:buSzPct val="80000"/>
              <a:buFont typeface="Arial" panose="020B0604020202020204" pitchFamily="34" charset="0"/>
              <a:defRPr sz="1400" b="1" kern="1200">
                <a:solidFill>
                  <a:schemeClr val="accent2"/>
                </a:solidFill>
                <a:latin typeface="+mn-lt"/>
                <a:ea typeface="+mn-ea"/>
                <a:cs typeface="+mn-cs"/>
              </a:defRPr>
            </a:lvl4pPr>
            <a:lvl5pPr algn="l" rtl="0" eaLnBrk="0" fontAlgn="base" hangingPunct="0">
              <a:spcBef>
                <a:spcPts val="450"/>
              </a:spcBef>
              <a:spcAft>
                <a:spcPts val="450"/>
              </a:spcAft>
              <a:buClr>
                <a:schemeClr val="accent2"/>
              </a:buClr>
              <a:buSzPct val="80000"/>
              <a:buFont typeface="Arial" panose="020B0604020202020204" pitchFamily="34" charset="0"/>
              <a:defRPr sz="1400" kern="1200">
                <a:solidFill>
                  <a:schemeClr val="tx1"/>
                </a:solidFill>
                <a:latin typeface="+mn-lt"/>
                <a:ea typeface="+mn-ea"/>
                <a:cs typeface="+mn-cs"/>
              </a:defRPr>
            </a:lvl5pPr>
            <a:lvl6pPr marL="252000" indent="-252000" algn="l" defTabSz="914400" rtl="0" eaLnBrk="1" latinLnBrk="0" hangingPunct="1">
              <a:lnSpc>
                <a:spcPct val="100000"/>
              </a:lnSpc>
              <a:spcBef>
                <a:spcPts val="450"/>
              </a:spcBef>
              <a:buClr>
                <a:schemeClr val="accent2"/>
              </a:buClr>
              <a:buSzPct val="70000"/>
              <a:buFont typeface="Wingdings 3" panose="05040102010807070707" pitchFamily="18" charset="2"/>
              <a:buChar char="u"/>
              <a:defRPr sz="1400" kern="1200">
                <a:solidFill>
                  <a:schemeClr val="tx1"/>
                </a:solidFill>
                <a:latin typeface="+mn-lt"/>
                <a:ea typeface="+mn-ea"/>
                <a:cs typeface="+mn-cs"/>
              </a:defRPr>
            </a:lvl6pPr>
            <a:lvl7pPr marL="0" indent="0" algn="l" defTabSz="914400" rtl="0" eaLnBrk="1" latinLnBrk="0" hangingPunct="1">
              <a:lnSpc>
                <a:spcPct val="100000"/>
              </a:lnSpc>
              <a:spcBef>
                <a:spcPts val="600"/>
              </a:spcBef>
              <a:buFont typeface="Arial" panose="020B0604020202020204" pitchFamily="34" charset="0"/>
              <a:buNone/>
              <a:defRPr sz="1000" kern="1200" baseline="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Social protection promotes</a:t>
            </a:r>
          </a:p>
          <a:p>
            <a:pPr lvl="2">
              <a:lnSpc>
                <a:spcPts val="2400"/>
              </a:lnSpc>
            </a:pPr>
            <a:r>
              <a:rPr lang="en-GB" dirty="0"/>
              <a:t>Income security and Poverty reduction</a:t>
            </a:r>
          </a:p>
          <a:p>
            <a:pPr lvl="2">
              <a:lnSpc>
                <a:spcPts val="2400"/>
              </a:lnSpc>
            </a:pPr>
            <a:r>
              <a:rPr lang="en-GB" dirty="0"/>
              <a:t>Crisis recovery</a:t>
            </a:r>
          </a:p>
          <a:p>
            <a:pPr lvl="2">
              <a:lnSpc>
                <a:spcPts val="2400"/>
              </a:lnSpc>
            </a:pPr>
            <a:r>
              <a:rPr lang="en-GB" dirty="0"/>
              <a:t>Productivity and employability</a:t>
            </a:r>
          </a:p>
          <a:p>
            <a:pPr lvl="2">
              <a:lnSpc>
                <a:spcPts val="2400"/>
              </a:lnSpc>
            </a:pPr>
            <a:r>
              <a:rPr lang="fr-CH" dirty="0" err="1"/>
              <a:t>Higher</a:t>
            </a:r>
            <a:r>
              <a:rPr lang="fr-CH" dirty="0"/>
              <a:t> </a:t>
            </a:r>
            <a:r>
              <a:rPr lang="fr-CH" dirty="0" err="1"/>
              <a:t>household</a:t>
            </a:r>
            <a:r>
              <a:rPr lang="fr-CH" dirty="0"/>
              <a:t> </a:t>
            </a:r>
            <a:r>
              <a:rPr lang="fr-CH" dirty="0" err="1"/>
              <a:t>consumption</a:t>
            </a:r>
            <a:r>
              <a:rPr lang="fr-CH" dirty="0"/>
              <a:t> and </a:t>
            </a:r>
            <a:r>
              <a:rPr lang="fr-CH" dirty="0" err="1"/>
              <a:t>domestic</a:t>
            </a:r>
            <a:r>
              <a:rPr lang="fr-CH" dirty="0"/>
              <a:t> </a:t>
            </a:r>
            <a:r>
              <a:rPr lang="fr-CH" dirty="0" err="1"/>
              <a:t>demand</a:t>
            </a:r>
            <a:endParaRPr lang="en-GB" dirty="0">
              <a:solidFill>
                <a:srgbClr val="FF0000"/>
              </a:solidFill>
            </a:endParaRPr>
          </a:p>
          <a:p>
            <a:pPr lvl="2">
              <a:lnSpc>
                <a:spcPts val="2400"/>
              </a:lnSpc>
            </a:pPr>
            <a:r>
              <a:rPr lang="fr-CH" dirty="0"/>
              <a:t>Social and </a:t>
            </a:r>
            <a:r>
              <a:rPr lang="fr-CH" dirty="0" err="1"/>
              <a:t>political</a:t>
            </a:r>
            <a:r>
              <a:rPr lang="fr-CH" dirty="0"/>
              <a:t> </a:t>
            </a:r>
            <a:r>
              <a:rPr lang="fr-CH" dirty="0" err="1"/>
              <a:t>stability</a:t>
            </a:r>
            <a:endParaRPr lang="en-GB" dirty="0">
              <a:solidFill>
                <a:srgbClr val="FF0000"/>
              </a:solidFill>
            </a:endParaRPr>
          </a:p>
          <a:p>
            <a:pPr lvl="2">
              <a:lnSpc>
                <a:spcPts val="2400"/>
              </a:lnSpc>
            </a:pPr>
            <a:r>
              <a:rPr lang="en-GB" dirty="0"/>
              <a:t>Structural transformations of the economy</a:t>
            </a:r>
          </a:p>
        </p:txBody>
      </p:sp>
      <p:sp>
        <p:nvSpPr>
          <p:cNvPr id="9" name="Title 1">
            <a:extLst>
              <a:ext uri="{FF2B5EF4-FFF2-40B4-BE49-F238E27FC236}">
                <a16:creationId xmlns:a16="http://schemas.microsoft.com/office/drawing/2014/main" id="{A8DA1F81-4502-4F72-ABB6-B41895A54937}"/>
              </a:ext>
            </a:extLst>
          </p:cNvPr>
          <p:cNvSpPr txBox="1">
            <a:spLocks noChangeArrowheads="1"/>
          </p:cNvSpPr>
          <p:nvPr/>
        </p:nvSpPr>
        <p:spPr>
          <a:xfrm>
            <a:off x="490538" y="5434012"/>
            <a:ext cx="7856020" cy="719137"/>
          </a:xfrm>
          <a:prstGeom prst="rect">
            <a:avLst/>
          </a:prstGeom>
        </p:spPr>
        <p:txBody>
          <a:bodyPr/>
          <a:lstStyle>
            <a:lvl1pPr algn="l" rtl="0" eaLnBrk="0" fontAlgn="base" hangingPunct="0">
              <a:lnSpc>
                <a:spcPct val="90000"/>
              </a:lnSpc>
              <a:spcBef>
                <a:spcPct val="0"/>
              </a:spcBef>
              <a:spcAft>
                <a:spcPct val="0"/>
              </a:spcAft>
              <a:defRPr sz="2500" b="1" kern="1200">
                <a:solidFill>
                  <a:schemeClr val="accent1"/>
                </a:solidFill>
                <a:latin typeface="+mj-lt"/>
                <a:ea typeface="+mj-ea"/>
                <a:cs typeface="+mj-cs"/>
              </a:defRPr>
            </a:lvl1pPr>
            <a:lvl2pPr algn="l" rtl="0" eaLnBrk="0" fontAlgn="base" hangingPunct="0">
              <a:lnSpc>
                <a:spcPct val="90000"/>
              </a:lnSpc>
              <a:spcBef>
                <a:spcPct val="0"/>
              </a:spcBef>
              <a:spcAft>
                <a:spcPct val="0"/>
              </a:spcAft>
              <a:defRPr sz="2500" b="1">
                <a:solidFill>
                  <a:schemeClr val="accent1"/>
                </a:solidFill>
                <a:latin typeface="Arial" panose="020B0604020202020204" pitchFamily="34" charset="0"/>
              </a:defRPr>
            </a:lvl2pPr>
            <a:lvl3pPr algn="l" rtl="0" eaLnBrk="0" fontAlgn="base" hangingPunct="0">
              <a:lnSpc>
                <a:spcPct val="90000"/>
              </a:lnSpc>
              <a:spcBef>
                <a:spcPct val="0"/>
              </a:spcBef>
              <a:spcAft>
                <a:spcPct val="0"/>
              </a:spcAft>
              <a:defRPr sz="2500" b="1">
                <a:solidFill>
                  <a:schemeClr val="accent1"/>
                </a:solidFill>
                <a:latin typeface="Arial" panose="020B0604020202020204" pitchFamily="34" charset="0"/>
              </a:defRPr>
            </a:lvl3pPr>
            <a:lvl4pPr algn="l" rtl="0" eaLnBrk="0" fontAlgn="base" hangingPunct="0">
              <a:lnSpc>
                <a:spcPct val="90000"/>
              </a:lnSpc>
              <a:spcBef>
                <a:spcPct val="0"/>
              </a:spcBef>
              <a:spcAft>
                <a:spcPct val="0"/>
              </a:spcAft>
              <a:defRPr sz="2500" b="1">
                <a:solidFill>
                  <a:schemeClr val="accent1"/>
                </a:solidFill>
                <a:latin typeface="Arial" panose="020B0604020202020204" pitchFamily="34" charset="0"/>
              </a:defRPr>
            </a:lvl4pPr>
            <a:lvl5pPr algn="l" rtl="0" eaLnBrk="0" fontAlgn="base" hangingPunct="0">
              <a:lnSpc>
                <a:spcPct val="90000"/>
              </a:lnSpc>
              <a:spcBef>
                <a:spcPct val="0"/>
              </a:spcBef>
              <a:spcAft>
                <a:spcPct val="0"/>
              </a:spcAft>
              <a:defRPr sz="2500" b="1">
                <a:solidFill>
                  <a:schemeClr val="accent1"/>
                </a:solidFill>
                <a:latin typeface="Arial" panose="020B0604020202020204" pitchFamily="34" charset="0"/>
              </a:defRPr>
            </a:lvl5pPr>
            <a:lvl6pPr marL="457200" algn="l" rtl="0" fontAlgn="base">
              <a:lnSpc>
                <a:spcPct val="90000"/>
              </a:lnSpc>
              <a:spcBef>
                <a:spcPct val="0"/>
              </a:spcBef>
              <a:spcAft>
                <a:spcPct val="0"/>
              </a:spcAft>
              <a:defRPr sz="2500" b="1">
                <a:solidFill>
                  <a:schemeClr val="accent1"/>
                </a:solidFill>
                <a:latin typeface="Arial" panose="020B0604020202020204" pitchFamily="34" charset="0"/>
              </a:defRPr>
            </a:lvl6pPr>
            <a:lvl7pPr marL="914400" algn="l" rtl="0" fontAlgn="base">
              <a:lnSpc>
                <a:spcPct val="90000"/>
              </a:lnSpc>
              <a:spcBef>
                <a:spcPct val="0"/>
              </a:spcBef>
              <a:spcAft>
                <a:spcPct val="0"/>
              </a:spcAft>
              <a:defRPr sz="2500" b="1">
                <a:solidFill>
                  <a:schemeClr val="accent1"/>
                </a:solidFill>
                <a:latin typeface="Arial" panose="020B0604020202020204" pitchFamily="34" charset="0"/>
              </a:defRPr>
            </a:lvl7pPr>
            <a:lvl8pPr marL="1371600" algn="l" rtl="0" fontAlgn="base">
              <a:lnSpc>
                <a:spcPct val="90000"/>
              </a:lnSpc>
              <a:spcBef>
                <a:spcPct val="0"/>
              </a:spcBef>
              <a:spcAft>
                <a:spcPct val="0"/>
              </a:spcAft>
              <a:defRPr sz="2500" b="1">
                <a:solidFill>
                  <a:schemeClr val="accent1"/>
                </a:solidFill>
                <a:latin typeface="Arial" panose="020B0604020202020204" pitchFamily="34" charset="0"/>
              </a:defRPr>
            </a:lvl8pPr>
            <a:lvl9pPr marL="1828800" algn="l" rtl="0" fontAlgn="base">
              <a:lnSpc>
                <a:spcPct val="90000"/>
              </a:lnSpc>
              <a:spcBef>
                <a:spcPct val="0"/>
              </a:spcBef>
              <a:spcAft>
                <a:spcPct val="0"/>
              </a:spcAft>
              <a:defRPr sz="2500" b="1">
                <a:solidFill>
                  <a:schemeClr val="accent1"/>
                </a:solidFill>
                <a:latin typeface="Arial" panose="020B0604020202020204" pitchFamily="34" charset="0"/>
              </a:defRPr>
            </a:lvl9pPr>
          </a:lstStyle>
          <a:p>
            <a:pPr marL="0" lvl="2" indent="0">
              <a:buNone/>
            </a:pPr>
            <a:r>
              <a:rPr lang="en-GB" sz="1800" b="0" dirty="0"/>
              <a:t>It is not a cost but an </a:t>
            </a:r>
            <a:r>
              <a:rPr lang="en-GB" sz="1800" dirty="0"/>
              <a:t>investment</a:t>
            </a:r>
            <a:r>
              <a:rPr lang="en-GB" sz="1800" b="0" dirty="0"/>
              <a:t> with high </a:t>
            </a:r>
            <a:r>
              <a:rPr lang="en-GB" sz="1800" dirty="0"/>
              <a:t>economic and social returns</a:t>
            </a:r>
          </a:p>
        </p:txBody>
      </p:sp>
      <p:sp>
        <p:nvSpPr>
          <p:cNvPr id="12" name="Rectangle: Single Corner Snipped 11">
            <a:extLst>
              <a:ext uri="{FF2B5EF4-FFF2-40B4-BE49-F238E27FC236}">
                <a16:creationId xmlns:a16="http://schemas.microsoft.com/office/drawing/2014/main" id="{84435717-5CF9-4EA9-AC27-41568399DB72}"/>
              </a:ext>
            </a:extLst>
          </p:cNvPr>
          <p:cNvSpPr>
            <a:spLocks noChangeAspect="1"/>
          </p:cNvSpPr>
          <p:nvPr/>
        </p:nvSpPr>
        <p:spPr>
          <a:xfrm>
            <a:off x="8421511" y="1164348"/>
            <a:ext cx="3409246" cy="4864608"/>
          </a:xfrm>
          <a:prstGeom prst="snip1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86262192"/>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E373B3-3FAB-4584-978E-E22DFC6AB82B}"/>
              </a:ext>
            </a:extLst>
          </p:cNvPr>
          <p:cNvSpPr>
            <a:spLocks noGrp="1"/>
          </p:cNvSpPr>
          <p:nvPr>
            <p:ph type="dt" sz="half" idx="10"/>
          </p:nvPr>
        </p:nvSpPr>
        <p:spPr/>
        <p:txBody>
          <a:bodyPr/>
          <a:lstStyle/>
          <a:p>
            <a:pPr>
              <a:defRPr/>
            </a:pPr>
            <a:r>
              <a:rPr lang="en-GB"/>
              <a:t>Date: Monday / 01 / October / 2019</a:t>
            </a:r>
          </a:p>
        </p:txBody>
      </p:sp>
      <p:sp>
        <p:nvSpPr>
          <p:cNvPr id="3" name="Footer Placeholder 2">
            <a:extLst>
              <a:ext uri="{FF2B5EF4-FFF2-40B4-BE49-F238E27FC236}">
                <a16:creationId xmlns:a16="http://schemas.microsoft.com/office/drawing/2014/main" id="{A6EF02F8-F937-476E-9873-1314A504DBAF}"/>
              </a:ext>
            </a:extLst>
          </p:cNvPr>
          <p:cNvSpPr>
            <a:spLocks noGrp="1"/>
          </p:cNvSpPr>
          <p:nvPr>
            <p:ph type="ftr" sz="quarter" idx="11"/>
          </p:nvPr>
        </p:nvSpPr>
        <p:spPr/>
        <p:txBody>
          <a:bodyPr/>
          <a:lstStyle/>
          <a:p>
            <a:pPr>
              <a:defRPr/>
            </a:pPr>
            <a:r>
              <a:rPr lang="en-GB"/>
              <a:t>Advancing social justice, promoting decent work</a:t>
            </a:r>
          </a:p>
        </p:txBody>
      </p:sp>
      <p:sp>
        <p:nvSpPr>
          <p:cNvPr id="4" name="Slide Number Placeholder 3">
            <a:extLst>
              <a:ext uri="{FF2B5EF4-FFF2-40B4-BE49-F238E27FC236}">
                <a16:creationId xmlns:a16="http://schemas.microsoft.com/office/drawing/2014/main" id="{BBA8B02F-B5D7-43C6-B048-FFE8A407F8B1}"/>
              </a:ext>
            </a:extLst>
          </p:cNvPr>
          <p:cNvSpPr>
            <a:spLocks noGrp="1"/>
          </p:cNvSpPr>
          <p:nvPr>
            <p:ph type="sldNum" sz="quarter" idx="12"/>
          </p:nvPr>
        </p:nvSpPr>
        <p:spPr/>
        <p:txBody>
          <a:bodyPr/>
          <a:lstStyle/>
          <a:p>
            <a:pPr>
              <a:defRPr/>
            </a:pPr>
            <a:fld id="{50C6A2D8-E637-4CCC-9DE6-2596E2A953FE}" type="slidenum">
              <a:rPr lang="en-GB" smtClean="0"/>
              <a:pPr>
                <a:defRPr/>
              </a:pPr>
              <a:t>6</a:t>
            </a:fld>
            <a:endParaRPr lang="en-GB"/>
          </a:p>
        </p:txBody>
      </p:sp>
      <p:sp>
        <p:nvSpPr>
          <p:cNvPr id="5" name="Title 1">
            <a:extLst>
              <a:ext uri="{FF2B5EF4-FFF2-40B4-BE49-F238E27FC236}">
                <a16:creationId xmlns:a16="http://schemas.microsoft.com/office/drawing/2014/main" id="{C0AD9EB8-D210-4DC0-8662-09B07A1591A8}"/>
              </a:ext>
            </a:extLst>
          </p:cNvPr>
          <p:cNvSpPr txBox="1">
            <a:spLocks noChangeArrowheads="1"/>
          </p:cNvSpPr>
          <p:nvPr/>
        </p:nvSpPr>
        <p:spPr>
          <a:xfrm>
            <a:off x="490539" y="1423988"/>
            <a:ext cx="7638578" cy="719137"/>
          </a:xfrm>
          <a:prstGeom prst="rect">
            <a:avLst/>
          </a:prstGeom>
        </p:spPr>
        <p:txBody>
          <a:bodyPr/>
          <a:lstStyle>
            <a:lvl1pPr algn="l" rtl="0" eaLnBrk="0" fontAlgn="base" hangingPunct="0">
              <a:lnSpc>
                <a:spcPct val="90000"/>
              </a:lnSpc>
              <a:spcBef>
                <a:spcPct val="0"/>
              </a:spcBef>
              <a:spcAft>
                <a:spcPct val="0"/>
              </a:spcAft>
              <a:defRPr sz="2500" b="1" kern="1200">
                <a:solidFill>
                  <a:schemeClr val="accent1"/>
                </a:solidFill>
                <a:latin typeface="+mj-lt"/>
                <a:ea typeface="+mj-ea"/>
                <a:cs typeface="+mj-cs"/>
              </a:defRPr>
            </a:lvl1pPr>
            <a:lvl2pPr algn="l" rtl="0" eaLnBrk="0" fontAlgn="base" hangingPunct="0">
              <a:lnSpc>
                <a:spcPct val="90000"/>
              </a:lnSpc>
              <a:spcBef>
                <a:spcPct val="0"/>
              </a:spcBef>
              <a:spcAft>
                <a:spcPct val="0"/>
              </a:spcAft>
              <a:defRPr sz="2500" b="1">
                <a:solidFill>
                  <a:schemeClr val="accent1"/>
                </a:solidFill>
                <a:latin typeface="Arial" panose="020B0604020202020204" pitchFamily="34" charset="0"/>
              </a:defRPr>
            </a:lvl2pPr>
            <a:lvl3pPr algn="l" rtl="0" eaLnBrk="0" fontAlgn="base" hangingPunct="0">
              <a:lnSpc>
                <a:spcPct val="90000"/>
              </a:lnSpc>
              <a:spcBef>
                <a:spcPct val="0"/>
              </a:spcBef>
              <a:spcAft>
                <a:spcPct val="0"/>
              </a:spcAft>
              <a:defRPr sz="2500" b="1">
                <a:solidFill>
                  <a:schemeClr val="accent1"/>
                </a:solidFill>
                <a:latin typeface="Arial" panose="020B0604020202020204" pitchFamily="34" charset="0"/>
              </a:defRPr>
            </a:lvl3pPr>
            <a:lvl4pPr algn="l" rtl="0" eaLnBrk="0" fontAlgn="base" hangingPunct="0">
              <a:lnSpc>
                <a:spcPct val="90000"/>
              </a:lnSpc>
              <a:spcBef>
                <a:spcPct val="0"/>
              </a:spcBef>
              <a:spcAft>
                <a:spcPct val="0"/>
              </a:spcAft>
              <a:defRPr sz="2500" b="1">
                <a:solidFill>
                  <a:schemeClr val="accent1"/>
                </a:solidFill>
                <a:latin typeface="Arial" panose="020B0604020202020204" pitchFamily="34" charset="0"/>
              </a:defRPr>
            </a:lvl4pPr>
            <a:lvl5pPr algn="l" rtl="0" eaLnBrk="0" fontAlgn="base" hangingPunct="0">
              <a:lnSpc>
                <a:spcPct val="90000"/>
              </a:lnSpc>
              <a:spcBef>
                <a:spcPct val="0"/>
              </a:spcBef>
              <a:spcAft>
                <a:spcPct val="0"/>
              </a:spcAft>
              <a:defRPr sz="2500" b="1">
                <a:solidFill>
                  <a:schemeClr val="accent1"/>
                </a:solidFill>
                <a:latin typeface="Arial" panose="020B0604020202020204" pitchFamily="34" charset="0"/>
              </a:defRPr>
            </a:lvl5pPr>
            <a:lvl6pPr marL="457200" algn="l" rtl="0" fontAlgn="base">
              <a:lnSpc>
                <a:spcPct val="90000"/>
              </a:lnSpc>
              <a:spcBef>
                <a:spcPct val="0"/>
              </a:spcBef>
              <a:spcAft>
                <a:spcPct val="0"/>
              </a:spcAft>
              <a:defRPr sz="2500" b="1">
                <a:solidFill>
                  <a:schemeClr val="accent1"/>
                </a:solidFill>
                <a:latin typeface="Arial" panose="020B0604020202020204" pitchFamily="34" charset="0"/>
              </a:defRPr>
            </a:lvl6pPr>
            <a:lvl7pPr marL="914400" algn="l" rtl="0" fontAlgn="base">
              <a:lnSpc>
                <a:spcPct val="90000"/>
              </a:lnSpc>
              <a:spcBef>
                <a:spcPct val="0"/>
              </a:spcBef>
              <a:spcAft>
                <a:spcPct val="0"/>
              </a:spcAft>
              <a:defRPr sz="2500" b="1">
                <a:solidFill>
                  <a:schemeClr val="accent1"/>
                </a:solidFill>
                <a:latin typeface="Arial" panose="020B0604020202020204" pitchFamily="34" charset="0"/>
              </a:defRPr>
            </a:lvl7pPr>
            <a:lvl8pPr marL="1371600" algn="l" rtl="0" fontAlgn="base">
              <a:lnSpc>
                <a:spcPct val="90000"/>
              </a:lnSpc>
              <a:spcBef>
                <a:spcPct val="0"/>
              </a:spcBef>
              <a:spcAft>
                <a:spcPct val="0"/>
              </a:spcAft>
              <a:defRPr sz="2500" b="1">
                <a:solidFill>
                  <a:schemeClr val="accent1"/>
                </a:solidFill>
                <a:latin typeface="Arial" panose="020B0604020202020204" pitchFamily="34" charset="0"/>
              </a:defRPr>
            </a:lvl8pPr>
            <a:lvl9pPr marL="1828800" algn="l" rtl="0" fontAlgn="base">
              <a:lnSpc>
                <a:spcPct val="90000"/>
              </a:lnSpc>
              <a:spcBef>
                <a:spcPct val="0"/>
              </a:spcBef>
              <a:spcAft>
                <a:spcPct val="0"/>
              </a:spcAft>
              <a:defRPr sz="2500" b="1">
                <a:solidFill>
                  <a:schemeClr val="accent1"/>
                </a:solidFill>
                <a:latin typeface="Arial" panose="020B0604020202020204" pitchFamily="34" charset="0"/>
              </a:defRPr>
            </a:lvl9pPr>
          </a:lstStyle>
          <a:p>
            <a:pPr eaLnBrk="1" hangingPunct="1"/>
            <a:r>
              <a:rPr lang="en-GB" dirty="0">
                <a:latin typeface="Overpass" panose="00000500000000000000" pitchFamily="2" charset="0"/>
              </a:rPr>
              <a:t>Social protection &amp; Agenda 2030</a:t>
            </a:r>
            <a:endParaRPr lang="en-GB" altLang="en-US" dirty="0">
              <a:latin typeface="Overpass" panose="00000500000000000000" pitchFamily="2" charset="0"/>
            </a:endParaRPr>
          </a:p>
        </p:txBody>
      </p:sp>
      <p:sp>
        <p:nvSpPr>
          <p:cNvPr id="6" name="Content Placeholder 2">
            <a:extLst>
              <a:ext uri="{FF2B5EF4-FFF2-40B4-BE49-F238E27FC236}">
                <a16:creationId xmlns:a16="http://schemas.microsoft.com/office/drawing/2014/main" id="{795425B6-FDB0-48CB-B9BC-BC7BE1E87271}"/>
              </a:ext>
            </a:extLst>
          </p:cNvPr>
          <p:cNvSpPr txBox="1">
            <a:spLocks noChangeArrowheads="1"/>
          </p:cNvSpPr>
          <p:nvPr/>
        </p:nvSpPr>
        <p:spPr>
          <a:xfrm>
            <a:off x="490538" y="2176462"/>
            <a:ext cx="7312025" cy="3482975"/>
          </a:xfrm>
          <a:prstGeom prst="rect">
            <a:avLst/>
          </a:prstGeom>
        </p:spPr>
        <p:txBody>
          <a:bodyPr/>
          <a:lstStyle>
            <a:lvl1pPr algn="l" rtl="0" eaLnBrk="0" fontAlgn="base" hangingPunct="0">
              <a:spcBef>
                <a:spcPts val="2400"/>
              </a:spcBef>
              <a:spcAft>
                <a:spcPts val="600"/>
              </a:spcAft>
              <a:buFont typeface="Arial" panose="020B0604020202020204" pitchFamily="34" charset="0"/>
              <a:defRPr b="1" kern="1200">
                <a:solidFill>
                  <a:schemeClr val="accent2"/>
                </a:solidFill>
                <a:latin typeface="+mn-lt"/>
                <a:ea typeface="+mn-ea"/>
                <a:cs typeface="+mn-cs"/>
              </a:defRPr>
            </a:lvl1pPr>
            <a:lvl2pPr algn="l" rtl="0" eaLnBrk="0" fontAlgn="base" hangingPunct="0">
              <a:spcBef>
                <a:spcPts val="600"/>
              </a:spcBef>
              <a:spcAft>
                <a:spcPts val="600"/>
              </a:spcAft>
              <a:buFont typeface="Arial" panose="020B0604020202020204" pitchFamily="34" charset="0"/>
              <a:defRPr kern="1200">
                <a:solidFill>
                  <a:schemeClr val="tx1"/>
                </a:solidFill>
                <a:latin typeface="+mn-lt"/>
                <a:ea typeface="+mn-ea"/>
                <a:cs typeface="+mn-cs"/>
              </a:defRPr>
            </a:lvl2pPr>
            <a:lvl3pPr marL="250825" indent="-250825" algn="l" rtl="0" eaLnBrk="0" fontAlgn="base" hangingPunct="0">
              <a:spcBef>
                <a:spcPts val="600"/>
              </a:spcBef>
              <a:spcAft>
                <a:spcPct val="0"/>
              </a:spcAft>
              <a:buClr>
                <a:schemeClr val="accent2"/>
              </a:buClr>
              <a:buSzPct val="70000"/>
              <a:buFont typeface="Wingdings 3" panose="05040102010807070707" pitchFamily="18" charset="2"/>
              <a:buChar char=""/>
              <a:defRPr kern="1200">
                <a:solidFill>
                  <a:schemeClr val="tx1"/>
                </a:solidFill>
                <a:latin typeface="+mn-lt"/>
                <a:ea typeface="+mn-ea"/>
                <a:cs typeface="+mn-cs"/>
              </a:defRPr>
            </a:lvl3pPr>
            <a:lvl4pPr algn="l" rtl="0" eaLnBrk="0" fontAlgn="base" hangingPunct="0">
              <a:spcBef>
                <a:spcPts val="2400"/>
              </a:spcBef>
              <a:spcAft>
                <a:spcPts val="450"/>
              </a:spcAft>
              <a:buClr>
                <a:schemeClr val="accent2"/>
              </a:buClr>
              <a:buSzPct val="80000"/>
              <a:buFont typeface="Arial" panose="020B0604020202020204" pitchFamily="34" charset="0"/>
              <a:defRPr sz="1400" b="1" kern="1200">
                <a:solidFill>
                  <a:schemeClr val="accent2"/>
                </a:solidFill>
                <a:latin typeface="+mn-lt"/>
                <a:ea typeface="+mn-ea"/>
                <a:cs typeface="+mn-cs"/>
              </a:defRPr>
            </a:lvl4pPr>
            <a:lvl5pPr algn="l" rtl="0" eaLnBrk="0" fontAlgn="base" hangingPunct="0">
              <a:spcBef>
                <a:spcPts val="450"/>
              </a:spcBef>
              <a:spcAft>
                <a:spcPts val="450"/>
              </a:spcAft>
              <a:buClr>
                <a:schemeClr val="accent2"/>
              </a:buClr>
              <a:buSzPct val="80000"/>
              <a:buFont typeface="Arial" panose="020B0604020202020204" pitchFamily="34" charset="0"/>
              <a:defRPr sz="1400" kern="1200">
                <a:solidFill>
                  <a:schemeClr val="tx1"/>
                </a:solidFill>
                <a:latin typeface="+mn-lt"/>
                <a:ea typeface="+mn-ea"/>
                <a:cs typeface="+mn-cs"/>
              </a:defRPr>
            </a:lvl5pPr>
            <a:lvl6pPr marL="252000" indent="-252000" algn="l" defTabSz="914400" rtl="0" eaLnBrk="1" latinLnBrk="0" hangingPunct="1">
              <a:lnSpc>
                <a:spcPct val="100000"/>
              </a:lnSpc>
              <a:spcBef>
                <a:spcPts val="450"/>
              </a:spcBef>
              <a:buClr>
                <a:schemeClr val="accent2"/>
              </a:buClr>
              <a:buSzPct val="70000"/>
              <a:buFont typeface="Wingdings 3" panose="05040102010807070707" pitchFamily="18" charset="2"/>
              <a:buChar char="u"/>
              <a:defRPr sz="1400" kern="1200">
                <a:solidFill>
                  <a:schemeClr val="tx1"/>
                </a:solidFill>
                <a:latin typeface="+mn-lt"/>
                <a:ea typeface="+mn-ea"/>
                <a:cs typeface="+mn-cs"/>
              </a:defRPr>
            </a:lvl6pPr>
            <a:lvl7pPr marL="0" indent="0" algn="l" defTabSz="914400" rtl="0" eaLnBrk="1" latinLnBrk="0" hangingPunct="1">
              <a:lnSpc>
                <a:spcPct val="100000"/>
              </a:lnSpc>
              <a:spcBef>
                <a:spcPts val="600"/>
              </a:spcBef>
              <a:buFont typeface="Arial" panose="020B0604020202020204" pitchFamily="34" charset="0"/>
              <a:buNone/>
              <a:defRPr sz="1000" kern="1200" baseline="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CH" dirty="0">
                <a:solidFill>
                  <a:srgbClr val="87004F"/>
                </a:solidFill>
              </a:rPr>
              <a:t>Social protection </a:t>
            </a:r>
            <a:r>
              <a:rPr lang="fr-CH" dirty="0" err="1">
                <a:solidFill>
                  <a:srgbClr val="87004F"/>
                </a:solidFill>
              </a:rPr>
              <a:t>contributes</a:t>
            </a:r>
            <a:r>
              <a:rPr lang="fr-CH" dirty="0">
                <a:solidFill>
                  <a:srgbClr val="87004F"/>
                </a:solidFill>
              </a:rPr>
              <a:t> to five SDG </a:t>
            </a:r>
            <a:r>
              <a:rPr lang="fr-CH" dirty="0" err="1">
                <a:solidFill>
                  <a:srgbClr val="87004F"/>
                </a:solidFill>
              </a:rPr>
              <a:t>targets</a:t>
            </a:r>
            <a:endParaRPr lang="en-GB" dirty="0">
              <a:solidFill>
                <a:srgbClr val="87004F"/>
              </a:solidFill>
            </a:endParaRPr>
          </a:p>
          <a:p>
            <a:pPr lvl="2">
              <a:lnSpc>
                <a:spcPts val="2500"/>
              </a:lnSpc>
            </a:pPr>
            <a:r>
              <a:rPr lang="en-GB" dirty="0"/>
              <a:t>SDG 1.3 </a:t>
            </a:r>
            <a:r>
              <a:rPr lang="fr-CH" dirty="0"/>
              <a:t>–</a:t>
            </a:r>
            <a:r>
              <a:rPr lang="en-GB" dirty="0"/>
              <a:t> Social protection systems including floors</a:t>
            </a:r>
          </a:p>
          <a:p>
            <a:pPr lvl="2">
              <a:lnSpc>
                <a:spcPts val="2500"/>
              </a:lnSpc>
            </a:pPr>
            <a:r>
              <a:rPr lang="fr-CH" dirty="0"/>
              <a:t>SDG 3.8 – </a:t>
            </a:r>
            <a:r>
              <a:rPr lang="fr-CH" dirty="0" err="1"/>
              <a:t>Achieve</a:t>
            </a:r>
            <a:r>
              <a:rPr lang="fr-CH" dirty="0"/>
              <a:t> </a:t>
            </a:r>
            <a:r>
              <a:rPr lang="fr-CH" dirty="0" err="1"/>
              <a:t>universal</a:t>
            </a:r>
            <a:r>
              <a:rPr lang="fr-CH" dirty="0"/>
              <a:t> </a:t>
            </a:r>
            <a:r>
              <a:rPr lang="fr-CH" dirty="0" err="1"/>
              <a:t>health</a:t>
            </a:r>
            <a:r>
              <a:rPr lang="fr-CH" dirty="0"/>
              <a:t> </a:t>
            </a:r>
            <a:r>
              <a:rPr lang="fr-CH" dirty="0" err="1"/>
              <a:t>coverage</a:t>
            </a:r>
            <a:endParaRPr lang="fr-CH" dirty="0"/>
          </a:p>
          <a:p>
            <a:pPr lvl="2">
              <a:lnSpc>
                <a:spcPts val="2500"/>
              </a:lnSpc>
            </a:pPr>
            <a:r>
              <a:rPr lang="fr-CH" dirty="0"/>
              <a:t>SDG 5.4 – </a:t>
            </a:r>
            <a:r>
              <a:rPr lang="fr-CH" dirty="0" err="1"/>
              <a:t>Recognize</a:t>
            </a:r>
            <a:r>
              <a:rPr lang="fr-CH" dirty="0"/>
              <a:t> and value </a:t>
            </a:r>
            <a:r>
              <a:rPr lang="fr-CH" dirty="0" err="1"/>
              <a:t>unpaid</a:t>
            </a:r>
            <a:r>
              <a:rPr lang="fr-CH" dirty="0"/>
              <a:t> care and </a:t>
            </a:r>
            <a:r>
              <a:rPr lang="fr-CH" dirty="0" err="1"/>
              <a:t>domestic</a:t>
            </a:r>
            <a:r>
              <a:rPr lang="fr-CH" dirty="0"/>
              <a:t> </a:t>
            </a:r>
            <a:r>
              <a:rPr lang="fr-CH" dirty="0" err="1"/>
              <a:t>work</a:t>
            </a:r>
            <a:r>
              <a:rPr lang="fr-CH" dirty="0"/>
              <a:t> </a:t>
            </a:r>
            <a:r>
              <a:rPr lang="fr-CH" dirty="0" err="1"/>
              <a:t>through</a:t>
            </a:r>
            <a:r>
              <a:rPr lang="fr-CH" dirty="0"/>
              <a:t> (…) social protection</a:t>
            </a:r>
          </a:p>
          <a:p>
            <a:pPr lvl="2">
              <a:lnSpc>
                <a:spcPts val="2500"/>
              </a:lnSpc>
            </a:pPr>
            <a:r>
              <a:rPr lang="fr-CH" dirty="0"/>
              <a:t>SDG 8.5 – </a:t>
            </a:r>
            <a:r>
              <a:rPr lang="fr-CH" dirty="0" err="1"/>
              <a:t>Decent</a:t>
            </a:r>
            <a:r>
              <a:rPr lang="fr-CH" dirty="0"/>
              <a:t> </a:t>
            </a:r>
            <a:r>
              <a:rPr lang="fr-CH" dirty="0" err="1"/>
              <a:t>work</a:t>
            </a:r>
            <a:r>
              <a:rPr lang="fr-CH" dirty="0"/>
              <a:t> for all </a:t>
            </a:r>
            <a:r>
              <a:rPr lang="fr-CH" dirty="0" err="1"/>
              <a:t>women</a:t>
            </a:r>
            <a:r>
              <a:rPr lang="fr-CH" dirty="0"/>
              <a:t> and men</a:t>
            </a:r>
          </a:p>
          <a:p>
            <a:pPr lvl="2">
              <a:lnSpc>
                <a:spcPts val="2500"/>
              </a:lnSpc>
            </a:pPr>
            <a:r>
              <a:rPr lang="fr-CH" dirty="0"/>
              <a:t>SDG 10.4 – Social protection </a:t>
            </a:r>
            <a:r>
              <a:rPr lang="fr-CH" dirty="0" err="1"/>
              <a:t>policies</a:t>
            </a:r>
            <a:r>
              <a:rPr lang="fr-CH" dirty="0"/>
              <a:t> to </a:t>
            </a:r>
            <a:r>
              <a:rPr lang="fr-CH" dirty="0" err="1"/>
              <a:t>reduce</a:t>
            </a:r>
            <a:r>
              <a:rPr lang="fr-CH" dirty="0"/>
              <a:t> </a:t>
            </a:r>
            <a:r>
              <a:rPr lang="fr-CH" dirty="0" err="1"/>
              <a:t>inequalities</a:t>
            </a:r>
            <a:endParaRPr lang="fr-CH" dirty="0"/>
          </a:p>
        </p:txBody>
      </p:sp>
      <p:sp>
        <p:nvSpPr>
          <p:cNvPr id="7" name="Rectangle 6">
            <a:extLst>
              <a:ext uri="{FF2B5EF4-FFF2-40B4-BE49-F238E27FC236}">
                <a16:creationId xmlns:a16="http://schemas.microsoft.com/office/drawing/2014/main" id="{64782842-3009-4ACB-BB3D-3F25B4C77CD9}"/>
              </a:ext>
            </a:extLst>
          </p:cNvPr>
          <p:cNvSpPr/>
          <p:nvPr/>
        </p:nvSpPr>
        <p:spPr>
          <a:xfrm>
            <a:off x="7802563" y="903111"/>
            <a:ext cx="3871017" cy="5249332"/>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Tree>
    <p:extLst>
      <p:ext uri="{BB962C8B-B14F-4D97-AF65-F5344CB8AC3E}">
        <p14:creationId xmlns:p14="http://schemas.microsoft.com/office/powerpoint/2010/main" val="3248543751"/>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B3316B4-AADF-42EA-907D-B4756927873B}"/>
              </a:ext>
            </a:extLst>
          </p:cNvPr>
          <p:cNvSpPr>
            <a:spLocks noGrp="1"/>
          </p:cNvSpPr>
          <p:nvPr>
            <p:ph type="dt" sz="half" idx="10"/>
          </p:nvPr>
        </p:nvSpPr>
        <p:spPr/>
        <p:txBody>
          <a:bodyPr/>
          <a:lstStyle/>
          <a:p>
            <a:pPr>
              <a:defRPr/>
            </a:pPr>
            <a:r>
              <a:rPr lang="en-GB"/>
              <a:t>Date: Monday / 01 / October / 2019</a:t>
            </a:r>
          </a:p>
        </p:txBody>
      </p:sp>
      <p:sp>
        <p:nvSpPr>
          <p:cNvPr id="3" name="Footer Placeholder 2">
            <a:extLst>
              <a:ext uri="{FF2B5EF4-FFF2-40B4-BE49-F238E27FC236}">
                <a16:creationId xmlns:a16="http://schemas.microsoft.com/office/drawing/2014/main" id="{FD5304DC-1AF6-4823-8EC2-761757C2FA3C}"/>
              </a:ext>
            </a:extLst>
          </p:cNvPr>
          <p:cNvSpPr>
            <a:spLocks noGrp="1"/>
          </p:cNvSpPr>
          <p:nvPr>
            <p:ph type="ftr" sz="quarter" idx="11"/>
          </p:nvPr>
        </p:nvSpPr>
        <p:spPr/>
        <p:txBody>
          <a:bodyPr/>
          <a:lstStyle/>
          <a:p>
            <a:pPr>
              <a:defRPr/>
            </a:pPr>
            <a:r>
              <a:rPr lang="en-GB"/>
              <a:t>Advancing social justice, promoting decent work</a:t>
            </a:r>
          </a:p>
        </p:txBody>
      </p:sp>
      <p:sp>
        <p:nvSpPr>
          <p:cNvPr id="4" name="Slide Number Placeholder 3">
            <a:extLst>
              <a:ext uri="{FF2B5EF4-FFF2-40B4-BE49-F238E27FC236}">
                <a16:creationId xmlns:a16="http://schemas.microsoft.com/office/drawing/2014/main" id="{12CAA4D6-D4A9-418C-AC1F-FF879719DAC7}"/>
              </a:ext>
            </a:extLst>
          </p:cNvPr>
          <p:cNvSpPr>
            <a:spLocks noGrp="1"/>
          </p:cNvSpPr>
          <p:nvPr>
            <p:ph type="sldNum" sz="quarter" idx="12"/>
          </p:nvPr>
        </p:nvSpPr>
        <p:spPr/>
        <p:txBody>
          <a:bodyPr/>
          <a:lstStyle/>
          <a:p>
            <a:pPr>
              <a:defRPr/>
            </a:pPr>
            <a:fld id="{50C6A2D8-E637-4CCC-9DE6-2596E2A953FE}" type="slidenum">
              <a:rPr lang="en-GB" smtClean="0"/>
              <a:pPr>
                <a:defRPr/>
              </a:pPr>
              <a:t>7</a:t>
            </a:fld>
            <a:endParaRPr lang="en-GB"/>
          </a:p>
        </p:txBody>
      </p:sp>
      <p:sp>
        <p:nvSpPr>
          <p:cNvPr id="5" name="Title 1">
            <a:extLst>
              <a:ext uri="{FF2B5EF4-FFF2-40B4-BE49-F238E27FC236}">
                <a16:creationId xmlns:a16="http://schemas.microsoft.com/office/drawing/2014/main" id="{12DD5014-43BB-4C9B-B9B0-9BA1853DF63D}"/>
              </a:ext>
            </a:extLst>
          </p:cNvPr>
          <p:cNvSpPr txBox="1">
            <a:spLocks noChangeArrowheads="1"/>
          </p:cNvSpPr>
          <p:nvPr/>
        </p:nvSpPr>
        <p:spPr>
          <a:xfrm>
            <a:off x="490538" y="1423988"/>
            <a:ext cx="8263169" cy="509587"/>
          </a:xfrm>
          <a:prstGeom prst="rect">
            <a:avLst/>
          </a:prstGeom>
        </p:spPr>
        <p:txBody>
          <a:bodyPr/>
          <a:lstStyle>
            <a:lvl1pPr algn="l" rtl="0" eaLnBrk="0" fontAlgn="base" hangingPunct="0">
              <a:lnSpc>
                <a:spcPct val="90000"/>
              </a:lnSpc>
              <a:spcBef>
                <a:spcPct val="0"/>
              </a:spcBef>
              <a:spcAft>
                <a:spcPct val="0"/>
              </a:spcAft>
              <a:defRPr sz="2500" b="1" kern="1200">
                <a:solidFill>
                  <a:schemeClr val="accent1"/>
                </a:solidFill>
                <a:latin typeface="+mj-lt"/>
                <a:ea typeface="+mj-ea"/>
                <a:cs typeface="+mj-cs"/>
              </a:defRPr>
            </a:lvl1pPr>
            <a:lvl2pPr algn="l" rtl="0" eaLnBrk="0" fontAlgn="base" hangingPunct="0">
              <a:lnSpc>
                <a:spcPct val="90000"/>
              </a:lnSpc>
              <a:spcBef>
                <a:spcPct val="0"/>
              </a:spcBef>
              <a:spcAft>
                <a:spcPct val="0"/>
              </a:spcAft>
              <a:defRPr sz="2500" b="1">
                <a:solidFill>
                  <a:schemeClr val="accent1"/>
                </a:solidFill>
                <a:latin typeface="Arial" panose="020B0604020202020204" pitchFamily="34" charset="0"/>
              </a:defRPr>
            </a:lvl2pPr>
            <a:lvl3pPr algn="l" rtl="0" eaLnBrk="0" fontAlgn="base" hangingPunct="0">
              <a:lnSpc>
                <a:spcPct val="90000"/>
              </a:lnSpc>
              <a:spcBef>
                <a:spcPct val="0"/>
              </a:spcBef>
              <a:spcAft>
                <a:spcPct val="0"/>
              </a:spcAft>
              <a:defRPr sz="2500" b="1">
                <a:solidFill>
                  <a:schemeClr val="accent1"/>
                </a:solidFill>
                <a:latin typeface="Arial" panose="020B0604020202020204" pitchFamily="34" charset="0"/>
              </a:defRPr>
            </a:lvl3pPr>
            <a:lvl4pPr algn="l" rtl="0" eaLnBrk="0" fontAlgn="base" hangingPunct="0">
              <a:lnSpc>
                <a:spcPct val="90000"/>
              </a:lnSpc>
              <a:spcBef>
                <a:spcPct val="0"/>
              </a:spcBef>
              <a:spcAft>
                <a:spcPct val="0"/>
              </a:spcAft>
              <a:defRPr sz="2500" b="1">
                <a:solidFill>
                  <a:schemeClr val="accent1"/>
                </a:solidFill>
                <a:latin typeface="Arial" panose="020B0604020202020204" pitchFamily="34" charset="0"/>
              </a:defRPr>
            </a:lvl4pPr>
            <a:lvl5pPr algn="l" rtl="0" eaLnBrk="0" fontAlgn="base" hangingPunct="0">
              <a:lnSpc>
                <a:spcPct val="90000"/>
              </a:lnSpc>
              <a:spcBef>
                <a:spcPct val="0"/>
              </a:spcBef>
              <a:spcAft>
                <a:spcPct val="0"/>
              </a:spcAft>
              <a:defRPr sz="2500" b="1">
                <a:solidFill>
                  <a:schemeClr val="accent1"/>
                </a:solidFill>
                <a:latin typeface="Arial" panose="020B0604020202020204" pitchFamily="34" charset="0"/>
              </a:defRPr>
            </a:lvl5pPr>
            <a:lvl6pPr marL="457200" algn="l" rtl="0" fontAlgn="base">
              <a:lnSpc>
                <a:spcPct val="90000"/>
              </a:lnSpc>
              <a:spcBef>
                <a:spcPct val="0"/>
              </a:spcBef>
              <a:spcAft>
                <a:spcPct val="0"/>
              </a:spcAft>
              <a:defRPr sz="2500" b="1">
                <a:solidFill>
                  <a:schemeClr val="accent1"/>
                </a:solidFill>
                <a:latin typeface="Arial" panose="020B0604020202020204" pitchFamily="34" charset="0"/>
              </a:defRPr>
            </a:lvl6pPr>
            <a:lvl7pPr marL="914400" algn="l" rtl="0" fontAlgn="base">
              <a:lnSpc>
                <a:spcPct val="90000"/>
              </a:lnSpc>
              <a:spcBef>
                <a:spcPct val="0"/>
              </a:spcBef>
              <a:spcAft>
                <a:spcPct val="0"/>
              </a:spcAft>
              <a:defRPr sz="2500" b="1">
                <a:solidFill>
                  <a:schemeClr val="accent1"/>
                </a:solidFill>
                <a:latin typeface="Arial" panose="020B0604020202020204" pitchFamily="34" charset="0"/>
              </a:defRPr>
            </a:lvl7pPr>
            <a:lvl8pPr marL="1371600" algn="l" rtl="0" fontAlgn="base">
              <a:lnSpc>
                <a:spcPct val="90000"/>
              </a:lnSpc>
              <a:spcBef>
                <a:spcPct val="0"/>
              </a:spcBef>
              <a:spcAft>
                <a:spcPct val="0"/>
              </a:spcAft>
              <a:defRPr sz="2500" b="1">
                <a:solidFill>
                  <a:schemeClr val="accent1"/>
                </a:solidFill>
                <a:latin typeface="Arial" panose="020B0604020202020204" pitchFamily="34" charset="0"/>
              </a:defRPr>
            </a:lvl8pPr>
            <a:lvl9pPr marL="1828800" algn="l" rtl="0" fontAlgn="base">
              <a:lnSpc>
                <a:spcPct val="90000"/>
              </a:lnSpc>
              <a:spcBef>
                <a:spcPct val="0"/>
              </a:spcBef>
              <a:spcAft>
                <a:spcPct val="0"/>
              </a:spcAft>
              <a:defRPr sz="2500" b="1">
                <a:solidFill>
                  <a:schemeClr val="accent1"/>
                </a:solidFill>
                <a:latin typeface="Arial" panose="020B0604020202020204" pitchFamily="34" charset="0"/>
              </a:defRPr>
            </a:lvl9pPr>
          </a:lstStyle>
          <a:p>
            <a:pPr eaLnBrk="1" hangingPunct="1"/>
            <a:r>
              <a:rPr lang="fr-CH" dirty="0">
                <a:latin typeface="Overpass" panose="00000500000000000000" pitchFamily="2" charset="0"/>
              </a:rPr>
              <a:t>Social protection, a </a:t>
            </a:r>
            <a:r>
              <a:rPr lang="fr-CH" dirty="0" err="1">
                <a:latin typeface="Overpass" panose="00000500000000000000" pitchFamily="2" charset="0"/>
              </a:rPr>
              <a:t>priority</a:t>
            </a:r>
            <a:r>
              <a:rPr lang="fr-CH" dirty="0">
                <a:latin typeface="Overpass" panose="00000500000000000000" pitchFamily="2" charset="0"/>
              </a:rPr>
              <a:t> </a:t>
            </a:r>
          </a:p>
          <a:p>
            <a:pPr eaLnBrk="1" hangingPunct="1"/>
            <a:r>
              <a:rPr lang="fr-CH" dirty="0">
                <a:latin typeface="Overpass" panose="00000500000000000000" pitchFamily="2" charset="0"/>
              </a:rPr>
              <a:t>in the </a:t>
            </a:r>
            <a:r>
              <a:rPr lang="fr-CH" dirty="0" err="1">
                <a:latin typeface="Overpass" panose="00000500000000000000" pitchFamily="2" charset="0"/>
              </a:rPr>
              <a:t>regional</a:t>
            </a:r>
            <a:r>
              <a:rPr lang="fr-CH" dirty="0">
                <a:latin typeface="Overpass" panose="00000500000000000000" pitchFamily="2" charset="0"/>
              </a:rPr>
              <a:t> Agenda</a:t>
            </a:r>
            <a:endParaRPr lang="en-GB" altLang="en-US" dirty="0">
              <a:latin typeface="Overpass" panose="00000500000000000000" pitchFamily="2" charset="0"/>
            </a:endParaRPr>
          </a:p>
        </p:txBody>
      </p:sp>
      <p:grpSp>
        <p:nvGrpSpPr>
          <p:cNvPr id="44" name="Group 43">
            <a:extLst>
              <a:ext uri="{FF2B5EF4-FFF2-40B4-BE49-F238E27FC236}">
                <a16:creationId xmlns:a16="http://schemas.microsoft.com/office/drawing/2014/main" id="{CD7AB51E-95B7-47F9-9619-342B8968D7CA}"/>
              </a:ext>
            </a:extLst>
          </p:cNvPr>
          <p:cNvGrpSpPr/>
          <p:nvPr/>
        </p:nvGrpSpPr>
        <p:grpSpPr>
          <a:xfrm>
            <a:off x="0" y="2516361"/>
            <a:ext cx="3817395" cy="3826938"/>
            <a:chOff x="0" y="2516361"/>
            <a:chExt cx="3817395" cy="3826938"/>
          </a:xfrm>
        </p:grpSpPr>
        <p:pic>
          <p:nvPicPr>
            <p:cNvPr id="37" name="Picture 36">
              <a:extLst>
                <a:ext uri="{FF2B5EF4-FFF2-40B4-BE49-F238E27FC236}">
                  <a16:creationId xmlns:a16="http://schemas.microsoft.com/office/drawing/2014/main" id="{8E769190-1558-46DD-9BC2-CF24CF61A9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16361"/>
              <a:ext cx="3817395" cy="3826938"/>
            </a:xfrm>
            <a:prstGeom prst="rect">
              <a:avLst/>
            </a:prstGeom>
          </p:spPr>
        </p:pic>
        <p:sp>
          <p:nvSpPr>
            <p:cNvPr id="23" name="Content Placeholder 2">
              <a:extLst>
                <a:ext uri="{FF2B5EF4-FFF2-40B4-BE49-F238E27FC236}">
                  <a16:creationId xmlns:a16="http://schemas.microsoft.com/office/drawing/2014/main" id="{0D26940F-D325-463B-BC24-8EC40B6A9C1A}"/>
                </a:ext>
              </a:extLst>
            </p:cNvPr>
            <p:cNvSpPr txBox="1">
              <a:spLocks noChangeArrowheads="1"/>
            </p:cNvSpPr>
            <p:nvPr/>
          </p:nvSpPr>
          <p:spPr>
            <a:xfrm>
              <a:off x="576581" y="3376688"/>
              <a:ext cx="2192372" cy="1913175"/>
            </a:xfrm>
            <a:prstGeom prst="rect">
              <a:avLst/>
            </a:prstGeom>
          </p:spPr>
          <p:txBody>
            <a:bodyPr/>
            <a:lstStyle>
              <a:lvl1pPr algn="l" rtl="0" eaLnBrk="0" fontAlgn="base" hangingPunct="0">
                <a:spcBef>
                  <a:spcPts val="2400"/>
                </a:spcBef>
                <a:spcAft>
                  <a:spcPts val="600"/>
                </a:spcAft>
                <a:buFont typeface="Arial" panose="020B0604020202020204" pitchFamily="34" charset="0"/>
                <a:defRPr b="1" kern="1200">
                  <a:solidFill>
                    <a:schemeClr val="accent2"/>
                  </a:solidFill>
                  <a:latin typeface="+mn-lt"/>
                  <a:ea typeface="+mn-ea"/>
                  <a:cs typeface="+mn-cs"/>
                </a:defRPr>
              </a:lvl1pPr>
              <a:lvl2pPr algn="l" rtl="0" eaLnBrk="0" fontAlgn="base" hangingPunct="0">
                <a:spcBef>
                  <a:spcPts val="600"/>
                </a:spcBef>
                <a:spcAft>
                  <a:spcPts val="600"/>
                </a:spcAft>
                <a:buFont typeface="Arial" panose="020B0604020202020204" pitchFamily="34" charset="0"/>
                <a:defRPr kern="1200">
                  <a:solidFill>
                    <a:schemeClr val="tx1"/>
                  </a:solidFill>
                  <a:latin typeface="+mn-lt"/>
                  <a:ea typeface="+mn-ea"/>
                  <a:cs typeface="+mn-cs"/>
                </a:defRPr>
              </a:lvl2pPr>
              <a:lvl3pPr marL="250825" indent="-250825" algn="l" rtl="0" eaLnBrk="0" fontAlgn="base" hangingPunct="0">
                <a:spcBef>
                  <a:spcPts val="600"/>
                </a:spcBef>
                <a:spcAft>
                  <a:spcPct val="0"/>
                </a:spcAft>
                <a:buClr>
                  <a:schemeClr val="accent2"/>
                </a:buClr>
                <a:buSzPct val="70000"/>
                <a:buFont typeface="Wingdings 3" panose="05040102010807070707" pitchFamily="18" charset="2"/>
                <a:buChar char=""/>
                <a:defRPr kern="1200">
                  <a:solidFill>
                    <a:schemeClr val="tx1"/>
                  </a:solidFill>
                  <a:latin typeface="+mn-lt"/>
                  <a:ea typeface="+mn-ea"/>
                  <a:cs typeface="+mn-cs"/>
                </a:defRPr>
              </a:lvl3pPr>
              <a:lvl4pPr algn="l" rtl="0" eaLnBrk="0" fontAlgn="base" hangingPunct="0">
                <a:spcBef>
                  <a:spcPts val="2400"/>
                </a:spcBef>
                <a:spcAft>
                  <a:spcPts val="450"/>
                </a:spcAft>
                <a:buClr>
                  <a:schemeClr val="accent2"/>
                </a:buClr>
                <a:buSzPct val="80000"/>
                <a:buFont typeface="Arial" panose="020B0604020202020204" pitchFamily="34" charset="0"/>
                <a:defRPr sz="1400" b="1" kern="1200">
                  <a:solidFill>
                    <a:schemeClr val="accent2"/>
                  </a:solidFill>
                  <a:latin typeface="+mn-lt"/>
                  <a:ea typeface="+mn-ea"/>
                  <a:cs typeface="+mn-cs"/>
                </a:defRPr>
              </a:lvl4pPr>
              <a:lvl5pPr algn="l" rtl="0" eaLnBrk="0" fontAlgn="base" hangingPunct="0">
                <a:spcBef>
                  <a:spcPts val="450"/>
                </a:spcBef>
                <a:spcAft>
                  <a:spcPts val="450"/>
                </a:spcAft>
                <a:buClr>
                  <a:schemeClr val="accent2"/>
                </a:buClr>
                <a:buSzPct val="80000"/>
                <a:buFont typeface="Arial" panose="020B0604020202020204" pitchFamily="34" charset="0"/>
                <a:defRPr sz="1400" kern="1200">
                  <a:solidFill>
                    <a:schemeClr val="tx1"/>
                  </a:solidFill>
                  <a:latin typeface="+mn-lt"/>
                  <a:ea typeface="+mn-ea"/>
                  <a:cs typeface="+mn-cs"/>
                </a:defRPr>
              </a:lvl5pPr>
              <a:lvl6pPr marL="252000" indent="-252000" algn="l" defTabSz="914400" rtl="0" eaLnBrk="1" latinLnBrk="0" hangingPunct="1">
                <a:lnSpc>
                  <a:spcPct val="100000"/>
                </a:lnSpc>
                <a:spcBef>
                  <a:spcPts val="450"/>
                </a:spcBef>
                <a:buClr>
                  <a:schemeClr val="accent2"/>
                </a:buClr>
                <a:buSzPct val="70000"/>
                <a:buFont typeface="Wingdings 3" panose="05040102010807070707" pitchFamily="18" charset="2"/>
                <a:buChar char="u"/>
                <a:defRPr sz="1400" kern="1200">
                  <a:solidFill>
                    <a:schemeClr val="tx1"/>
                  </a:solidFill>
                  <a:latin typeface="+mn-lt"/>
                  <a:ea typeface="+mn-ea"/>
                  <a:cs typeface="+mn-cs"/>
                </a:defRPr>
              </a:lvl6pPr>
              <a:lvl7pPr marL="0" indent="0" algn="l" defTabSz="914400" rtl="0" eaLnBrk="1" latinLnBrk="0" hangingPunct="1">
                <a:lnSpc>
                  <a:spcPct val="100000"/>
                </a:lnSpc>
                <a:spcBef>
                  <a:spcPts val="600"/>
                </a:spcBef>
                <a:buFont typeface="Arial" panose="020B0604020202020204" pitchFamily="34" charset="0"/>
                <a:buNone/>
                <a:defRPr sz="1000" kern="1200" baseline="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2" indent="0" algn="ctr" eaLnBrk="1" hangingPunct="1">
                <a:buClr>
                  <a:srgbClr val="87004F"/>
                </a:buClr>
                <a:buNone/>
              </a:pPr>
              <a:r>
                <a:rPr lang="en-US" altLang="en-US" sz="1500" b="1" dirty="0">
                  <a:solidFill>
                    <a:schemeClr val="bg1"/>
                  </a:solidFill>
                </a:rPr>
                <a:t>Yaoundé </a:t>
              </a:r>
              <a:br>
                <a:rPr lang="en-US" altLang="en-US" sz="1500" b="1" dirty="0">
                  <a:solidFill>
                    <a:schemeClr val="bg1"/>
                  </a:solidFill>
                </a:rPr>
              </a:br>
              <a:r>
                <a:rPr lang="en-US" altLang="en-US" sz="1500" b="1" dirty="0">
                  <a:solidFill>
                    <a:schemeClr val="bg1"/>
                  </a:solidFill>
                </a:rPr>
                <a:t>Tripartite </a:t>
              </a:r>
              <a:br>
                <a:rPr lang="en-US" altLang="en-US" sz="1500" b="1" dirty="0">
                  <a:solidFill>
                    <a:schemeClr val="bg1"/>
                  </a:solidFill>
                </a:rPr>
              </a:br>
              <a:r>
                <a:rPr lang="en-US" altLang="en-US" sz="1500" b="1" dirty="0">
                  <a:solidFill>
                    <a:schemeClr val="bg1"/>
                  </a:solidFill>
                </a:rPr>
                <a:t>Declaration on </a:t>
              </a:r>
              <a:br>
                <a:rPr lang="en-US" altLang="en-US" sz="1500" b="1" dirty="0">
                  <a:solidFill>
                    <a:schemeClr val="bg1"/>
                  </a:solidFill>
                </a:rPr>
              </a:br>
              <a:r>
                <a:rPr lang="en-US" altLang="en-US" sz="1500" b="1" dirty="0">
                  <a:solidFill>
                    <a:schemeClr val="bg1"/>
                  </a:solidFill>
                </a:rPr>
                <a:t>the implementation </a:t>
              </a:r>
              <a:br>
                <a:rPr lang="en-US" altLang="en-US" sz="1500" b="1" dirty="0">
                  <a:solidFill>
                    <a:schemeClr val="bg1"/>
                  </a:solidFill>
                </a:rPr>
              </a:br>
              <a:r>
                <a:rPr lang="en-US" altLang="en-US" sz="1500" b="1" dirty="0">
                  <a:solidFill>
                    <a:schemeClr val="bg1"/>
                  </a:solidFill>
                </a:rPr>
                <a:t>of the Social Protection Floor (2011)</a:t>
              </a:r>
              <a:endParaRPr lang="en-US" altLang="en-US" sz="1500" b="1" strike="sngStrike" dirty="0">
                <a:solidFill>
                  <a:schemeClr val="bg1"/>
                </a:solidFill>
              </a:endParaRPr>
            </a:p>
          </p:txBody>
        </p:sp>
      </p:grpSp>
      <p:grpSp>
        <p:nvGrpSpPr>
          <p:cNvPr id="42" name="Group 41">
            <a:extLst>
              <a:ext uri="{FF2B5EF4-FFF2-40B4-BE49-F238E27FC236}">
                <a16:creationId xmlns:a16="http://schemas.microsoft.com/office/drawing/2014/main" id="{8633C87D-3B7D-4E13-85D4-558868751F47}"/>
              </a:ext>
            </a:extLst>
          </p:cNvPr>
          <p:cNvGrpSpPr/>
          <p:nvPr/>
        </p:nvGrpSpPr>
        <p:grpSpPr>
          <a:xfrm>
            <a:off x="4324529" y="1790920"/>
            <a:ext cx="3426112" cy="3426112"/>
            <a:chOff x="4324529" y="1790920"/>
            <a:chExt cx="3426112" cy="3426112"/>
          </a:xfrm>
        </p:grpSpPr>
        <p:pic>
          <p:nvPicPr>
            <p:cNvPr id="31" name="Picture 30">
              <a:extLst>
                <a:ext uri="{FF2B5EF4-FFF2-40B4-BE49-F238E27FC236}">
                  <a16:creationId xmlns:a16="http://schemas.microsoft.com/office/drawing/2014/main" id="{75F56C3E-BA1B-4FAC-A8DB-8CD3B675E0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4529" y="1790920"/>
              <a:ext cx="3426112" cy="3426112"/>
            </a:xfrm>
            <a:prstGeom prst="rect">
              <a:avLst/>
            </a:prstGeom>
          </p:spPr>
        </p:pic>
        <p:sp>
          <p:nvSpPr>
            <p:cNvPr id="26" name="Content Placeholder 2">
              <a:extLst>
                <a:ext uri="{FF2B5EF4-FFF2-40B4-BE49-F238E27FC236}">
                  <a16:creationId xmlns:a16="http://schemas.microsoft.com/office/drawing/2014/main" id="{41B77F4F-122C-49ED-94A3-4447F6E85509}"/>
                </a:ext>
              </a:extLst>
            </p:cNvPr>
            <p:cNvSpPr txBox="1">
              <a:spLocks noChangeArrowheads="1"/>
            </p:cNvSpPr>
            <p:nvPr/>
          </p:nvSpPr>
          <p:spPr>
            <a:xfrm>
              <a:off x="4942921" y="2937145"/>
              <a:ext cx="1931874" cy="947651"/>
            </a:xfrm>
            <a:prstGeom prst="rect">
              <a:avLst/>
            </a:prstGeom>
          </p:spPr>
          <p:txBody>
            <a:bodyPr/>
            <a:lstStyle>
              <a:lvl1pPr algn="l" rtl="0" eaLnBrk="0" fontAlgn="base" hangingPunct="0">
                <a:spcBef>
                  <a:spcPts val="2400"/>
                </a:spcBef>
                <a:spcAft>
                  <a:spcPts val="600"/>
                </a:spcAft>
                <a:buFont typeface="Arial" panose="020B0604020202020204" pitchFamily="34" charset="0"/>
                <a:defRPr b="1" kern="1200">
                  <a:solidFill>
                    <a:schemeClr val="accent2"/>
                  </a:solidFill>
                  <a:latin typeface="+mn-lt"/>
                  <a:ea typeface="+mn-ea"/>
                  <a:cs typeface="+mn-cs"/>
                </a:defRPr>
              </a:lvl1pPr>
              <a:lvl2pPr algn="l" rtl="0" eaLnBrk="0" fontAlgn="base" hangingPunct="0">
                <a:spcBef>
                  <a:spcPts val="600"/>
                </a:spcBef>
                <a:spcAft>
                  <a:spcPts val="600"/>
                </a:spcAft>
                <a:buFont typeface="Arial" panose="020B0604020202020204" pitchFamily="34" charset="0"/>
                <a:defRPr kern="1200">
                  <a:solidFill>
                    <a:schemeClr val="tx1"/>
                  </a:solidFill>
                  <a:latin typeface="+mn-lt"/>
                  <a:ea typeface="+mn-ea"/>
                  <a:cs typeface="+mn-cs"/>
                </a:defRPr>
              </a:lvl2pPr>
              <a:lvl3pPr marL="250825" indent="-250825" algn="l" rtl="0" eaLnBrk="0" fontAlgn="base" hangingPunct="0">
                <a:spcBef>
                  <a:spcPts val="600"/>
                </a:spcBef>
                <a:spcAft>
                  <a:spcPct val="0"/>
                </a:spcAft>
                <a:buClr>
                  <a:schemeClr val="accent2"/>
                </a:buClr>
                <a:buSzPct val="70000"/>
                <a:buFont typeface="Wingdings 3" panose="05040102010807070707" pitchFamily="18" charset="2"/>
                <a:buChar char=""/>
                <a:defRPr kern="1200">
                  <a:solidFill>
                    <a:schemeClr val="tx1"/>
                  </a:solidFill>
                  <a:latin typeface="+mn-lt"/>
                  <a:ea typeface="+mn-ea"/>
                  <a:cs typeface="+mn-cs"/>
                </a:defRPr>
              </a:lvl3pPr>
              <a:lvl4pPr algn="l" rtl="0" eaLnBrk="0" fontAlgn="base" hangingPunct="0">
                <a:spcBef>
                  <a:spcPts val="2400"/>
                </a:spcBef>
                <a:spcAft>
                  <a:spcPts val="450"/>
                </a:spcAft>
                <a:buClr>
                  <a:schemeClr val="accent2"/>
                </a:buClr>
                <a:buSzPct val="80000"/>
                <a:buFont typeface="Arial" panose="020B0604020202020204" pitchFamily="34" charset="0"/>
                <a:defRPr sz="1400" b="1" kern="1200">
                  <a:solidFill>
                    <a:schemeClr val="accent2"/>
                  </a:solidFill>
                  <a:latin typeface="+mn-lt"/>
                  <a:ea typeface="+mn-ea"/>
                  <a:cs typeface="+mn-cs"/>
                </a:defRPr>
              </a:lvl4pPr>
              <a:lvl5pPr algn="l" rtl="0" eaLnBrk="0" fontAlgn="base" hangingPunct="0">
                <a:spcBef>
                  <a:spcPts val="450"/>
                </a:spcBef>
                <a:spcAft>
                  <a:spcPts val="450"/>
                </a:spcAft>
                <a:buClr>
                  <a:schemeClr val="accent2"/>
                </a:buClr>
                <a:buSzPct val="80000"/>
                <a:buFont typeface="Arial" panose="020B0604020202020204" pitchFamily="34" charset="0"/>
                <a:defRPr sz="1400" kern="1200">
                  <a:solidFill>
                    <a:schemeClr val="tx1"/>
                  </a:solidFill>
                  <a:latin typeface="+mn-lt"/>
                  <a:ea typeface="+mn-ea"/>
                  <a:cs typeface="+mn-cs"/>
                </a:defRPr>
              </a:lvl5pPr>
              <a:lvl6pPr marL="252000" indent="-252000" algn="l" defTabSz="914400" rtl="0" eaLnBrk="1" latinLnBrk="0" hangingPunct="1">
                <a:lnSpc>
                  <a:spcPct val="100000"/>
                </a:lnSpc>
                <a:spcBef>
                  <a:spcPts val="450"/>
                </a:spcBef>
                <a:buClr>
                  <a:schemeClr val="accent2"/>
                </a:buClr>
                <a:buSzPct val="70000"/>
                <a:buFont typeface="Wingdings 3" panose="05040102010807070707" pitchFamily="18" charset="2"/>
                <a:buChar char="u"/>
                <a:defRPr sz="1400" kern="1200">
                  <a:solidFill>
                    <a:schemeClr val="tx1"/>
                  </a:solidFill>
                  <a:latin typeface="+mn-lt"/>
                  <a:ea typeface="+mn-ea"/>
                  <a:cs typeface="+mn-cs"/>
                </a:defRPr>
              </a:lvl6pPr>
              <a:lvl7pPr marL="0" indent="0" algn="l" defTabSz="914400" rtl="0" eaLnBrk="1" latinLnBrk="0" hangingPunct="1">
                <a:lnSpc>
                  <a:spcPct val="100000"/>
                </a:lnSpc>
                <a:spcBef>
                  <a:spcPts val="600"/>
                </a:spcBef>
                <a:buFont typeface="Arial" panose="020B0604020202020204" pitchFamily="34" charset="0"/>
                <a:buNone/>
                <a:defRPr sz="1000" kern="1200" baseline="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2" indent="0" algn="ctr" eaLnBrk="1" hangingPunct="1">
                <a:buClr>
                  <a:srgbClr val="87004F"/>
                </a:buClr>
                <a:buNone/>
              </a:pPr>
              <a:r>
                <a:rPr lang="en-US" altLang="en-US" sz="1400" b="1" dirty="0">
                  <a:solidFill>
                    <a:schemeClr val="bg1"/>
                  </a:solidFill>
                </a:rPr>
                <a:t>AU </a:t>
              </a:r>
              <a:br>
                <a:rPr lang="en-US" altLang="en-US" sz="1400" b="1" dirty="0">
                  <a:solidFill>
                    <a:schemeClr val="bg1"/>
                  </a:solidFill>
                </a:rPr>
              </a:br>
              <a:r>
                <a:rPr lang="en-US" altLang="en-US" sz="1400" b="1" dirty="0">
                  <a:solidFill>
                    <a:schemeClr val="bg1"/>
                  </a:solidFill>
                </a:rPr>
                <a:t>Agenda 2063</a:t>
              </a:r>
              <a:endParaRPr lang="en-US" altLang="en-US" sz="1400" strike="sngStrike" dirty="0">
                <a:solidFill>
                  <a:schemeClr val="bg1"/>
                </a:solidFill>
              </a:endParaRPr>
            </a:p>
          </p:txBody>
        </p:sp>
      </p:grpSp>
      <p:grpSp>
        <p:nvGrpSpPr>
          <p:cNvPr id="43" name="Group 42">
            <a:extLst>
              <a:ext uri="{FF2B5EF4-FFF2-40B4-BE49-F238E27FC236}">
                <a16:creationId xmlns:a16="http://schemas.microsoft.com/office/drawing/2014/main" id="{B2F5FFA3-A03C-40B0-9A4A-9D6FE786A36D}"/>
              </a:ext>
            </a:extLst>
          </p:cNvPr>
          <p:cNvGrpSpPr/>
          <p:nvPr/>
        </p:nvGrpSpPr>
        <p:grpSpPr>
          <a:xfrm>
            <a:off x="2572837" y="2786193"/>
            <a:ext cx="3426112" cy="3426112"/>
            <a:chOff x="2572837" y="2786193"/>
            <a:chExt cx="3426112" cy="3426112"/>
          </a:xfrm>
        </p:grpSpPr>
        <p:pic>
          <p:nvPicPr>
            <p:cNvPr id="33" name="Picture 32">
              <a:extLst>
                <a:ext uri="{FF2B5EF4-FFF2-40B4-BE49-F238E27FC236}">
                  <a16:creationId xmlns:a16="http://schemas.microsoft.com/office/drawing/2014/main" id="{AA9661CB-A426-4E1A-8EB5-1C4FE1EA8E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72837" y="2786193"/>
              <a:ext cx="3426112" cy="3426112"/>
            </a:xfrm>
            <a:prstGeom prst="rect">
              <a:avLst/>
            </a:prstGeom>
          </p:spPr>
        </p:pic>
        <p:sp>
          <p:nvSpPr>
            <p:cNvPr id="25" name="Content Placeholder 2">
              <a:extLst>
                <a:ext uri="{FF2B5EF4-FFF2-40B4-BE49-F238E27FC236}">
                  <a16:creationId xmlns:a16="http://schemas.microsoft.com/office/drawing/2014/main" id="{778EB7BD-38DA-485B-B404-5E10B919A41C}"/>
                </a:ext>
              </a:extLst>
            </p:cNvPr>
            <p:cNvSpPr txBox="1">
              <a:spLocks noChangeArrowheads="1"/>
            </p:cNvSpPr>
            <p:nvPr/>
          </p:nvSpPr>
          <p:spPr>
            <a:xfrm>
              <a:off x="3187636" y="3302697"/>
              <a:ext cx="1931874" cy="1987303"/>
            </a:xfrm>
            <a:prstGeom prst="rect">
              <a:avLst/>
            </a:prstGeom>
          </p:spPr>
          <p:txBody>
            <a:bodyPr/>
            <a:lstStyle>
              <a:lvl1pPr algn="l" rtl="0" eaLnBrk="0" fontAlgn="base" hangingPunct="0">
                <a:spcBef>
                  <a:spcPts val="2400"/>
                </a:spcBef>
                <a:spcAft>
                  <a:spcPts val="600"/>
                </a:spcAft>
                <a:buFont typeface="Arial" panose="020B0604020202020204" pitchFamily="34" charset="0"/>
                <a:defRPr b="1" kern="1200">
                  <a:solidFill>
                    <a:schemeClr val="accent2"/>
                  </a:solidFill>
                  <a:latin typeface="+mn-lt"/>
                  <a:ea typeface="+mn-ea"/>
                  <a:cs typeface="+mn-cs"/>
                </a:defRPr>
              </a:lvl1pPr>
              <a:lvl2pPr algn="l" rtl="0" eaLnBrk="0" fontAlgn="base" hangingPunct="0">
                <a:spcBef>
                  <a:spcPts val="600"/>
                </a:spcBef>
                <a:spcAft>
                  <a:spcPts val="600"/>
                </a:spcAft>
                <a:buFont typeface="Arial" panose="020B0604020202020204" pitchFamily="34" charset="0"/>
                <a:defRPr kern="1200">
                  <a:solidFill>
                    <a:schemeClr val="tx1"/>
                  </a:solidFill>
                  <a:latin typeface="+mn-lt"/>
                  <a:ea typeface="+mn-ea"/>
                  <a:cs typeface="+mn-cs"/>
                </a:defRPr>
              </a:lvl2pPr>
              <a:lvl3pPr marL="250825" indent="-250825" algn="l" rtl="0" eaLnBrk="0" fontAlgn="base" hangingPunct="0">
                <a:spcBef>
                  <a:spcPts val="600"/>
                </a:spcBef>
                <a:spcAft>
                  <a:spcPct val="0"/>
                </a:spcAft>
                <a:buClr>
                  <a:schemeClr val="accent2"/>
                </a:buClr>
                <a:buSzPct val="70000"/>
                <a:buFont typeface="Wingdings 3" panose="05040102010807070707" pitchFamily="18" charset="2"/>
                <a:buChar char=""/>
                <a:defRPr kern="1200">
                  <a:solidFill>
                    <a:schemeClr val="tx1"/>
                  </a:solidFill>
                  <a:latin typeface="+mn-lt"/>
                  <a:ea typeface="+mn-ea"/>
                  <a:cs typeface="+mn-cs"/>
                </a:defRPr>
              </a:lvl3pPr>
              <a:lvl4pPr algn="l" rtl="0" eaLnBrk="0" fontAlgn="base" hangingPunct="0">
                <a:spcBef>
                  <a:spcPts val="2400"/>
                </a:spcBef>
                <a:spcAft>
                  <a:spcPts val="450"/>
                </a:spcAft>
                <a:buClr>
                  <a:schemeClr val="accent2"/>
                </a:buClr>
                <a:buSzPct val="80000"/>
                <a:buFont typeface="Arial" panose="020B0604020202020204" pitchFamily="34" charset="0"/>
                <a:defRPr sz="1400" b="1" kern="1200">
                  <a:solidFill>
                    <a:schemeClr val="accent2"/>
                  </a:solidFill>
                  <a:latin typeface="+mn-lt"/>
                  <a:ea typeface="+mn-ea"/>
                  <a:cs typeface="+mn-cs"/>
                </a:defRPr>
              </a:lvl4pPr>
              <a:lvl5pPr algn="l" rtl="0" eaLnBrk="0" fontAlgn="base" hangingPunct="0">
                <a:spcBef>
                  <a:spcPts val="450"/>
                </a:spcBef>
                <a:spcAft>
                  <a:spcPts val="450"/>
                </a:spcAft>
                <a:buClr>
                  <a:schemeClr val="accent2"/>
                </a:buClr>
                <a:buSzPct val="80000"/>
                <a:buFont typeface="Arial" panose="020B0604020202020204" pitchFamily="34" charset="0"/>
                <a:defRPr sz="1400" kern="1200">
                  <a:solidFill>
                    <a:schemeClr val="tx1"/>
                  </a:solidFill>
                  <a:latin typeface="+mn-lt"/>
                  <a:ea typeface="+mn-ea"/>
                  <a:cs typeface="+mn-cs"/>
                </a:defRPr>
              </a:lvl5pPr>
              <a:lvl6pPr marL="252000" indent="-252000" algn="l" defTabSz="914400" rtl="0" eaLnBrk="1" latinLnBrk="0" hangingPunct="1">
                <a:lnSpc>
                  <a:spcPct val="100000"/>
                </a:lnSpc>
                <a:spcBef>
                  <a:spcPts val="450"/>
                </a:spcBef>
                <a:buClr>
                  <a:schemeClr val="accent2"/>
                </a:buClr>
                <a:buSzPct val="70000"/>
                <a:buFont typeface="Wingdings 3" panose="05040102010807070707" pitchFamily="18" charset="2"/>
                <a:buChar char="u"/>
                <a:defRPr sz="1400" kern="1200">
                  <a:solidFill>
                    <a:schemeClr val="tx1"/>
                  </a:solidFill>
                  <a:latin typeface="+mn-lt"/>
                  <a:ea typeface="+mn-ea"/>
                  <a:cs typeface="+mn-cs"/>
                </a:defRPr>
              </a:lvl6pPr>
              <a:lvl7pPr marL="0" indent="0" algn="l" defTabSz="914400" rtl="0" eaLnBrk="1" latinLnBrk="0" hangingPunct="1">
                <a:lnSpc>
                  <a:spcPct val="100000"/>
                </a:lnSpc>
                <a:spcBef>
                  <a:spcPts val="600"/>
                </a:spcBef>
                <a:buFont typeface="Arial" panose="020B0604020202020204" pitchFamily="34" charset="0"/>
                <a:buNone/>
                <a:defRPr sz="1000" kern="1200" baseline="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2" indent="0" algn="ctr" eaLnBrk="1" hangingPunct="1">
                <a:buClr>
                  <a:srgbClr val="87004F"/>
                </a:buClr>
                <a:buNone/>
              </a:pPr>
              <a:r>
                <a:rPr lang="en-US" altLang="en-US" sz="1400" b="1" dirty="0">
                  <a:solidFill>
                    <a:schemeClr val="bg1"/>
                  </a:solidFill>
                </a:rPr>
                <a:t>AUC’s Ouagadougou </a:t>
              </a:r>
              <a:br>
                <a:rPr lang="en-US" altLang="en-US" sz="1400" b="1" dirty="0">
                  <a:solidFill>
                    <a:schemeClr val="bg1"/>
                  </a:solidFill>
                </a:rPr>
              </a:br>
              <a:r>
                <a:rPr lang="en-US" altLang="en-US" sz="1400" b="1" dirty="0">
                  <a:solidFill>
                    <a:schemeClr val="bg1"/>
                  </a:solidFill>
                </a:rPr>
                <a:t>+ 10 Declaration </a:t>
              </a:r>
              <a:br>
                <a:rPr lang="en-US" altLang="en-US" sz="1400" b="1" dirty="0">
                  <a:solidFill>
                    <a:schemeClr val="bg1"/>
                  </a:solidFill>
                </a:rPr>
              </a:br>
              <a:r>
                <a:rPr lang="en-US" altLang="en-US" sz="1400" b="1" dirty="0">
                  <a:solidFill>
                    <a:schemeClr val="bg1"/>
                  </a:solidFill>
                </a:rPr>
                <a:t>and Plan of Action on Employment, Poverty Eradication and Inclusive Development </a:t>
              </a:r>
              <a:br>
                <a:rPr lang="en-US" altLang="en-US" sz="1400" b="1" dirty="0">
                  <a:solidFill>
                    <a:schemeClr val="bg1"/>
                  </a:solidFill>
                </a:rPr>
              </a:br>
              <a:r>
                <a:rPr lang="en-US" altLang="en-US" sz="1400" b="1" dirty="0">
                  <a:solidFill>
                    <a:schemeClr val="bg1"/>
                  </a:solidFill>
                </a:rPr>
                <a:t>(2015)</a:t>
              </a:r>
              <a:endParaRPr lang="en-GB" altLang="en-US" sz="1400" strike="sngStrike" dirty="0">
                <a:solidFill>
                  <a:schemeClr val="bg1"/>
                </a:solidFill>
              </a:endParaRPr>
            </a:p>
          </p:txBody>
        </p:sp>
      </p:grpSp>
      <p:grpSp>
        <p:nvGrpSpPr>
          <p:cNvPr id="40" name="Group 39">
            <a:extLst>
              <a:ext uri="{FF2B5EF4-FFF2-40B4-BE49-F238E27FC236}">
                <a16:creationId xmlns:a16="http://schemas.microsoft.com/office/drawing/2014/main" id="{F025086B-2631-426B-859D-04942A244874}"/>
              </a:ext>
            </a:extLst>
          </p:cNvPr>
          <p:cNvGrpSpPr/>
          <p:nvPr/>
        </p:nvGrpSpPr>
        <p:grpSpPr>
          <a:xfrm>
            <a:off x="8386614" y="558486"/>
            <a:ext cx="3788764" cy="3702873"/>
            <a:chOff x="8386614" y="558486"/>
            <a:chExt cx="3788764" cy="3702873"/>
          </a:xfrm>
        </p:grpSpPr>
        <p:pic>
          <p:nvPicPr>
            <p:cNvPr id="35" name="Picture 34">
              <a:extLst>
                <a:ext uri="{FF2B5EF4-FFF2-40B4-BE49-F238E27FC236}">
                  <a16:creationId xmlns:a16="http://schemas.microsoft.com/office/drawing/2014/main" id="{00DD53AB-366E-424E-94FD-5304B5C44FB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86614" y="558486"/>
              <a:ext cx="3788764" cy="3702873"/>
            </a:xfrm>
            <a:prstGeom prst="rect">
              <a:avLst/>
            </a:prstGeom>
          </p:spPr>
        </p:pic>
        <p:sp>
          <p:nvSpPr>
            <p:cNvPr id="29" name="Content Placeholder 2">
              <a:extLst>
                <a:ext uri="{FF2B5EF4-FFF2-40B4-BE49-F238E27FC236}">
                  <a16:creationId xmlns:a16="http://schemas.microsoft.com/office/drawing/2014/main" id="{377D76B4-0BC9-42ED-8168-09DDBB832421}"/>
                </a:ext>
              </a:extLst>
            </p:cNvPr>
            <p:cNvSpPr txBox="1">
              <a:spLocks noChangeArrowheads="1"/>
            </p:cNvSpPr>
            <p:nvPr/>
          </p:nvSpPr>
          <p:spPr>
            <a:xfrm>
              <a:off x="9216286" y="1612497"/>
              <a:ext cx="1820022" cy="1324648"/>
            </a:xfrm>
            <a:prstGeom prst="rect">
              <a:avLst/>
            </a:prstGeom>
          </p:spPr>
          <p:txBody>
            <a:bodyPr/>
            <a:lstStyle>
              <a:lvl1pPr algn="l" rtl="0" eaLnBrk="0" fontAlgn="base" hangingPunct="0">
                <a:spcBef>
                  <a:spcPts val="2400"/>
                </a:spcBef>
                <a:spcAft>
                  <a:spcPts val="600"/>
                </a:spcAft>
                <a:buFont typeface="Arial" panose="020B0604020202020204" pitchFamily="34" charset="0"/>
                <a:defRPr b="1" kern="1200">
                  <a:solidFill>
                    <a:schemeClr val="accent2"/>
                  </a:solidFill>
                  <a:latin typeface="+mn-lt"/>
                  <a:ea typeface="+mn-ea"/>
                  <a:cs typeface="+mn-cs"/>
                </a:defRPr>
              </a:lvl1pPr>
              <a:lvl2pPr algn="l" rtl="0" eaLnBrk="0" fontAlgn="base" hangingPunct="0">
                <a:spcBef>
                  <a:spcPts val="600"/>
                </a:spcBef>
                <a:spcAft>
                  <a:spcPts val="600"/>
                </a:spcAft>
                <a:buFont typeface="Arial" panose="020B0604020202020204" pitchFamily="34" charset="0"/>
                <a:defRPr kern="1200">
                  <a:solidFill>
                    <a:schemeClr val="tx1"/>
                  </a:solidFill>
                  <a:latin typeface="+mn-lt"/>
                  <a:ea typeface="+mn-ea"/>
                  <a:cs typeface="+mn-cs"/>
                </a:defRPr>
              </a:lvl2pPr>
              <a:lvl3pPr marL="250825" indent="-250825" algn="l" rtl="0" eaLnBrk="0" fontAlgn="base" hangingPunct="0">
                <a:spcBef>
                  <a:spcPts val="600"/>
                </a:spcBef>
                <a:spcAft>
                  <a:spcPct val="0"/>
                </a:spcAft>
                <a:buClr>
                  <a:schemeClr val="accent2"/>
                </a:buClr>
                <a:buSzPct val="70000"/>
                <a:buFont typeface="Wingdings 3" panose="05040102010807070707" pitchFamily="18" charset="2"/>
                <a:buChar char=""/>
                <a:defRPr kern="1200">
                  <a:solidFill>
                    <a:schemeClr val="tx1"/>
                  </a:solidFill>
                  <a:latin typeface="+mn-lt"/>
                  <a:ea typeface="+mn-ea"/>
                  <a:cs typeface="+mn-cs"/>
                </a:defRPr>
              </a:lvl3pPr>
              <a:lvl4pPr algn="l" rtl="0" eaLnBrk="0" fontAlgn="base" hangingPunct="0">
                <a:spcBef>
                  <a:spcPts val="2400"/>
                </a:spcBef>
                <a:spcAft>
                  <a:spcPts val="450"/>
                </a:spcAft>
                <a:buClr>
                  <a:schemeClr val="accent2"/>
                </a:buClr>
                <a:buSzPct val="80000"/>
                <a:buFont typeface="Arial" panose="020B0604020202020204" pitchFamily="34" charset="0"/>
                <a:defRPr sz="1400" b="1" kern="1200">
                  <a:solidFill>
                    <a:schemeClr val="accent2"/>
                  </a:solidFill>
                  <a:latin typeface="+mn-lt"/>
                  <a:ea typeface="+mn-ea"/>
                  <a:cs typeface="+mn-cs"/>
                </a:defRPr>
              </a:lvl4pPr>
              <a:lvl5pPr algn="l" rtl="0" eaLnBrk="0" fontAlgn="base" hangingPunct="0">
                <a:spcBef>
                  <a:spcPts val="450"/>
                </a:spcBef>
                <a:spcAft>
                  <a:spcPts val="450"/>
                </a:spcAft>
                <a:buClr>
                  <a:schemeClr val="accent2"/>
                </a:buClr>
                <a:buSzPct val="80000"/>
                <a:buFont typeface="Arial" panose="020B0604020202020204" pitchFamily="34" charset="0"/>
                <a:defRPr sz="1400" kern="1200">
                  <a:solidFill>
                    <a:schemeClr val="tx1"/>
                  </a:solidFill>
                  <a:latin typeface="+mn-lt"/>
                  <a:ea typeface="+mn-ea"/>
                  <a:cs typeface="+mn-cs"/>
                </a:defRPr>
              </a:lvl5pPr>
              <a:lvl6pPr marL="252000" indent="-252000" algn="l" defTabSz="914400" rtl="0" eaLnBrk="1" latinLnBrk="0" hangingPunct="1">
                <a:lnSpc>
                  <a:spcPct val="100000"/>
                </a:lnSpc>
                <a:spcBef>
                  <a:spcPts val="450"/>
                </a:spcBef>
                <a:buClr>
                  <a:schemeClr val="accent2"/>
                </a:buClr>
                <a:buSzPct val="70000"/>
                <a:buFont typeface="Wingdings 3" panose="05040102010807070707" pitchFamily="18" charset="2"/>
                <a:buChar char="u"/>
                <a:defRPr sz="1400" kern="1200">
                  <a:solidFill>
                    <a:schemeClr val="tx1"/>
                  </a:solidFill>
                  <a:latin typeface="+mn-lt"/>
                  <a:ea typeface="+mn-ea"/>
                  <a:cs typeface="+mn-cs"/>
                </a:defRPr>
              </a:lvl6pPr>
              <a:lvl7pPr marL="0" indent="0" algn="l" defTabSz="914400" rtl="0" eaLnBrk="1" latinLnBrk="0" hangingPunct="1">
                <a:lnSpc>
                  <a:spcPct val="100000"/>
                </a:lnSpc>
                <a:spcBef>
                  <a:spcPts val="600"/>
                </a:spcBef>
                <a:buFont typeface="Arial" panose="020B0604020202020204" pitchFamily="34" charset="0"/>
                <a:buNone/>
                <a:defRPr sz="1000" kern="1200" baseline="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2" indent="0" algn="ctr" eaLnBrk="1" hangingPunct="1">
                <a:spcBef>
                  <a:spcPts val="1200"/>
                </a:spcBef>
                <a:buClr>
                  <a:srgbClr val="87004F"/>
                </a:buClr>
                <a:buNone/>
              </a:pPr>
              <a:r>
                <a:rPr lang="en-US" altLang="en-US" sz="1600" b="1" dirty="0">
                  <a:solidFill>
                    <a:schemeClr val="bg1"/>
                  </a:solidFill>
                </a:rPr>
                <a:t>Abidjan Declaration (December, 2019)</a:t>
              </a:r>
            </a:p>
          </p:txBody>
        </p:sp>
      </p:grpSp>
      <p:grpSp>
        <p:nvGrpSpPr>
          <p:cNvPr id="41" name="Group 40">
            <a:extLst>
              <a:ext uri="{FF2B5EF4-FFF2-40B4-BE49-F238E27FC236}">
                <a16:creationId xmlns:a16="http://schemas.microsoft.com/office/drawing/2014/main" id="{BF1CB7FF-1D06-489E-B37A-F061F4E28C7C}"/>
              </a:ext>
            </a:extLst>
          </p:cNvPr>
          <p:cNvGrpSpPr/>
          <p:nvPr/>
        </p:nvGrpSpPr>
        <p:grpSpPr>
          <a:xfrm>
            <a:off x="6292306" y="889196"/>
            <a:ext cx="3540634" cy="3540634"/>
            <a:chOff x="6292306" y="889196"/>
            <a:chExt cx="3540634" cy="3540634"/>
          </a:xfrm>
        </p:grpSpPr>
        <p:pic>
          <p:nvPicPr>
            <p:cNvPr id="39" name="Picture 38">
              <a:extLst>
                <a:ext uri="{FF2B5EF4-FFF2-40B4-BE49-F238E27FC236}">
                  <a16:creationId xmlns:a16="http://schemas.microsoft.com/office/drawing/2014/main" id="{2564CF07-51BB-4166-9FD5-487133EDFD8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92306" y="889196"/>
              <a:ext cx="3540634" cy="3540634"/>
            </a:xfrm>
            <a:prstGeom prst="rect">
              <a:avLst/>
            </a:prstGeom>
          </p:spPr>
        </p:pic>
        <p:sp>
          <p:nvSpPr>
            <p:cNvPr id="28" name="Content Placeholder 2">
              <a:extLst>
                <a:ext uri="{FF2B5EF4-FFF2-40B4-BE49-F238E27FC236}">
                  <a16:creationId xmlns:a16="http://schemas.microsoft.com/office/drawing/2014/main" id="{EC4FFA3A-2385-4D27-B500-1C09AD77AC5E}"/>
                </a:ext>
              </a:extLst>
            </p:cNvPr>
            <p:cNvSpPr txBox="1">
              <a:spLocks noChangeArrowheads="1"/>
            </p:cNvSpPr>
            <p:nvPr/>
          </p:nvSpPr>
          <p:spPr>
            <a:xfrm>
              <a:off x="7022550" y="1862088"/>
              <a:ext cx="1820022" cy="1594850"/>
            </a:xfrm>
            <a:prstGeom prst="rect">
              <a:avLst/>
            </a:prstGeom>
          </p:spPr>
          <p:txBody>
            <a:bodyPr/>
            <a:lstStyle>
              <a:lvl1pPr algn="l" rtl="0" eaLnBrk="0" fontAlgn="base" hangingPunct="0">
                <a:spcBef>
                  <a:spcPts val="2400"/>
                </a:spcBef>
                <a:spcAft>
                  <a:spcPts val="600"/>
                </a:spcAft>
                <a:buFont typeface="Arial" panose="020B0604020202020204" pitchFamily="34" charset="0"/>
                <a:defRPr b="1" kern="1200">
                  <a:solidFill>
                    <a:schemeClr val="accent2"/>
                  </a:solidFill>
                  <a:latin typeface="+mn-lt"/>
                  <a:ea typeface="+mn-ea"/>
                  <a:cs typeface="+mn-cs"/>
                </a:defRPr>
              </a:lvl1pPr>
              <a:lvl2pPr algn="l" rtl="0" eaLnBrk="0" fontAlgn="base" hangingPunct="0">
                <a:spcBef>
                  <a:spcPts val="600"/>
                </a:spcBef>
                <a:spcAft>
                  <a:spcPts val="600"/>
                </a:spcAft>
                <a:buFont typeface="Arial" panose="020B0604020202020204" pitchFamily="34" charset="0"/>
                <a:defRPr kern="1200">
                  <a:solidFill>
                    <a:schemeClr val="tx1"/>
                  </a:solidFill>
                  <a:latin typeface="+mn-lt"/>
                  <a:ea typeface="+mn-ea"/>
                  <a:cs typeface="+mn-cs"/>
                </a:defRPr>
              </a:lvl2pPr>
              <a:lvl3pPr marL="250825" indent="-250825" algn="l" rtl="0" eaLnBrk="0" fontAlgn="base" hangingPunct="0">
                <a:spcBef>
                  <a:spcPts val="600"/>
                </a:spcBef>
                <a:spcAft>
                  <a:spcPct val="0"/>
                </a:spcAft>
                <a:buClr>
                  <a:schemeClr val="accent2"/>
                </a:buClr>
                <a:buSzPct val="70000"/>
                <a:buFont typeface="Wingdings 3" panose="05040102010807070707" pitchFamily="18" charset="2"/>
                <a:buChar char=""/>
                <a:defRPr kern="1200">
                  <a:solidFill>
                    <a:schemeClr val="tx1"/>
                  </a:solidFill>
                  <a:latin typeface="+mn-lt"/>
                  <a:ea typeface="+mn-ea"/>
                  <a:cs typeface="+mn-cs"/>
                </a:defRPr>
              </a:lvl3pPr>
              <a:lvl4pPr algn="l" rtl="0" eaLnBrk="0" fontAlgn="base" hangingPunct="0">
                <a:spcBef>
                  <a:spcPts val="2400"/>
                </a:spcBef>
                <a:spcAft>
                  <a:spcPts val="450"/>
                </a:spcAft>
                <a:buClr>
                  <a:schemeClr val="accent2"/>
                </a:buClr>
                <a:buSzPct val="80000"/>
                <a:buFont typeface="Arial" panose="020B0604020202020204" pitchFamily="34" charset="0"/>
                <a:defRPr sz="1400" b="1" kern="1200">
                  <a:solidFill>
                    <a:schemeClr val="accent2"/>
                  </a:solidFill>
                  <a:latin typeface="+mn-lt"/>
                  <a:ea typeface="+mn-ea"/>
                  <a:cs typeface="+mn-cs"/>
                </a:defRPr>
              </a:lvl4pPr>
              <a:lvl5pPr algn="l" rtl="0" eaLnBrk="0" fontAlgn="base" hangingPunct="0">
                <a:spcBef>
                  <a:spcPts val="450"/>
                </a:spcBef>
                <a:spcAft>
                  <a:spcPts val="450"/>
                </a:spcAft>
                <a:buClr>
                  <a:schemeClr val="accent2"/>
                </a:buClr>
                <a:buSzPct val="80000"/>
                <a:buFont typeface="Arial" panose="020B0604020202020204" pitchFamily="34" charset="0"/>
                <a:defRPr sz="1400" kern="1200">
                  <a:solidFill>
                    <a:schemeClr val="tx1"/>
                  </a:solidFill>
                  <a:latin typeface="+mn-lt"/>
                  <a:ea typeface="+mn-ea"/>
                  <a:cs typeface="+mn-cs"/>
                </a:defRPr>
              </a:lvl5pPr>
              <a:lvl6pPr marL="252000" indent="-252000" algn="l" defTabSz="914400" rtl="0" eaLnBrk="1" latinLnBrk="0" hangingPunct="1">
                <a:lnSpc>
                  <a:spcPct val="100000"/>
                </a:lnSpc>
                <a:spcBef>
                  <a:spcPts val="450"/>
                </a:spcBef>
                <a:buClr>
                  <a:schemeClr val="accent2"/>
                </a:buClr>
                <a:buSzPct val="70000"/>
                <a:buFont typeface="Wingdings 3" panose="05040102010807070707" pitchFamily="18" charset="2"/>
                <a:buChar char="u"/>
                <a:defRPr sz="1400" kern="1200">
                  <a:solidFill>
                    <a:schemeClr val="tx1"/>
                  </a:solidFill>
                  <a:latin typeface="+mn-lt"/>
                  <a:ea typeface="+mn-ea"/>
                  <a:cs typeface="+mn-cs"/>
                </a:defRPr>
              </a:lvl6pPr>
              <a:lvl7pPr marL="0" indent="0" algn="l" defTabSz="914400" rtl="0" eaLnBrk="1" latinLnBrk="0" hangingPunct="1">
                <a:lnSpc>
                  <a:spcPct val="100000"/>
                </a:lnSpc>
                <a:spcBef>
                  <a:spcPts val="600"/>
                </a:spcBef>
                <a:buFont typeface="Arial" panose="020B0604020202020204" pitchFamily="34" charset="0"/>
                <a:buNone/>
                <a:defRPr sz="1000" kern="1200" baseline="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2" indent="0" algn="ctr" eaLnBrk="1" hangingPunct="1">
                <a:spcBef>
                  <a:spcPts val="1200"/>
                </a:spcBef>
                <a:buClr>
                  <a:srgbClr val="87004F"/>
                </a:buClr>
                <a:buNone/>
              </a:pPr>
              <a:r>
                <a:rPr lang="en-US" altLang="en-US" sz="1600" b="1" dirty="0">
                  <a:solidFill>
                    <a:srgbClr val="87004F"/>
                  </a:solidFill>
                </a:rPr>
                <a:t>ILO Centenary Declaration for the Future </a:t>
              </a:r>
              <a:r>
                <a:rPr lang="en-NG" altLang="en-US" sz="1600" b="1" dirty="0">
                  <a:solidFill>
                    <a:srgbClr val="87004F"/>
                  </a:solidFill>
                </a:rPr>
                <a:t/>
              </a:r>
              <a:br>
                <a:rPr lang="en-NG" altLang="en-US" sz="1600" b="1" dirty="0">
                  <a:solidFill>
                    <a:srgbClr val="87004F"/>
                  </a:solidFill>
                </a:rPr>
              </a:br>
              <a:r>
                <a:rPr lang="en-US" altLang="en-US" sz="1600" b="1" dirty="0">
                  <a:solidFill>
                    <a:srgbClr val="87004F"/>
                  </a:solidFill>
                </a:rPr>
                <a:t>of Work (June, 2019) </a:t>
              </a:r>
            </a:p>
          </p:txBody>
        </p:sp>
      </p:grpSp>
      <p:grpSp>
        <p:nvGrpSpPr>
          <p:cNvPr id="45" name="Group 44">
            <a:extLst>
              <a:ext uri="{FF2B5EF4-FFF2-40B4-BE49-F238E27FC236}">
                <a16:creationId xmlns:a16="http://schemas.microsoft.com/office/drawing/2014/main" id="{08F8B277-1F82-4EFE-9A01-F7AD26D15EBF}"/>
              </a:ext>
            </a:extLst>
          </p:cNvPr>
          <p:cNvGrpSpPr/>
          <p:nvPr/>
        </p:nvGrpSpPr>
        <p:grpSpPr>
          <a:xfrm>
            <a:off x="6672102" y="4752869"/>
            <a:ext cx="5519895" cy="2114505"/>
            <a:chOff x="6672102" y="4752869"/>
            <a:chExt cx="5519895" cy="2114505"/>
          </a:xfrm>
        </p:grpSpPr>
        <p:sp>
          <p:nvSpPr>
            <p:cNvPr id="46" name="Right Triangle 45">
              <a:extLst>
                <a:ext uri="{FF2B5EF4-FFF2-40B4-BE49-F238E27FC236}">
                  <a16:creationId xmlns:a16="http://schemas.microsoft.com/office/drawing/2014/main" id="{06A7D60C-FC81-4993-8AF9-7262261CE803}"/>
                </a:ext>
              </a:extLst>
            </p:cNvPr>
            <p:cNvSpPr/>
            <p:nvPr/>
          </p:nvSpPr>
          <p:spPr>
            <a:xfrm flipH="1">
              <a:off x="6672102" y="4752869"/>
              <a:ext cx="5519895" cy="2114505"/>
            </a:xfrm>
            <a:prstGeom prst="rtTriangle">
              <a:avLst/>
            </a:prstGeom>
            <a:solidFill>
              <a:srgbClr val="354A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Picture 9">
              <a:extLst>
                <a:ext uri="{FF2B5EF4-FFF2-40B4-BE49-F238E27FC236}">
                  <a16:creationId xmlns:a16="http://schemas.microsoft.com/office/drawing/2014/main" id="{FD32D163-4FEF-4B99-B53D-4D2C069D8658}"/>
                </a:ext>
              </a:extLst>
            </p:cNvPr>
            <p:cNvPicPr>
              <a:picLocks noChangeAspect="1" noChangeArrowheads="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11056938" y="6367463"/>
              <a:ext cx="644525" cy="17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690070365"/>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59BA48-1CDF-46BF-9E2B-E20FF9792D60}"/>
              </a:ext>
            </a:extLst>
          </p:cNvPr>
          <p:cNvSpPr>
            <a:spLocks noGrp="1"/>
          </p:cNvSpPr>
          <p:nvPr>
            <p:ph type="dt" sz="half" idx="10"/>
          </p:nvPr>
        </p:nvSpPr>
        <p:spPr/>
        <p:txBody>
          <a:bodyPr/>
          <a:lstStyle/>
          <a:p>
            <a:pPr>
              <a:defRPr/>
            </a:pPr>
            <a:r>
              <a:rPr lang="en-GB"/>
              <a:t>Date: Monday / 01 / October / 2019</a:t>
            </a:r>
          </a:p>
        </p:txBody>
      </p:sp>
      <p:sp>
        <p:nvSpPr>
          <p:cNvPr id="3" name="Footer Placeholder 2">
            <a:extLst>
              <a:ext uri="{FF2B5EF4-FFF2-40B4-BE49-F238E27FC236}">
                <a16:creationId xmlns:a16="http://schemas.microsoft.com/office/drawing/2014/main" id="{49CCA63D-4E45-4A33-8D4E-09BCAC782C00}"/>
              </a:ext>
            </a:extLst>
          </p:cNvPr>
          <p:cNvSpPr>
            <a:spLocks noGrp="1"/>
          </p:cNvSpPr>
          <p:nvPr>
            <p:ph type="ftr" sz="quarter" idx="11"/>
          </p:nvPr>
        </p:nvSpPr>
        <p:spPr/>
        <p:txBody>
          <a:bodyPr/>
          <a:lstStyle/>
          <a:p>
            <a:pPr>
              <a:defRPr/>
            </a:pPr>
            <a:r>
              <a:rPr lang="en-GB"/>
              <a:t>Advancing social justice, promoting decent work</a:t>
            </a:r>
          </a:p>
        </p:txBody>
      </p:sp>
      <p:sp>
        <p:nvSpPr>
          <p:cNvPr id="4" name="Slide Number Placeholder 3">
            <a:extLst>
              <a:ext uri="{FF2B5EF4-FFF2-40B4-BE49-F238E27FC236}">
                <a16:creationId xmlns:a16="http://schemas.microsoft.com/office/drawing/2014/main" id="{AB10BD05-E635-4A50-A50B-F5C2C4C51187}"/>
              </a:ext>
            </a:extLst>
          </p:cNvPr>
          <p:cNvSpPr>
            <a:spLocks noGrp="1"/>
          </p:cNvSpPr>
          <p:nvPr>
            <p:ph type="sldNum" sz="quarter" idx="12"/>
          </p:nvPr>
        </p:nvSpPr>
        <p:spPr/>
        <p:txBody>
          <a:bodyPr/>
          <a:lstStyle/>
          <a:p>
            <a:pPr>
              <a:defRPr/>
            </a:pPr>
            <a:fld id="{50C6A2D8-E637-4CCC-9DE6-2596E2A953FE}" type="slidenum">
              <a:rPr lang="en-GB" smtClean="0"/>
              <a:pPr>
                <a:defRPr/>
              </a:pPr>
              <a:t>8</a:t>
            </a:fld>
            <a:endParaRPr lang="en-GB"/>
          </a:p>
        </p:txBody>
      </p:sp>
      <p:sp>
        <p:nvSpPr>
          <p:cNvPr id="5" name="Title 1">
            <a:extLst>
              <a:ext uri="{FF2B5EF4-FFF2-40B4-BE49-F238E27FC236}">
                <a16:creationId xmlns:a16="http://schemas.microsoft.com/office/drawing/2014/main" id="{BD410A0B-64D1-4A11-8CC2-948DFEEBF8FA}"/>
              </a:ext>
            </a:extLst>
          </p:cNvPr>
          <p:cNvSpPr txBox="1">
            <a:spLocks noChangeArrowheads="1"/>
          </p:cNvSpPr>
          <p:nvPr/>
        </p:nvSpPr>
        <p:spPr>
          <a:xfrm>
            <a:off x="490539" y="1383796"/>
            <a:ext cx="4950704" cy="1295609"/>
          </a:xfrm>
          <a:prstGeom prst="rect">
            <a:avLst/>
          </a:prstGeom>
        </p:spPr>
        <p:txBody>
          <a:bodyPr/>
          <a:lstStyle>
            <a:lvl1pPr algn="l" rtl="0" eaLnBrk="0" fontAlgn="base" hangingPunct="0">
              <a:lnSpc>
                <a:spcPct val="90000"/>
              </a:lnSpc>
              <a:spcBef>
                <a:spcPct val="0"/>
              </a:spcBef>
              <a:spcAft>
                <a:spcPct val="0"/>
              </a:spcAft>
              <a:defRPr sz="2500" b="1" kern="1200">
                <a:solidFill>
                  <a:schemeClr val="accent1"/>
                </a:solidFill>
                <a:latin typeface="+mj-lt"/>
                <a:ea typeface="+mj-ea"/>
                <a:cs typeface="+mj-cs"/>
              </a:defRPr>
            </a:lvl1pPr>
            <a:lvl2pPr algn="l" rtl="0" eaLnBrk="0" fontAlgn="base" hangingPunct="0">
              <a:lnSpc>
                <a:spcPct val="90000"/>
              </a:lnSpc>
              <a:spcBef>
                <a:spcPct val="0"/>
              </a:spcBef>
              <a:spcAft>
                <a:spcPct val="0"/>
              </a:spcAft>
              <a:defRPr sz="2500" b="1">
                <a:solidFill>
                  <a:schemeClr val="accent1"/>
                </a:solidFill>
                <a:latin typeface="Arial" panose="020B0604020202020204" pitchFamily="34" charset="0"/>
              </a:defRPr>
            </a:lvl2pPr>
            <a:lvl3pPr algn="l" rtl="0" eaLnBrk="0" fontAlgn="base" hangingPunct="0">
              <a:lnSpc>
                <a:spcPct val="90000"/>
              </a:lnSpc>
              <a:spcBef>
                <a:spcPct val="0"/>
              </a:spcBef>
              <a:spcAft>
                <a:spcPct val="0"/>
              </a:spcAft>
              <a:defRPr sz="2500" b="1">
                <a:solidFill>
                  <a:schemeClr val="accent1"/>
                </a:solidFill>
                <a:latin typeface="Arial" panose="020B0604020202020204" pitchFamily="34" charset="0"/>
              </a:defRPr>
            </a:lvl3pPr>
            <a:lvl4pPr algn="l" rtl="0" eaLnBrk="0" fontAlgn="base" hangingPunct="0">
              <a:lnSpc>
                <a:spcPct val="90000"/>
              </a:lnSpc>
              <a:spcBef>
                <a:spcPct val="0"/>
              </a:spcBef>
              <a:spcAft>
                <a:spcPct val="0"/>
              </a:spcAft>
              <a:defRPr sz="2500" b="1">
                <a:solidFill>
                  <a:schemeClr val="accent1"/>
                </a:solidFill>
                <a:latin typeface="Arial" panose="020B0604020202020204" pitchFamily="34" charset="0"/>
              </a:defRPr>
            </a:lvl4pPr>
            <a:lvl5pPr algn="l" rtl="0" eaLnBrk="0" fontAlgn="base" hangingPunct="0">
              <a:lnSpc>
                <a:spcPct val="90000"/>
              </a:lnSpc>
              <a:spcBef>
                <a:spcPct val="0"/>
              </a:spcBef>
              <a:spcAft>
                <a:spcPct val="0"/>
              </a:spcAft>
              <a:defRPr sz="2500" b="1">
                <a:solidFill>
                  <a:schemeClr val="accent1"/>
                </a:solidFill>
                <a:latin typeface="Arial" panose="020B0604020202020204" pitchFamily="34" charset="0"/>
              </a:defRPr>
            </a:lvl5pPr>
            <a:lvl6pPr marL="457200" algn="l" rtl="0" fontAlgn="base">
              <a:lnSpc>
                <a:spcPct val="90000"/>
              </a:lnSpc>
              <a:spcBef>
                <a:spcPct val="0"/>
              </a:spcBef>
              <a:spcAft>
                <a:spcPct val="0"/>
              </a:spcAft>
              <a:defRPr sz="2500" b="1">
                <a:solidFill>
                  <a:schemeClr val="accent1"/>
                </a:solidFill>
                <a:latin typeface="Arial" panose="020B0604020202020204" pitchFamily="34" charset="0"/>
              </a:defRPr>
            </a:lvl6pPr>
            <a:lvl7pPr marL="914400" algn="l" rtl="0" fontAlgn="base">
              <a:lnSpc>
                <a:spcPct val="90000"/>
              </a:lnSpc>
              <a:spcBef>
                <a:spcPct val="0"/>
              </a:spcBef>
              <a:spcAft>
                <a:spcPct val="0"/>
              </a:spcAft>
              <a:defRPr sz="2500" b="1">
                <a:solidFill>
                  <a:schemeClr val="accent1"/>
                </a:solidFill>
                <a:latin typeface="Arial" panose="020B0604020202020204" pitchFamily="34" charset="0"/>
              </a:defRPr>
            </a:lvl7pPr>
            <a:lvl8pPr marL="1371600" algn="l" rtl="0" fontAlgn="base">
              <a:lnSpc>
                <a:spcPct val="90000"/>
              </a:lnSpc>
              <a:spcBef>
                <a:spcPct val="0"/>
              </a:spcBef>
              <a:spcAft>
                <a:spcPct val="0"/>
              </a:spcAft>
              <a:defRPr sz="2500" b="1">
                <a:solidFill>
                  <a:schemeClr val="accent1"/>
                </a:solidFill>
                <a:latin typeface="Arial" panose="020B0604020202020204" pitchFamily="34" charset="0"/>
              </a:defRPr>
            </a:lvl8pPr>
            <a:lvl9pPr marL="1828800" algn="l" rtl="0" fontAlgn="base">
              <a:lnSpc>
                <a:spcPct val="90000"/>
              </a:lnSpc>
              <a:spcBef>
                <a:spcPct val="0"/>
              </a:spcBef>
              <a:spcAft>
                <a:spcPct val="0"/>
              </a:spcAft>
              <a:defRPr sz="2500" b="1">
                <a:solidFill>
                  <a:schemeClr val="accent1"/>
                </a:solidFill>
                <a:latin typeface="Arial" panose="020B0604020202020204" pitchFamily="34" charset="0"/>
              </a:defRPr>
            </a:lvl9pPr>
          </a:lstStyle>
          <a:p>
            <a:pPr eaLnBrk="1" hangingPunct="1"/>
            <a:r>
              <a:rPr lang="en-US" dirty="0">
                <a:latin typeface="Overpass" panose="00000500000000000000" pitchFamily="2" charset="0"/>
              </a:rPr>
              <a:t>Low social protection coverage </a:t>
            </a:r>
            <a:endParaRPr lang="en-NG" dirty="0">
              <a:latin typeface="Overpass" panose="00000500000000000000" pitchFamily="2" charset="0"/>
            </a:endParaRPr>
          </a:p>
          <a:p>
            <a:pPr eaLnBrk="1" hangingPunct="1"/>
            <a:r>
              <a:rPr lang="en-US" dirty="0">
                <a:latin typeface="Overpass" panose="00000500000000000000" pitchFamily="2" charset="0"/>
              </a:rPr>
              <a:t>in Africa and disparities across </a:t>
            </a:r>
            <a:endParaRPr lang="en-NG" dirty="0">
              <a:latin typeface="Overpass" panose="00000500000000000000" pitchFamily="2" charset="0"/>
            </a:endParaRPr>
          </a:p>
          <a:p>
            <a:pPr eaLnBrk="1" hangingPunct="1"/>
            <a:r>
              <a:rPr lang="en-US" dirty="0">
                <a:latin typeface="Overpass" panose="00000500000000000000" pitchFamily="2" charset="0"/>
              </a:rPr>
              <a:t>sub-regions</a:t>
            </a:r>
            <a:endParaRPr lang="pt-PT" dirty="0">
              <a:latin typeface="Overpass" panose="00000500000000000000" pitchFamily="2" charset="0"/>
            </a:endParaRPr>
          </a:p>
        </p:txBody>
      </p:sp>
      <p:sp>
        <p:nvSpPr>
          <p:cNvPr id="9" name="Title 1">
            <a:extLst>
              <a:ext uri="{FF2B5EF4-FFF2-40B4-BE49-F238E27FC236}">
                <a16:creationId xmlns:a16="http://schemas.microsoft.com/office/drawing/2014/main" id="{33A64173-B017-4967-BE6D-4C553BC1CF2B}"/>
              </a:ext>
            </a:extLst>
          </p:cNvPr>
          <p:cNvSpPr txBox="1">
            <a:spLocks noChangeArrowheads="1"/>
          </p:cNvSpPr>
          <p:nvPr/>
        </p:nvSpPr>
        <p:spPr>
          <a:xfrm>
            <a:off x="490538" y="3297558"/>
            <a:ext cx="4815240" cy="1726618"/>
          </a:xfrm>
          <a:prstGeom prst="rect">
            <a:avLst/>
          </a:prstGeom>
        </p:spPr>
        <p:txBody>
          <a:bodyPr/>
          <a:lstStyle>
            <a:lvl1pPr algn="l" rtl="0" eaLnBrk="0" fontAlgn="base" hangingPunct="0">
              <a:lnSpc>
                <a:spcPct val="90000"/>
              </a:lnSpc>
              <a:spcBef>
                <a:spcPct val="0"/>
              </a:spcBef>
              <a:spcAft>
                <a:spcPct val="0"/>
              </a:spcAft>
              <a:defRPr sz="2500" b="1" kern="1200">
                <a:solidFill>
                  <a:schemeClr val="accent1"/>
                </a:solidFill>
                <a:latin typeface="+mj-lt"/>
                <a:ea typeface="+mj-ea"/>
                <a:cs typeface="+mj-cs"/>
              </a:defRPr>
            </a:lvl1pPr>
            <a:lvl2pPr algn="l" rtl="0" eaLnBrk="0" fontAlgn="base" hangingPunct="0">
              <a:lnSpc>
                <a:spcPct val="90000"/>
              </a:lnSpc>
              <a:spcBef>
                <a:spcPct val="0"/>
              </a:spcBef>
              <a:spcAft>
                <a:spcPct val="0"/>
              </a:spcAft>
              <a:defRPr sz="2500" b="1">
                <a:solidFill>
                  <a:schemeClr val="accent1"/>
                </a:solidFill>
                <a:latin typeface="Arial" panose="020B0604020202020204" pitchFamily="34" charset="0"/>
              </a:defRPr>
            </a:lvl2pPr>
            <a:lvl3pPr algn="l" rtl="0" eaLnBrk="0" fontAlgn="base" hangingPunct="0">
              <a:lnSpc>
                <a:spcPct val="90000"/>
              </a:lnSpc>
              <a:spcBef>
                <a:spcPct val="0"/>
              </a:spcBef>
              <a:spcAft>
                <a:spcPct val="0"/>
              </a:spcAft>
              <a:defRPr sz="2500" b="1">
                <a:solidFill>
                  <a:schemeClr val="accent1"/>
                </a:solidFill>
                <a:latin typeface="Arial" panose="020B0604020202020204" pitchFamily="34" charset="0"/>
              </a:defRPr>
            </a:lvl3pPr>
            <a:lvl4pPr algn="l" rtl="0" eaLnBrk="0" fontAlgn="base" hangingPunct="0">
              <a:lnSpc>
                <a:spcPct val="90000"/>
              </a:lnSpc>
              <a:spcBef>
                <a:spcPct val="0"/>
              </a:spcBef>
              <a:spcAft>
                <a:spcPct val="0"/>
              </a:spcAft>
              <a:defRPr sz="2500" b="1">
                <a:solidFill>
                  <a:schemeClr val="accent1"/>
                </a:solidFill>
                <a:latin typeface="Arial" panose="020B0604020202020204" pitchFamily="34" charset="0"/>
              </a:defRPr>
            </a:lvl4pPr>
            <a:lvl5pPr algn="l" rtl="0" eaLnBrk="0" fontAlgn="base" hangingPunct="0">
              <a:lnSpc>
                <a:spcPct val="90000"/>
              </a:lnSpc>
              <a:spcBef>
                <a:spcPct val="0"/>
              </a:spcBef>
              <a:spcAft>
                <a:spcPct val="0"/>
              </a:spcAft>
              <a:defRPr sz="2500" b="1">
                <a:solidFill>
                  <a:schemeClr val="accent1"/>
                </a:solidFill>
                <a:latin typeface="Arial" panose="020B0604020202020204" pitchFamily="34" charset="0"/>
              </a:defRPr>
            </a:lvl5pPr>
            <a:lvl6pPr marL="457200" algn="l" rtl="0" fontAlgn="base">
              <a:lnSpc>
                <a:spcPct val="90000"/>
              </a:lnSpc>
              <a:spcBef>
                <a:spcPct val="0"/>
              </a:spcBef>
              <a:spcAft>
                <a:spcPct val="0"/>
              </a:spcAft>
              <a:defRPr sz="2500" b="1">
                <a:solidFill>
                  <a:schemeClr val="accent1"/>
                </a:solidFill>
                <a:latin typeface="Arial" panose="020B0604020202020204" pitchFamily="34" charset="0"/>
              </a:defRPr>
            </a:lvl6pPr>
            <a:lvl7pPr marL="914400" algn="l" rtl="0" fontAlgn="base">
              <a:lnSpc>
                <a:spcPct val="90000"/>
              </a:lnSpc>
              <a:spcBef>
                <a:spcPct val="0"/>
              </a:spcBef>
              <a:spcAft>
                <a:spcPct val="0"/>
              </a:spcAft>
              <a:defRPr sz="2500" b="1">
                <a:solidFill>
                  <a:schemeClr val="accent1"/>
                </a:solidFill>
                <a:latin typeface="Arial" panose="020B0604020202020204" pitchFamily="34" charset="0"/>
              </a:defRPr>
            </a:lvl7pPr>
            <a:lvl8pPr marL="1371600" algn="l" rtl="0" fontAlgn="base">
              <a:lnSpc>
                <a:spcPct val="90000"/>
              </a:lnSpc>
              <a:spcBef>
                <a:spcPct val="0"/>
              </a:spcBef>
              <a:spcAft>
                <a:spcPct val="0"/>
              </a:spcAft>
              <a:defRPr sz="2500" b="1">
                <a:solidFill>
                  <a:schemeClr val="accent1"/>
                </a:solidFill>
                <a:latin typeface="Arial" panose="020B0604020202020204" pitchFamily="34" charset="0"/>
              </a:defRPr>
            </a:lvl8pPr>
            <a:lvl9pPr marL="1828800" algn="l" rtl="0" fontAlgn="base">
              <a:lnSpc>
                <a:spcPct val="90000"/>
              </a:lnSpc>
              <a:spcBef>
                <a:spcPct val="0"/>
              </a:spcBef>
              <a:spcAft>
                <a:spcPct val="0"/>
              </a:spcAft>
              <a:defRPr sz="2500" b="1">
                <a:solidFill>
                  <a:schemeClr val="accent1"/>
                </a:solidFill>
                <a:latin typeface="Arial" panose="020B0604020202020204" pitchFamily="34" charset="0"/>
              </a:defRPr>
            </a:lvl9pPr>
          </a:lstStyle>
          <a:p>
            <a:pPr>
              <a:lnSpc>
                <a:spcPts val="2100"/>
              </a:lnSpc>
            </a:pPr>
            <a:r>
              <a:rPr lang="en-GB" sz="1800" i="1" dirty="0"/>
              <a:t>The COVID-19 pandemic has exposed deep-seated inequalities and significant gaps in social protection coverage, comprehensiveness and adequacy </a:t>
            </a:r>
          </a:p>
          <a:p>
            <a:pPr>
              <a:lnSpc>
                <a:spcPts val="2100"/>
              </a:lnSpc>
            </a:pPr>
            <a:r>
              <a:rPr lang="en-GB" sz="1800" i="1" dirty="0"/>
              <a:t>across all countries</a:t>
            </a:r>
            <a:endParaRPr lang="en-GB" sz="1800" dirty="0"/>
          </a:p>
        </p:txBody>
      </p:sp>
      <p:sp>
        <p:nvSpPr>
          <p:cNvPr id="7" name="Rectangle 6">
            <a:extLst>
              <a:ext uri="{FF2B5EF4-FFF2-40B4-BE49-F238E27FC236}">
                <a16:creationId xmlns:a16="http://schemas.microsoft.com/office/drawing/2014/main" id="{0016B983-565A-480C-885D-B9CF3EAF5DD6}"/>
              </a:ext>
            </a:extLst>
          </p:cNvPr>
          <p:cNvSpPr/>
          <p:nvPr/>
        </p:nvSpPr>
        <p:spPr>
          <a:xfrm>
            <a:off x="5441243" y="657346"/>
            <a:ext cx="6343885" cy="5512342"/>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grpSp>
        <p:nvGrpSpPr>
          <p:cNvPr id="12" name="Group 11">
            <a:extLst>
              <a:ext uri="{FF2B5EF4-FFF2-40B4-BE49-F238E27FC236}">
                <a16:creationId xmlns:a16="http://schemas.microsoft.com/office/drawing/2014/main" id="{91246460-CE10-4EE6-B8DF-0BE9307598BC}"/>
              </a:ext>
            </a:extLst>
          </p:cNvPr>
          <p:cNvGrpSpPr/>
          <p:nvPr/>
        </p:nvGrpSpPr>
        <p:grpSpPr>
          <a:xfrm>
            <a:off x="6017282" y="3826241"/>
            <a:ext cx="2607430" cy="1321491"/>
            <a:chOff x="6017282" y="3826241"/>
            <a:chExt cx="2607430" cy="1321491"/>
          </a:xfrm>
        </p:grpSpPr>
        <p:sp>
          <p:nvSpPr>
            <p:cNvPr id="8" name="Title 1">
              <a:extLst>
                <a:ext uri="{FF2B5EF4-FFF2-40B4-BE49-F238E27FC236}">
                  <a16:creationId xmlns:a16="http://schemas.microsoft.com/office/drawing/2014/main" id="{EAE5B5AC-E6DF-4979-AD0D-9AB08C3A2AED}"/>
                </a:ext>
              </a:extLst>
            </p:cNvPr>
            <p:cNvSpPr txBox="1">
              <a:spLocks noChangeArrowheads="1"/>
            </p:cNvSpPr>
            <p:nvPr/>
          </p:nvSpPr>
          <p:spPr>
            <a:xfrm>
              <a:off x="6186008" y="3826241"/>
              <a:ext cx="2438704" cy="1321491"/>
            </a:xfrm>
            <a:prstGeom prst="rect">
              <a:avLst/>
            </a:prstGeom>
          </p:spPr>
          <p:txBody>
            <a:bodyPr/>
            <a:lstStyle>
              <a:lvl1pPr algn="l" rtl="0" eaLnBrk="0" fontAlgn="base" hangingPunct="0">
                <a:lnSpc>
                  <a:spcPct val="90000"/>
                </a:lnSpc>
                <a:spcBef>
                  <a:spcPct val="0"/>
                </a:spcBef>
                <a:spcAft>
                  <a:spcPct val="0"/>
                </a:spcAft>
                <a:defRPr sz="2500" b="1" kern="1200">
                  <a:solidFill>
                    <a:schemeClr val="accent1"/>
                  </a:solidFill>
                  <a:latin typeface="+mj-lt"/>
                  <a:ea typeface="+mj-ea"/>
                  <a:cs typeface="+mj-cs"/>
                </a:defRPr>
              </a:lvl1pPr>
              <a:lvl2pPr algn="l" rtl="0" eaLnBrk="0" fontAlgn="base" hangingPunct="0">
                <a:lnSpc>
                  <a:spcPct val="90000"/>
                </a:lnSpc>
                <a:spcBef>
                  <a:spcPct val="0"/>
                </a:spcBef>
                <a:spcAft>
                  <a:spcPct val="0"/>
                </a:spcAft>
                <a:defRPr sz="2500" b="1">
                  <a:solidFill>
                    <a:schemeClr val="accent1"/>
                  </a:solidFill>
                  <a:latin typeface="Arial" panose="020B0604020202020204" pitchFamily="34" charset="0"/>
                </a:defRPr>
              </a:lvl2pPr>
              <a:lvl3pPr algn="l" rtl="0" eaLnBrk="0" fontAlgn="base" hangingPunct="0">
                <a:lnSpc>
                  <a:spcPct val="90000"/>
                </a:lnSpc>
                <a:spcBef>
                  <a:spcPct val="0"/>
                </a:spcBef>
                <a:spcAft>
                  <a:spcPct val="0"/>
                </a:spcAft>
                <a:defRPr sz="2500" b="1">
                  <a:solidFill>
                    <a:schemeClr val="accent1"/>
                  </a:solidFill>
                  <a:latin typeface="Arial" panose="020B0604020202020204" pitchFamily="34" charset="0"/>
                </a:defRPr>
              </a:lvl3pPr>
              <a:lvl4pPr algn="l" rtl="0" eaLnBrk="0" fontAlgn="base" hangingPunct="0">
                <a:lnSpc>
                  <a:spcPct val="90000"/>
                </a:lnSpc>
                <a:spcBef>
                  <a:spcPct val="0"/>
                </a:spcBef>
                <a:spcAft>
                  <a:spcPct val="0"/>
                </a:spcAft>
                <a:defRPr sz="2500" b="1">
                  <a:solidFill>
                    <a:schemeClr val="accent1"/>
                  </a:solidFill>
                  <a:latin typeface="Arial" panose="020B0604020202020204" pitchFamily="34" charset="0"/>
                </a:defRPr>
              </a:lvl4pPr>
              <a:lvl5pPr algn="l" rtl="0" eaLnBrk="0" fontAlgn="base" hangingPunct="0">
                <a:lnSpc>
                  <a:spcPct val="90000"/>
                </a:lnSpc>
                <a:spcBef>
                  <a:spcPct val="0"/>
                </a:spcBef>
                <a:spcAft>
                  <a:spcPct val="0"/>
                </a:spcAft>
                <a:defRPr sz="2500" b="1">
                  <a:solidFill>
                    <a:schemeClr val="accent1"/>
                  </a:solidFill>
                  <a:latin typeface="Arial" panose="020B0604020202020204" pitchFamily="34" charset="0"/>
                </a:defRPr>
              </a:lvl5pPr>
              <a:lvl6pPr marL="457200" algn="l" rtl="0" fontAlgn="base">
                <a:lnSpc>
                  <a:spcPct val="90000"/>
                </a:lnSpc>
                <a:spcBef>
                  <a:spcPct val="0"/>
                </a:spcBef>
                <a:spcAft>
                  <a:spcPct val="0"/>
                </a:spcAft>
                <a:defRPr sz="2500" b="1">
                  <a:solidFill>
                    <a:schemeClr val="accent1"/>
                  </a:solidFill>
                  <a:latin typeface="Arial" panose="020B0604020202020204" pitchFamily="34" charset="0"/>
                </a:defRPr>
              </a:lvl6pPr>
              <a:lvl7pPr marL="914400" algn="l" rtl="0" fontAlgn="base">
                <a:lnSpc>
                  <a:spcPct val="90000"/>
                </a:lnSpc>
                <a:spcBef>
                  <a:spcPct val="0"/>
                </a:spcBef>
                <a:spcAft>
                  <a:spcPct val="0"/>
                </a:spcAft>
                <a:defRPr sz="2500" b="1">
                  <a:solidFill>
                    <a:schemeClr val="accent1"/>
                  </a:solidFill>
                  <a:latin typeface="Arial" panose="020B0604020202020204" pitchFamily="34" charset="0"/>
                </a:defRPr>
              </a:lvl7pPr>
              <a:lvl8pPr marL="1371600" algn="l" rtl="0" fontAlgn="base">
                <a:lnSpc>
                  <a:spcPct val="90000"/>
                </a:lnSpc>
                <a:spcBef>
                  <a:spcPct val="0"/>
                </a:spcBef>
                <a:spcAft>
                  <a:spcPct val="0"/>
                </a:spcAft>
                <a:defRPr sz="2500" b="1">
                  <a:solidFill>
                    <a:schemeClr val="accent1"/>
                  </a:solidFill>
                  <a:latin typeface="Arial" panose="020B0604020202020204" pitchFamily="34" charset="0"/>
                </a:defRPr>
              </a:lvl8pPr>
              <a:lvl9pPr marL="1828800" algn="l" rtl="0" fontAlgn="base">
                <a:lnSpc>
                  <a:spcPct val="90000"/>
                </a:lnSpc>
                <a:spcBef>
                  <a:spcPct val="0"/>
                </a:spcBef>
                <a:spcAft>
                  <a:spcPct val="0"/>
                </a:spcAft>
                <a:defRPr sz="2500" b="1">
                  <a:solidFill>
                    <a:schemeClr val="accent1"/>
                  </a:solidFill>
                  <a:latin typeface="Arial" panose="020B0604020202020204" pitchFamily="34" charset="0"/>
                </a:defRPr>
              </a:lvl9pPr>
            </a:lstStyle>
            <a:p>
              <a:pPr>
                <a:lnSpc>
                  <a:spcPts val="2300"/>
                </a:lnSpc>
              </a:pPr>
              <a:r>
                <a:rPr lang="en-US" sz="1400" b="0" dirty="0">
                  <a:solidFill>
                    <a:srgbClr val="87004F"/>
                  </a:solidFill>
                  <a:latin typeface="Overpass" panose="00000500000000000000" pitchFamily="2" charset="0"/>
                </a:rPr>
                <a:t>Population receiving </a:t>
              </a:r>
              <a:endParaRPr lang="en-NG" sz="1400" b="0" dirty="0">
                <a:solidFill>
                  <a:srgbClr val="87004F"/>
                </a:solidFill>
                <a:latin typeface="Overpass" panose="00000500000000000000" pitchFamily="2" charset="0"/>
              </a:endParaRPr>
            </a:p>
            <a:p>
              <a:pPr>
                <a:lnSpc>
                  <a:spcPts val="2300"/>
                </a:lnSpc>
              </a:pPr>
              <a:r>
                <a:rPr lang="en-US" sz="1400" b="0" dirty="0">
                  <a:solidFill>
                    <a:srgbClr val="87004F"/>
                  </a:solidFill>
                  <a:latin typeface="Overpass" panose="00000500000000000000" pitchFamily="2" charset="0"/>
                </a:rPr>
                <a:t>at least one social</a:t>
              </a:r>
              <a:endParaRPr lang="en-NG" sz="1400" b="0" dirty="0">
                <a:solidFill>
                  <a:srgbClr val="87004F"/>
                </a:solidFill>
                <a:latin typeface="Overpass" panose="00000500000000000000" pitchFamily="2" charset="0"/>
              </a:endParaRPr>
            </a:p>
            <a:p>
              <a:pPr>
                <a:lnSpc>
                  <a:spcPts val="2300"/>
                </a:lnSpc>
              </a:pPr>
              <a:r>
                <a:rPr lang="en-US" sz="1400" b="0" dirty="0">
                  <a:solidFill>
                    <a:srgbClr val="87004F"/>
                  </a:solidFill>
                  <a:latin typeface="Overpass" panose="00000500000000000000" pitchFamily="2" charset="0"/>
                </a:rPr>
                <a:t>protection cash benefit </a:t>
              </a:r>
              <a:endParaRPr lang="en-NG" sz="1400" b="0" dirty="0">
                <a:solidFill>
                  <a:srgbClr val="87004F"/>
                </a:solidFill>
                <a:latin typeface="Overpass" panose="00000500000000000000" pitchFamily="2" charset="0"/>
              </a:endParaRPr>
            </a:p>
            <a:p>
              <a:pPr>
                <a:lnSpc>
                  <a:spcPts val="2300"/>
                </a:lnSpc>
              </a:pPr>
              <a:r>
                <a:rPr lang="en-US" sz="1400" b="0" dirty="0">
                  <a:solidFill>
                    <a:srgbClr val="87004F"/>
                  </a:solidFill>
                  <a:latin typeface="Overpass" panose="00000500000000000000" pitchFamily="2" charset="0"/>
                </a:rPr>
                <a:t>(SDG 1.3.1, WSPR)</a:t>
              </a:r>
              <a:endParaRPr lang="pt-PT" sz="1400" b="0" dirty="0">
                <a:solidFill>
                  <a:srgbClr val="87004F"/>
                </a:solidFill>
                <a:latin typeface="Overpass" panose="00000500000000000000" pitchFamily="2" charset="0"/>
              </a:endParaRPr>
            </a:p>
          </p:txBody>
        </p:sp>
        <p:sp>
          <p:nvSpPr>
            <p:cNvPr id="10" name="Isosceles Triangle 9">
              <a:extLst>
                <a:ext uri="{FF2B5EF4-FFF2-40B4-BE49-F238E27FC236}">
                  <a16:creationId xmlns:a16="http://schemas.microsoft.com/office/drawing/2014/main" id="{75A68D61-8D5D-49A3-B824-CD46CB583F9B}"/>
                </a:ext>
              </a:extLst>
            </p:cNvPr>
            <p:cNvSpPr/>
            <p:nvPr/>
          </p:nvSpPr>
          <p:spPr bwMode="auto">
            <a:xfrm rot="5400000">
              <a:off x="6006881" y="3939936"/>
              <a:ext cx="149514" cy="128712"/>
            </a:xfrm>
            <a:prstGeom prst="triangle">
              <a:avLst/>
            </a:prstGeom>
            <a:solidFill>
              <a:srgbClr val="FA3C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Tree>
    <p:extLst>
      <p:ext uri="{BB962C8B-B14F-4D97-AF65-F5344CB8AC3E}">
        <p14:creationId xmlns:p14="http://schemas.microsoft.com/office/powerpoint/2010/main" val="1170064449"/>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2C4E6D-63E4-4C45-B1BB-2B93ED0EACB6}"/>
              </a:ext>
            </a:extLst>
          </p:cNvPr>
          <p:cNvSpPr>
            <a:spLocks noGrp="1"/>
          </p:cNvSpPr>
          <p:nvPr>
            <p:ph type="dt" sz="half" idx="10"/>
          </p:nvPr>
        </p:nvSpPr>
        <p:spPr/>
        <p:txBody>
          <a:bodyPr/>
          <a:lstStyle/>
          <a:p>
            <a:pPr>
              <a:defRPr/>
            </a:pPr>
            <a:r>
              <a:rPr lang="en-GB"/>
              <a:t>Date: Monday / 01 / October / 2019</a:t>
            </a:r>
          </a:p>
        </p:txBody>
      </p:sp>
      <p:sp>
        <p:nvSpPr>
          <p:cNvPr id="3" name="Footer Placeholder 2">
            <a:extLst>
              <a:ext uri="{FF2B5EF4-FFF2-40B4-BE49-F238E27FC236}">
                <a16:creationId xmlns:a16="http://schemas.microsoft.com/office/drawing/2014/main" id="{62971CDB-78B6-494C-BFF3-0E0C78CF9810}"/>
              </a:ext>
            </a:extLst>
          </p:cNvPr>
          <p:cNvSpPr>
            <a:spLocks noGrp="1"/>
          </p:cNvSpPr>
          <p:nvPr>
            <p:ph type="ftr" sz="quarter" idx="11"/>
          </p:nvPr>
        </p:nvSpPr>
        <p:spPr/>
        <p:txBody>
          <a:bodyPr/>
          <a:lstStyle/>
          <a:p>
            <a:pPr>
              <a:defRPr/>
            </a:pPr>
            <a:r>
              <a:rPr lang="en-GB"/>
              <a:t>Advancing social justice, promoting decent work</a:t>
            </a:r>
          </a:p>
        </p:txBody>
      </p:sp>
      <p:sp>
        <p:nvSpPr>
          <p:cNvPr id="4" name="Slide Number Placeholder 3">
            <a:extLst>
              <a:ext uri="{FF2B5EF4-FFF2-40B4-BE49-F238E27FC236}">
                <a16:creationId xmlns:a16="http://schemas.microsoft.com/office/drawing/2014/main" id="{308C9BC8-C9FC-488D-9FDE-935336954BD8}"/>
              </a:ext>
            </a:extLst>
          </p:cNvPr>
          <p:cNvSpPr>
            <a:spLocks noGrp="1"/>
          </p:cNvSpPr>
          <p:nvPr>
            <p:ph type="sldNum" sz="quarter" idx="12"/>
          </p:nvPr>
        </p:nvSpPr>
        <p:spPr/>
        <p:txBody>
          <a:bodyPr/>
          <a:lstStyle/>
          <a:p>
            <a:pPr>
              <a:defRPr/>
            </a:pPr>
            <a:fld id="{50C6A2D8-E637-4CCC-9DE6-2596E2A953FE}" type="slidenum">
              <a:rPr lang="en-GB" smtClean="0"/>
              <a:pPr>
                <a:defRPr/>
              </a:pPr>
              <a:t>9</a:t>
            </a:fld>
            <a:endParaRPr lang="en-GB"/>
          </a:p>
        </p:txBody>
      </p:sp>
      <p:sp>
        <p:nvSpPr>
          <p:cNvPr id="8" name="Title 1">
            <a:extLst>
              <a:ext uri="{FF2B5EF4-FFF2-40B4-BE49-F238E27FC236}">
                <a16:creationId xmlns:a16="http://schemas.microsoft.com/office/drawing/2014/main" id="{6C26F78B-A0AB-4B71-B031-5C17B9E3FD73}"/>
              </a:ext>
            </a:extLst>
          </p:cNvPr>
          <p:cNvSpPr txBox="1">
            <a:spLocks noChangeArrowheads="1"/>
          </p:cNvSpPr>
          <p:nvPr/>
        </p:nvSpPr>
        <p:spPr>
          <a:xfrm>
            <a:off x="490538" y="1423988"/>
            <a:ext cx="11210925" cy="719137"/>
          </a:xfrm>
          <a:prstGeom prst="rect">
            <a:avLst/>
          </a:prstGeom>
          <a:noFill/>
        </p:spPr>
        <p:txBody>
          <a:bodyPr/>
          <a:lstStyle>
            <a:lvl1pPr algn="l" rtl="0" eaLnBrk="0" fontAlgn="base" hangingPunct="0">
              <a:lnSpc>
                <a:spcPct val="90000"/>
              </a:lnSpc>
              <a:spcBef>
                <a:spcPct val="0"/>
              </a:spcBef>
              <a:spcAft>
                <a:spcPct val="0"/>
              </a:spcAft>
              <a:defRPr sz="2500" b="1" kern="1200">
                <a:solidFill>
                  <a:schemeClr val="accent1"/>
                </a:solidFill>
                <a:latin typeface="+mj-lt"/>
                <a:ea typeface="+mj-ea"/>
                <a:cs typeface="+mj-cs"/>
              </a:defRPr>
            </a:lvl1pPr>
            <a:lvl2pPr algn="l" rtl="0" eaLnBrk="0" fontAlgn="base" hangingPunct="0">
              <a:lnSpc>
                <a:spcPct val="90000"/>
              </a:lnSpc>
              <a:spcBef>
                <a:spcPct val="0"/>
              </a:spcBef>
              <a:spcAft>
                <a:spcPct val="0"/>
              </a:spcAft>
              <a:defRPr sz="2500" b="1">
                <a:solidFill>
                  <a:schemeClr val="accent1"/>
                </a:solidFill>
                <a:latin typeface="Arial" panose="020B0604020202020204" pitchFamily="34" charset="0"/>
              </a:defRPr>
            </a:lvl2pPr>
            <a:lvl3pPr algn="l" rtl="0" eaLnBrk="0" fontAlgn="base" hangingPunct="0">
              <a:lnSpc>
                <a:spcPct val="90000"/>
              </a:lnSpc>
              <a:spcBef>
                <a:spcPct val="0"/>
              </a:spcBef>
              <a:spcAft>
                <a:spcPct val="0"/>
              </a:spcAft>
              <a:defRPr sz="2500" b="1">
                <a:solidFill>
                  <a:schemeClr val="accent1"/>
                </a:solidFill>
                <a:latin typeface="Arial" panose="020B0604020202020204" pitchFamily="34" charset="0"/>
              </a:defRPr>
            </a:lvl3pPr>
            <a:lvl4pPr algn="l" rtl="0" eaLnBrk="0" fontAlgn="base" hangingPunct="0">
              <a:lnSpc>
                <a:spcPct val="90000"/>
              </a:lnSpc>
              <a:spcBef>
                <a:spcPct val="0"/>
              </a:spcBef>
              <a:spcAft>
                <a:spcPct val="0"/>
              </a:spcAft>
              <a:defRPr sz="2500" b="1">
                <a:solidFill>
                  <a:schemeClr val="accent1"/>
                </a:solidFill>
                <a:latin typeface="Arial" panose="020B0604020202020204" pitchFamily="34" charset="0"/>
              </a:defRPr>
            </a:lvl4pPr>
            <a:lvl5pPr algn="l" rtl="0" eaLnBrk="0" fontAlgn="base" hangingPunct="0">
              <a:lnSpc>
                <a:spcPct val="90000"/>
              </a:lnSpc>
              <a:spcBef>
                <a:spcPct val="0"/>
              </a:spcBef>
              <a:spcAft>
                <a:spcPct val="0"/>
              </a:spcAft>
              <a:defRPr sz="2500" b="1">
                <a:solidFill>
                  <a:schemeClr val="accent1"/>
                </a:solidFill>
                <a:latin typeface="Arial" panose="020B0604020202020204" pitchFamily="34" charset="0"/>
              </a:defRPr>
            </a:lvl5pPr>
            <a:lvl6pPr marL="457200" algn="l" rtl="0" fontAlgn="base">
              <a:lnSpc>
                <a:spcPct val="90000"/>
              </a:lnSpc>
              <a:spcBef>
                <a:spcPct val="0"/>
              </a:spcBef>
              <a:spcAft>
                <a:spcPct val="0"/>
              </a:spcAft>
              <a:defRPr sz="2500" b="1">
                <a:solidFill>
                  <a:schemeClr val="accent1"/>
                </a:solidFill>
                <a:latin typeface="Arial" panose="020B0604020202020204" pitchFamily="34" charset="0"/>
              </a:defRPr>
            </a:lvl6pPr>
            <a:lvl7pPr marL="914400" algn="l" rtl="0" fontAlgn="base">
              <a:lnSpc>
                <a:spcPct val="90000"/>
              </a:lnSpc>
              <a:spcBef>
                <a:spcPct val="0"/>
              </a:spcBef>
              <a:spcAft>
                <a:spcPct val="0"/>
              </a:spcAft>
              <a:defRPr sz="2500" b="1">
                <a:solidFill>
                  <a:schemeClr val="accent1"/>
                </a:solidFill>
                <a:latin typeface="Arial" panose="020B0604020202020204" pitchFamily="34" charset="0"/>
              </a:defRPr>
            </a:lvl7pPr>
            <a:lvl8pPr marL="1371600" algn="l" rtl="0" fontAlgn="base">
              <a:lnSpc>
                <a:spcPct val="90000"/>
              </a:lnSpc>
              <a:spcBef>
                <a:spcPct val="0"/>
              </a:spcBef>
              <a:spcAft>
                <a:spcPct val="0"/>
              </a:spcAft>
              <a:defRPr sz="2500" b="1">
                <a:solidFill>
                  <a:schemeClr val="accent1"/>
                </a:solidFill>
                <a:latin typeface="Arial" panose="020B0604020202020204" pitchFamily="34" charset="0"/>
              </a:defRPr>
            </a:lvl8pPr>
            <a:lvl9pPr marL="1828800" algn="l" rtl="0" fontAlgn="base">
              <a:lnSpc>
                <a:spcPct val="90000"/>
              </a:lnSpc>
              <a:spcBef>
                <a:spcPct val="0"/>
              </a:spcBef>
              <a:spcAft>
                <a:spcPct val="0"/>
              </a:spcAft>
              <a:defRPr sz="2500" b="1">
                <a:solidFill>
                  <a:schemeClr val="accent1"/>
                </a:solidFill>
                <a:latin typeface="Arial" panose="020B0604020202020204" pitchFamily="34" charset="0"/>
              </a:defRPr>
            </a:lvl9pPr>
          </a:lstStyle>
          <a:p>
            <a:pPr eaLnBrk="1" hangingPunct="1"/>
            <a:r>
              <a:rPr lang="fr-CH" dirty="0">
                <a:latin typeface="Overpass" panose="00000500000000000000" pitchFamily="2" charset="0"/>
              </a:rPr>
              <a:t>Root causes of social protection </a:t>
            </a:r>
            <a:r>
              <a:rPr lang="fr-CH" dirty="0" err="1">
                <a:latin typeface="Overpass" panose="00000500000000000000" pitchFamily="2" charset="0"/>
              </a:rPr>
              <a:t>coverage</a:t>
            </a:r>
            <a:r>
              <a:rPr lang="fr-CH" dirty="0">
                <a:latin typeface="Overpass" panose="00000500000000000000" pitchFamily="2" charset="0"/>
              </a:rPr>
              <a:t> </a:t>
            </a:r>
            <a:r>
              <a:rPr lang="fr-CH" dirty="0" err="1">
                <a:latin typeface="Overpass" panose="00000500000000000000" pitchFamily="2" charset="0"/>
              </a:rPr>
              <a:t>deficits</a:t>
            </a:r>
            <a:r>
              <a:rPr lang="en-NG" dirty="0">
                <a:latin typeface="Overpass" panose="00000500000000000000" pitchFamily="2" charset="0"/>
              </a:rPr>
              <a:t> </a:t>
            </a:r>
            <a:endParaRPr lang="en-GB" altLang="en-US" dirty="0">
              <a:solidFill>
                <a:srgbClr val="87004F"/>
              </a:solidFill>
              <a:latin typeface="Overpass" panose="00000500000000000000" pitchFamily="2" charset="0"/>
            </a:endParaRPr>
          </a:p>
        </p:txBody>
      </p:sp>
      <p:grpSp>
        <p:nvGrpSpPr>
          <p:cNvPr id="23" name="Group 22">
            <a:extLst>
              <a:ext uri="{FF2B5EF4-FFF2-40B4-BE49-F238E27FC236}">
                <a16:creationId xmlns:a16="http://schemas.microsoft.com/office/drawing/2014/main" id="{CD89AE1D-CC35-4715-9D82-9F5A9D5A4C7B}"/>
              </a:ext>
            </a:extLst>
          </p:cNvPr>
          <p:cNvGrpSpPr/>
          <p:nvPr/>
        </p:nvGrpSpPr>
        <p:grpSpPr>
          <a:xfrm>
            <a:off x="490538" y="2123810"/>
            <a:ext cx="5178265" cy="1444580"/>
            <a:chOff x="490538" y="2123810"/>
            <a:chExt cx="5178265" cy="1444580"/>
          </a:xfrm>
        </p:grpSpPr>
        <p:pic>
          <p:nvPicPr>
            <p:cNvPr id="6" name="Picture 5">
              <a:extLst>
                <a:ext uri="{FF2B5EF4-FFF2-40B4-BE49-F238E27FC236}">
                  <a16:creationId xmlns:a16="http://schemas.microsoft.com/office/drawing/2014/main" id="{D2045BD1-FE0B-4948-AF5E-C74B60B11D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0538" y="2123810"/>
              <a:ext cx="5178265" cy="1444580"/>
            </a:xfrm>
            <a:prstGeom prst="rect">
              <a:avLst/>
            </a:prstGeom>
          </p:spPr>
        </p:pic>
        <p:sp>
          <p:nvSpPr>
            <p:cNvPr id="18" name="TextBox 17">
              <a:extLst>
                <a:ext uri="{FF2B5EF4-FFF2-40B4-BE49-F238E27FC236}">
                  <a16:creationId xmlns:a16="http://schemas.microsoft.com/office/drawing/2014/main" id="{45EC4E06-8A2B-4D4C-AFC3-CF04504F2095}"/>
                </a:ext>
              </a:extLst>
            </p:cNvPr>
            <p:cNvSpPr txBox="1"/>
            <p:nvPr/>
          </p:nvSpPr>
          <p:spPr>
            <a:xfrm>
              <a:off x="1198524" y="2369031"/>
              <a:ext cx="4070196" cy="646331"/>
            </a:xfrm>
            <a:prstGeom prst="rect">
              <a:avLst/>
            </a:prstGeom>
            <a:noFill/>
          </p:spPr>
          <p:txBody>
            <a:bodyPr wrap="square" rtlCol="0">
              <a:spAutoFit/>
            </a:bodyPr>
            <a:lstStyle/>
            <a:p>
              <a:r>
                <a:rPr lang="en-US" b="1" dirty="0">
                  <a:solidFill>
                    <a:schemeClr val="bg1"/>
                  </a:solidFill>
                </a:rPr>
                <a:t>Need for a rights-based </a:t>
              </a:r>
            </a:p>
            <a:p>
              <a:r>
                <a:rPr lang="en-US" b="1" dirty="0">
                  <a:solidFill>
                    <a:schemeClr val="bg1"/>
                  </a:solidFill>
                </a:rPr>
                <a:t>approach</a:t>
              </a:r>
            </a:p>
          </p:txBody>
        </p:sp>
      </p:grpSp>
      <p:grpSp>
        <p:nvGrpSpPr>
          <p:cNvPr id="24" name="Group 23">
            <a:extLst>
              <a:ext uri="{FF2B5EF4-FFF2-40B4-BE49-F238E27FC236}">
                <a16:creationId xmlns:a16="http://schemas.microsoft.com/office/drawing/2014/main" id="{AA4532E3-8D25-42D5-B046-9BEE3F27AEB7}"/>
              </a:ext>
            </a:extLst>
          </p:cNvPr>
          <p:cNvGrpSpPr/>
          <p:nvPr/>
        </p:nvGrpSpPr>
        <p:grpSpPr>
          <a:xfrm>
            <a:off x="490537" y="3302122"/>
            <a:ext cx="5178265" cy="1444580"/>
            <a:chOff x="490537" y="3302122"/>
            <a:chExt cx="5178265" cy="1444580"/>
          </a:xfrm>
        </p:grpSpPr>
        <p:pic>
          <p:nvPicPr>
            <p:cNvPr id="7" name="Picture 6">
              <a:extLst>
                <a:ext uri="{FF2B5EF4-FFF2-40B4-BE49-F238E27FC236}">
                  <a16:creationId xmlns:a16="http://schemas.microsoft.com/office/drawing/2014/main" id="{BB2A6F2B-4B84-4645-86B6-6BF4C79F02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0537" y="3302122"/>
              <a:ext cx="5178265" cy="1444580"/>
            </a:xfrm>
            <a:prstGeom prst="rect">
              <a:avLst/>
            </a:prstGeom>
          </p:spPr>
        </p:pic>
        <p:sp>
          <p:nvSpPr>
            <p:cNvPr id="19" name="TextBox 18">
              <a:extLst>
                <a:ext uri="{FF2B5EF4-FFF2-40B4-BE49-F238E27FC236}">
                  <a16:creationId xmlns:a16="http://schemas.microsoft.com/office/drawing/2014/main" id="{67F372B1-879C-4F64-8A5C-00AA459F1C4D}"/>
                </a:ext>
              </a:extLst>
            </p:cNvPr>
            <p:cNvSpPr txBox="1"/>
            <p:nvPr/>
          </p:nvSpPr>
          <p:spPr>
            <a:xfrm>
              <a:off x="1198640" y="3543710"/>
              <a:ext cx="3317604" cy="646331"/>
            </a:xfrm>
            <a:prstGeom prst="rect">
              <a:avLst/>
            </a:prstGeom>
            <a:noFill/>
          </p:spPr>
          <p:txBody>
            <a:bodyPr wrap="square" rtlCol="0">
              <a:spAutoFit/>
            </a:bodyPr>
            <a:lstStyle/>
            <a:p>
              <a:r>
                <a:rPr lang="en-US" b="1" dirty="0">
                  <a:solidFill>
                    <a:schemeClr val="bg1"/>
                  </a:solidFill>
                </a:rPr>
                <a:t>Underfunding of social </a:t>
              </a:r>
            </a:p>
            <a:p>
              <a:r>
                <a:rPr lang="en-US" b="1" dirty="0">
                  <a:solidFill>
                    <a:schemeClr val="bg1"/>
                  </a:solidFill>
                </a:rPr>
                <a:t>protection system</a:t>
              </a:r>
            </a:p>
          </p:txBody>
        </p:sp>
      </p:grpSp>
      <p:grpSp>
        <p:nvGrpSpPr>
          <p:cNvPr id="25" name="Group 24">
            <a:extLst>
              <a:ext uri="{FF2B5EF4-FFF2-40B4-BE49-F238E27FC236}">
                <a16:creationId xmlns:a16="http://schemas.microsoft.com/office/drawing/2014/main" id="{5009BD07-FF8D-43E9-9713-884F97CECBEE}"/>
              </a:ext>
            </a:extLst>
          </p:cNvPr>
          <p:cNvGrpSpPr/>
          <p:nvPr/>
        </p:nvGrpSpPr>
        <p:grpSpPr>
          <a:xfrm>
            <a:off x="490536" y="4501557"/>
            <a:ext cx="5178265" cy="1564705"/>
            <a:chOff x="490536" y="4501557"/>
            <a:chExt cx="5178265" cy="1564705"/>
          </a:xfrm>
        </p:grpSpPr>
        <p:pic>
          <p:nvPicPr>
            <p:cNvPr id="9" name="Picture 8">
              <a:extLst>
                <a:ext uri="{FF2B5EF4-FFF2-40B4-BE49-F238E27FC236}">
                  <a16:creationId xmlns:a16="http://schemas.microsoft.com/office/drawing/2014/main" id="{C48AAA69-4C88-4053-BA87-7D606126BB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0536" y="4501557"/>
              <a:ext cx="5178265" cy="1564705"/>
            </a:xfrm>
            <a:prstGeom prst="rect">
              <a:avLst/>
            </a:prstGeom>
          </p:spPr>
        </p:pic>
        <p:sp>
          <p:nvSpPr>
            <p:cNvPr id="20" name="TextBox 19">
              <a:extLst>
                <a:ext uri="{FF2B5EF4-FFF2-40B4-BE49-F238E27FC236}">
                  <a16:creationId xmlns:a16="http://schemas.microsoft.com/office/drawing/2014/main" id="{C1D28983-842B-4F07-B757-6452883008A5}"/>
                </a:ext>
              </a:extLst>
            </p:cNvPr>
            <p:cNvSpPr txBox="1"/>
            <p:nvPr/>
          </p:nvSpPr>
          <p:spPr>
            <a:xfrm>
              <a:off x="1220942" y="4683846"/>
              <a:ext cx="4087038" cy="923330"/>
            </a:xfrm>
            <a:prstGeom prst="rect">
              <a:avLst/>
            </a:prstGeom>
            <a:noFill/>
          </p:spPr>
          <p:txBody>
            <a:bodyPr wrap="square" rtlCol="0">
              <a:spAutoFit/>
            </a:bodyPr>
            <a:lstStyle/>
            <a:p>
              <a:r>
                <a:rPr lang="en-US" b="1" dirty="0">
                  <a:solidFill>
                    <a:schemeClr val="bg1"/>
                  </a:solidFill>
                </a:rPr>
                <a:t>Inequities affecting workers in the informal economy, migrants, refugees and other minority groups</a:t>
              </a:r>
            </a:p>
          </p:txBody>
        </p:sp>
      </p:grpSp>
      <p:grpSp>
        <p:nvGrpSpPr>
          <p:cNvPr id="26" name="Group 25">
            <a:extLst>
              <a:ext uri="{FF2B5EF4-FFF2-40B4-BE49-F238E27FC236}">
                <a16:creationId xmlns:a16="http://schemas.microsoft.com/office/drawing/2014/main" id="{49FCB667-3DF6-41E9-AA0F-F7265AB5B8CB}"/>
              </a:ext>
            </a:extLst>
          </p:cNvPr>
          <p:cNvGrpSpPr/>
          <p:nvPr/>
        </p:nvGrpSpPr>
        <p:grpSpPr>
          <a:xfrm>
            <a:off x="5668801" y="2099130"/>
            <a:ext cx="5178265" cy="1444580"/>
            <a:chOff x="5668801" y="2099130"/>
            <a:chExt cx="5178265" cy="1444580"/>
          </a:xfrm>
        </p:grpSpPr>
        <p:pic>
          <p:nvPicPr>
            <p:cNvPr id="10" name="Picture 9">
              <a:extLst>
                <a:ext uri="{FF2B5EF4-FFF2-40B4-BE49-F238E27FC236}">
                  <a16:creationId xmlns:a16="http://schemas.microsoft.com/office/drawing/2014/main" id="{E62119AA-81AA-4B96-A3EC-21A82AFE24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8801" y="2099130"/>
              <a:ext cx="5178265" cy="1444580"/>
            </a:xfrm>
            <a:prstGeom prst="rect">
              <a:avLst/>
            </a:prstGeom>
          </p:spPr>
        </p:pic>
        <p:sp>
          <p:nvSpPr>
            <p:cNvPr id="21" name="TextBox 20">
              <a:extLst>
                <a:ext uri="{FF2B5EF4-FFF2-40B4-BE49-F238E27FC236}">
                  <a16:creationId xmlns:a16="http://schemas.microsoft.com/office/drawing/2014/main" id="{51F62C8F-F8ED-4FF7-A6A9-F6D6D740A8DB}"/>
                </a:ext>
              </a:extLst>
            </p:cNvPr>
            <p:cNvSpPr txBox="1"/>
            <p:nvPr/>
          </p:nvSpPr>
          <p:spPr>
            <a:xfrm>
              <a:off x="6376904" y="2319595"/>
              <a:ext cx="4404276" cy="646331"/>
            </a:xfrm>
            <a:prstGeom prst="rect">
              <a:avLst/>
            </a:prstGeom>
            <a:noFill/>
          </p:spPr>
          <p:txBody>
            <a:bodyPr wrap="square" rtlCol="0">
              <a:spAutoFit/>
            </a:bodyPr>
            <a:lstStyle/>
            <a:p>
              <a:r>
                <a:rPr lang="en-US" b="1" dirty="0">
                  <a:solidFill>
                    <a:schemeClr val="bg1"/>
                  </a:solidFill>
                </a:rPr>
                <a:t>Weak governance and </a:t>
              </a:r>
            </a:p>
            <a:p>
              <a:r>
                <a:rPr lang="en-US" b="1" dirty="0">
                  <a:solidFill>
                    <a:schemeClr val="bg1"/>
                  </a:solidFill>
                </a:rPr>
                <a:t>administration</a:t>
              </a:r>
            </a:p>
          </p:txBody>
        </p:sp>
      </p:grpSp>
      <p:grpSp>
        <p:nvGrpSpPr>
          <p:cNvPr id="27" name="Group 26">
            <a:extLst>
              <a:ext uri="{FF2B5EF4-FFF2-40B4-BE49-F238E27FC236}">
                <a16:creationId xmlns:a16="http://schemas.microsoft.com/office/drawing/2014/main" id="{1124CB88-D20F-40E1-B33E-6F418AB74743}"/>
              </a:ext>
            </a:extLst>
          </p:cNvPr>
          <p:cNvGrpSpPr/>
          <p:nvPr/>
        </p:nvGrpSpPr>
        <p:grpSpPr>
          <a:xfrm>
            <a:off x="5668800" y="3277442"/>
            <a:ext cx="5178265" cy="1444580"/>
            <a:chOff x="5668800" y="3277442"/>
            <a:chExt cx="5178265" cy="1444580"/>
          </a:xfrm>
        </p:grpSpPr>
        <p:pic>
          <p:nvPicPr>
            <p:cNvPr id="11" name="Picture 10">
              <a:extLst>
                <a:ext uri="{FF2B5EF4-FFF2-40B4-BE49-F238E27FC236}">
                  <a16:creationId xmlns:a16="http://schemas.microsoft.com/office/drawing/2014/main" id="{7B25E782-A117-4524-950E-05F55CEDEB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8800" y="3277442"/>
              <a:ext cx="5178265" cy="1444580"/>
            </a:xfrm>
            <a:prstGeom prst="rect">
              <a:avLst/>
            </a:prstGeom>
          </p:spPr>
        </p:pic>
        <p:sp>
          <p:nvSpPr>
            <p:cNvPr id="22" name="TextBox 21">
              <a:extLst>
                <a:ext uri="{FF2B5EF4-FFF2-40B4-BE49-F238E27FC236}">
                  <a16:creationId xmlns:a16="http://schemas.microsoft.com/office/drawing/2014/main" id="{5357E9DC-F056-4CF3-8295-39008F359286}"/>
                </a:ext>
              </a:extLst>
            </p:cNvPr>
            <p:cNvSpPr txBox="1"/>
            <p:nvPr/>
          </p:nvSpPr>
          <p:spPr>
            <a:xfrm>
              <a:off x="6376904" y="3568390"/>
              <a:ext cx="4404276" cy="646331"/>
            </a:xfrm>
            <a:prstGeom prst="rect">
              <a:avLst/>
            </a:prstGeom>
            <a:noFill/>
          </p:spPr>
          <p:txBody>
            <a:bodyPr wrap="square" rtlCol="0">
              <a:spAutoFit/>
            </a:bodyPr>
            <a:lstStyle/>
            <a:p>
              <a:r>
                <a:rPr lang="en-US" b="1" dirty="0">
                  <a:solidFill>
                    <a:schemeClr val="bg1"/>
                  </a:solidFill>
                </a:rPr>
                <a:t>Absence of policy and </a:t>
              </a:r>
            </a:p>
            <a:p>
              <a:r>
                <a:rPr lang="en-US" b="1" dirty="0">
                  <a:solidFill>
                    <a:schemeClr val="bg1"/>
                  </a:solidFill>
                </a:rPr>
                <a:t>institutional coordination</a:t>
              </a:r>
            </a:p>
          </p:txBody>
        </p:sp>
      </p:grpSp>
    </p:spTree>
    <p:extLst>
      <p:ext uri="{BB962C8B-B14F-4D97-AF65-F5344CB8AC3E}">
        <p14:creationId xmlns:p14="http://schemas.microsoft.com/office/powerpoint/2010/main" val="610528184"/>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ILO 2020">
  <a:themeElements>
    <a:clrScheme name="ILO Jan 2020">
      <a:dk1>
        <a:srgbClr val="230050"/>
      </a:dk1>
      <a:lt1>
        <a:sysClr val="window" lastClr="FFFFFF"/>
      </a:lt1>
      <a:dk2>
        <a:srgbClr val="000000"/>
      </a:dk2>
      <a:lt2>
        <a:srgbClr val="F8FCFE"/>
      </a:lt2>
      <a:accent1>
        <a:srgbClr val="1E2DBE"/>
      </a:accent1>
      <a:accent2>
        <a:srgbClr val="FA3C4B"/>
      </a:accent2>
      <a:accent3>
        <a:srgbClr val="FFCD2D"/>
      </a:accent3>
      <a:accent4>
        <a:srgbClr val="960A55"/>
      </a:accent4>
      <a:accent5>
        <a:srgbClr val="05D2D2"/>
      </a:accent5>
      <a:accent6>
        <a:srgbClr val="8CE164"/>
      </a:accent6>
      <a:hlink>
        <a:srgbClr val="230050"/>
      </a:hlink>
      <a:folHlink>
        <a:srgbClr val="23005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LO Presentation 16x9.potx" id="{1B78B7CC-6F33-4AED-B988-F1824BC14DB2}" vid="{017B0592-C5E0-43A0-8804-D21738B9040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ILO 2020</Template>
  <TotalTime>12</TotalTime>
  <Words>1215</Words>
  <Application>Microsoft Office PowerPoint</Application>
  <PresentationFormat>Widescreen</PresentationFormat>
  <Paragraphs>187</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Overpass</vt:lpstr>
      <vt:lpstr>Wingdings 3</vt:lpstr>
      <vt:lpstr>ILO 2020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Action area 1: Enhance coverage and adequacy through strong  social protection strategies, legal framework and programmes</vt:lpstr>
      <vt:lpstr>Action area 1: Enhance coverage and adequacy through strong  social protection strategies, legal framework and programmes</vt:lpstr>
      <vt:lpstr>Action area 2 : Close financing gaps by ensuring and sustainable financing</vt:lpstr>
      <vt:lpstr>Action area 3 : Develop strategic partnerships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Batchabi, Dramane</cp:lastModifiedBy>
  <cp:revision>1</cp:revision>
  <dcterms:created xsi:type="dcterms:W3CDTF">2021-11-09T14:51:34Z</dcterms:created>
  <dcterms:modified xsi:type="dcterms:W3CDTF">2021-11-13T13:54:29Z</dcterms:modified>
</cp:coreProperties>
</file>