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handoutMasterIdLst>
    <p:handoutMasterId r:id="rId30"/>
  </p:handoutMasterIdLst>
  <p:sldIdLst>
    <p:sldId id="276" r:id="rId2"/>
    <p:sldId id="338" r:id="rId3"/>
    <p:sldId id="351" r:id="rId4"/>
    <p:sldId id="340" r:id="rId5"/>
    <p:sldId id="336" r:id="rId6"/>
    <p:sldId id="337" r:id="rId7"/>
    <p:sldId id="339" r:id="rId8"/>
    <p:sldId id="341" r:id="rId9"/>
    <p:sldId id="343" r:id="rId10"/>
    <p:sldId id="344" r:id="rId11"/>
    <p:sldId id="345" r:id="rId12"/>
    <p:sldId id="292" r:id="rId13"/>
    <p:sldId id="346" r:id="rId14"/>
    <p:sldId id="353" r:id="rId15"/>
    <p:sldId id="347" r:id="rId16"/>
    <p:sldId id="349" r:id="rId17"/>
    <p:sldId id="348" r:id="rId18"/>
    <p:sldId id="350" r:id="rId19"/>
    <p:sldId id="352" r:id="rId20"/>
    <p:sldId id="315" r:id="rId21"/>
    <p:sldId id="354" r:id="rId22"/>
    <p:sldId id="355" r:id="rId23"/>
    <p:sldId id="359" r:id="rId24"/>
    <p:sldId id="356" r:id="rId25"/>
    <p:sldId id="357" r:id="rId26"/>
    <p:sldId id="358"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655" autoAdjust="0"/>
  </p:normalViewPr>
  <p:slideViewPr>
    <p:cSldViewPr>
      <p:cViewPr varScale="1">
        <p:scale>
          <a:sx n="105" d="100"/>
          <a:sy n="105" d="100"/>
        </p:scale>
        <p:origin x="181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23ADD-0B6D-1046-BF9D-150063B10B9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4AF7C9E-A9F2-C847-8900-0651E3832D84}">
      <dgm:prSet phldrT="[Text]"/>
      <dgm:spPr/>
      <dgm:t>
        <a:bodyPr/>
        <a:lstStyle/>
        <a:p>
          <a:r>
            <a:t>Pertinencia</a:t>
          </a:r>
          <a:endParaRPr lang="es-ES" dirty="0"/>
        </a:p>
      </dgm:t>
    </dgm:pt>
    <dgm:pt modelId="{E15C1D92-8E87-C04E-8515-FAE3C4681DE5}" type="parTrans" cxnId="{70111A66-F51C-7B48-AFF4-F5D1F33F5434}">
      <dgm:prSet/>
      <dgm:spPr/>
      <dgm:t>
        <a:bodyPr/>
        <a:lstStyle/>
        <a:p>
          <a:endParaRPr lang="en-US"/>
        </a:p>
      </dgm:t>
    </dgm:pt>
    <dgm:pt modelId="{680308AE-A4E6-3F49-BF49-D8ED899357E0}" type="sibTrans" cxnId="{70111A66-F51C-7B48-AFF4-F5D1F33F5434}">
      <dgm:prSet/>
      <dgm:spPr/>
      <dgm:t>
        <a:bodyPr/>
        <a:lstStyle/>
        <a:p>
          <a:endParaRPr lang="en-US"/>
        </a:p>
      </dgm:t>
    </dgm:pt>
    <dgm:pt modelId="{1AA81072-30DB-0043-A9B9-FAFE8320FF70}">
      <dgm:prSet phldrT="[Text]"/>
      <dgm:spPr/>
      <dgm:t>
        <a:bodyPr/>
        <a:lstStyle/>
        <a:p>
          <a:r>
            <a:rPr lang="en-US" dirty="0">
              <a:solidFill>
                <a:schemeClr val="accent1"/>
              </a:solidFill>
            </a:rPr>
            <a:t>¿Por qué y </a:t>
          </a:r>
          <a:r>
            <a:rPr lang="en-US" dirty="0" err="1">
              <a:solidFill>
                <a:schemeClr val="accent1"/>
              </a:solidFill>
            </a:rPr>
            <a:t>cómo</a:t>
          </a:r>
          <a:r>
            <a:rPr lang="en-US" dirty="0">
              <a:solidFill>
                <a:schemeClr val="accent1"/>
              </a:solidFill>
            </a:rPr>
            <a:t> </a:t>
          </a:r>
          <a:r>
            <a:rPr lang="en-US" dirty="0" smtClean="0">
              <a:solidFill>
                <a:schemeClr val="accent1"/>
              </a:solidFill>
            </a:rPr>
            <a:t>la EBMO </a:t>
          </a:r>
          <a:r>
            <a:rPr lang="en-US" dirty="0" err="1" smtClean="0">
              <a:solidFill>
                <a:schemeClr val="accent1"/>
              </a:solidFill>
            </a:rPr>
            <a:t>soluciona</a:t>
          </a:r>
          <a:r>
            <a:rPr lang="en-US" dirty="0" smtClean="0">
              <a:solidFill>
                <a:schemeClr val="accent1"/>
              </a:solidFill>
            </a:rPr>
            <a:t> </a:t>
          </a:r>
          <a:r>
            <a:rPr lang="en-US" dirty="0" err="1" smtClean="0">
              <a:solidFill>
                <a:schemeClr val="accent1"/>
              </a:solidFill>
            </a:rPr>
            <a:t>su</a:t>
          </a:r>
          <a:r>
            <a:rPr lang="en-US" dirty="0" smtClean="0">
              <a:solidFill>
                <a:schemeClr val="accent1"/>
              </a:solidFill>
            </a:rPr>
            <a:t> </a:t>
          </a:r>
          <a:r>
            <a:rPr lang="en-US" dirty="0">
              <a:solidFill>
                <a:schemeClr val="accent1"/>
              </a:solidFill>
            </a:rPr>
            <a:t>problema?</a:t>
          </a:r>
          <a:endParaRPr lang="es-ES" dirty="0">
            <a:solidFill>
              <a:schemeClr val="accent1"/>
            </a:solidFill>
          </a:endParaRPr>
        </a:p>
      </dgm:t>
    </dgm:pt>
    <dgm:pt modelId="{DC18F6E6-476A-0241-878F-707B76BE794A}" type="parTrans" cxnId="{1265E9AC-2C68-054B-BDD9-B7D3ECF8E24F}">
      <dgm:prSet/>
      <dgm:spPr/>
      <dgm:t>
        <a:bodyPr/>
        <a:lstStyle/>
        <a:p>
          <a:endParaRPr lang="en-US"/>
        </a:p>
      </dgm:t>
    </dgm:pt>
    <dgm:pt modelId="{8B83B991-3600-A34A-A092-ACD212AD36A5}" type="sibTrans" cxnId="{1265E9AC-2C68-054B-BDD9-B7D3ECF8E24F}">
      <dgm:prSet/>
      <dgm:spPr/>
      <dgm:t>
        <a:bodyPr/>
        <a:lstStyle/>
        <a:p>
          <a:endParaRPr lang="en-US"/>
        </a:p>
      </dgm:t>
    </dgm:pt>
    <dgm:pt modelId="{D8D85D72-92FE-E444-A7A0-98F46F16CDFA}">
      <dgm:prSet phldrT="[Text]"/>
      <dgm:spPr/>
      <dgm:t>
        <a:bodyPr/>
        <a:lstStyle/>
        <a:p>
          <a:r>
            <a:t>Valor cuantificado</a:t>
          </a:r>
          <a:endParaRPr lang="es-ES" dirty="0"/>
        </a:p>
      </dgm:t>
    </dgm:pt>
    <dgm:pt modelId="{7EBBF2DB-4719-524C-81E8-EABB062EB398}" type="parTrans" cxnId="{81770B25-6EEC-1648-95B7-7372F326F6AC}">
      <dgm:prSet/>
      <dgm:spPr/>
      <dgm:t>
        <a:bodyPr/>
        <a:lstStyle/>
        <a:p>
          <a:endParaRPr lang="en-US"/>
        </a:p>
      </dgm:t>
    </dgm:pt>
    <dgm:pt modelId="{FFCF622C-A2B0-3C40-8D87-49720D690802}" type="sibTrans" cxnId="{81770B25-6EEC-1648-95B7-7372F326F6AC}">
      <dgm:prSet/>
      <dgm:spPr/>
      <dgm:t>
        <a:bodyPr/>
        <a:lstStyle/>
        <a:p>
          <a:endParaRPr lang="en-US"/>
        </a:p>
      </dgm:t>
    </dgm:pt>
    <dgm:pt modelId="{C47F2968-3BA9-EF40-B0B4-684E7D7E78DB}">
      <dgm:prSet phldrT="[Text]"/>
      <dgm:spPr/>
      <dgm:t>
        <a:bodyPr/>
        <a:lstStyle/>
        <a:p>
          <a:r>
            <a:rPr lang="en-US" dirty="0">
              <a:solidFill>
                <a:srgbClr val="2D67AD"/>
              </a:solidFill>
            </a:rPr>
            <a:t>¿Qué beneficios </a:t>
          </a:r>
          <a:r>
            <a:rPr lang="en-US" dirty="0" err="1">
              <a:solidFill>
                <a:srgbClr val="2D67AD"/>
              </a:solidFill>
            </a:rPr>
            <a:t>específico</a:t>
          </a:r>
          <a:r>
            <a:rPr lang="en-US" dirty="0">
              <a:solidFill>
                <a:srgbClr val="2D67AD"/>
              </a:solidFill>
            </a:rPr>
            <a:t> </a:t>
          </a:r>
          <a:r>
            <a:rPr lang="en-US" dirty="0" err="1" smtClean="0">
              <a:solidFill>
                <a:srgbClr val="2D67AD"/>
              </a:solidFill>
            </a:rPr>
            <a:t>aporta</a:t>
          </a:r>
          <a:r>
            <a:rPr lang="en-US" dirty="0" smtClean="0">
              <a:solidFill>
                <a:srgbClr val="2D67AD"/>
              </a:solidFill>
            </a:rPr>
            <a:t> la EBMO?</a:t>
          </a:r>
          <a:endParaRPr lang="es-ES" dirty="0">
            <a:solidFill>
              <a:srgbClr val="2D67AD"/>
            </a:solidFill>
          </a:endParaRPr>
        </a:p>
      </dgm:t>
    </dgm:pt>
    <dgm:pt modelId="{2B4B5CBC-D7D5-5D42-8BB1-0EB07B8051A7}" type="parTrans" cxnId="{2A09A86D-588A-A743-9C9F-202949EE2C54}">
      <dgm:prSet/>
      <dgm:spPr/>
      <dgm:t>
        <a:bodyPr/>
        <a:lstStyle/>
        <a:p>
          <a:endParaRPr lang="en-US"/>
        </a:p>
      </dgm:t>
    </dgm:pt>
    <dgm:pt modelId="{C7A26AB9-9FF5-0847-BB1E-1A17FD814603}" type="sibTrans" cxnId="{2A09A86D-588A-A743-9C9F-202949EE2C54}">
      <dgm:prSet/>
      <dgm:spPr/>
      <dgm:t>
        <a:bodyPr/>
        <a:lstStyle/>
        <a:p>
          <a:endParaRPr lang="en-US"/>
        </a:p>
      </dgm:t>
    </dgm:pt>
    <dgm:pt modelId="{FA4F2424-91CF-7444-9578-8222D9307B2D}">
      <dgm:prSet phldrT="[Text]"/>
      <dgm:spPr/>
      <dgm:t>
        <a:bodyPr/>
        <a:lstStyle/>
        <a:p>
          <a:r>
            <a:rPr dirty="0" err="1" smtClean="0"/>
            <a:t>Diferenciación</a:t>
          </a:r>
          <a:endParaRPr lang="es-ES" dirty="0"/>
        </a:p>
      </dgm:t>
    </dgm:pt>
    <dgm:pt modelId="{E2668A3D-66D6-6A43-A73A-A3E6AE55F161}" type="parTrans" cxnId="{C4DA5F04-991A-5942-8431-C94360FF6A26}">
      <dgm:prSet/>
      <dgm:spPr/>
      <dgm:t>
        <a:bodyPr/>
        <a:lstStyle/>
        <a:p>
          <a:endParaRPr lang="en-US"/>
        </a:p>
      </dgm:t>
    </dgm:pt>
    <dgm:pt modelId="{D809D492-FEB9-9D49-ACD5-CCD6E9D06D60}" type="sibTrans" cxnId="{C4DA5F04-991A-5942-8431-C94360FF6A26}">
      <dgm:prSet/>
      <dgm:spPr/>
      <dgm:t>
        <a:bodyPr/>
        <a:lstStyle/>
        <a:p>
          <a:endParaRPr lang="en-US"/>
        </a:p>
      </dgm:t>
    </dgm:pt>
    <dgm:pt modelId="{86CA38A9-7FFC-894B-8FEF-23102AEA4F63}">
      <dgm:prSet phldrT="[Text]"/>
      <dgm:spPr/>
      <dgm:t>
        <a:bodyPr/>
        <a:lstStyle/>
        <a:p>
          <a:r>
            <a:rPr lang="en-US" dirty="0">
              <a:solidFill>
                <a:srgbClr val="2D67AD"/>
              </a:solidFill>
            </a:rPr>
            <a:t>¿Por qué estas prestaciones sólo se pueden obtener </a:t>
          </a:r>
          <a:r>
            <a:rPr lang="en-US" dirty="0" err="1">
              <a:solidFill>
                <a:srgbClr val="2D67AD"/>
              </a:solidFill>
            </a:rPr>
            <a:t>mediante</a:t>
          </a:r>
          <a:r>
            <a:rPr lang="en-US" dirty="0">
              <a:solidFill>
                <a:srgbClr val="2D67AD"/>
              </a:solidFill>
            </a:rPr>
            <a:t> </a:t>
          </a:r>
          <a:r>
            <a:rPr lang="en-US" dirty="0" smtClean="0">
              <a:solidFill>
                <a:srgbClr val="2D67AD"/>
              </a:solidFill>
            </a:rPr>
            <a:t>la </a:t>
          </a:r>
          <a:r>
            <a:rPr lang="en-US" dirty="0" err="1" smtClean="0">
              <a:solidFill>
                <a:srgbClr val="2D67AD"/>
              </a:solidFill>
            </a:rPr>
            <a:t>organización</a:t>
          </a:r>
          <a:r>
            <a:rPr lang="en-US" dirty="0" smtClean="0">
              <a:solidFill>
                <a:srgbClr val="2D67AD"/>
              </a:solidFill>
            </a:rPr>
            <a:t>?</a:t>
          </a:r>
          <a:endParaRPr lang="es-ES" dirty="0">
            <a:solidFill>
              <a:srgbClr val="2D67AD"/>
            </a:solidFill>
          </a:endParaRPr>
        </a:p>
      </dgm:t>
    </dgm:pt>
    <dgm:pt modelId="{1D62665C-9AA4-DB4F-ACA1-36D6DC392862}" type="parTrans" cxnId="{3357F5F6-9070-DD4C-939D-9F56DAD87B9C}">
      <dgm:prSet/>
      <dgm:spPr/>
      <dgm:t>
        <a:bodyPr/>
        <a:lstStyle/>
        <a:p>
          <a:endParaRPr lang="en-US"/>
        </a:p>
      </dgm:t>
    </dgm:pt>
    <dgm:pt modelId="{948DEE80-848A-CD48-8B94-CCBE4BB9C6A3}" type="sibTrans" cxnId="{3357F5F6-9070-DD4C-939D-9F56DAD87B9C}">
      <dgm:prSet/>
      <dgm:spPr/>
      <dgm:t>
        <a:bodyPr/>
        <a:lstStyle/>
        <a:p>
          <a:endParaRPr lang="en-US"/>
        </a:p>
      </dgm:t>
    </dgm:pt>
    <dgm:pt modelId="{C3ABE4F5-F6AD-1B4F-95A1-9720689B0B13}" type="pres">
      <dgm:prSet presAssocID="{8CB23ADD-0B6D-1046-BF9D-150063B10B95}" presName="Name0" presStyleCnt="0">
        <dgm:presLayoutVars>
          <dgm:dir/>
          <dgm:animLvl val="lvl"/>
          <dgm:resizeHandles val="exact"/>
        </dgm:presLayoutVars>
      </dgm:prSet>
      <dgm:spPr/>
      <dgm:t>
        <a:bodyPr/>
        <a:lstStyle/>
        <a:p>
          <a:endParaRPr lang="en-US"/>
        </a:p>
      </dgm:t>
    </dgm:pt>
    <dgm:pt modelId="{3B9A4A09-D5BA-C646-BD50-83F2C4948798}" type="pres">
      <dgm:prSet presAssocID="{A4AF7C9E-A9F2-C847-8900-0651E3832D84}" presName="linNode" presStyleCnt="0"/>
      <dgm:spPr/>
    </dgm:pt>
    <dgm:pt modelId="{723844FD-E948-2F45-B0AC-68FC4393F48C}" type="pres">
      <dgm:prSet presAssocID="{A4AF7C9E-A9F2-C847-8900-0651E3832D84}" presName="parentText" presStyleLbl="node1" presStyleIdx="0" presStyleCnt="3">
        <dgm:presLayoutVars>
          <dgm:chMax val="1"/>
          <dgm:bulletEnabled val="1"/>
        </dgm:presLayoutVars>
      </dgm:prSet>
      <dgm:spPr/>
      <dgm:t>
        <a:bodyPr/>
        <a:lstStyle/>
        <a:p>
          <a:endParaRPr lang="en-US"/>
        </a:p>
      </dgm:t>
    </dgm:pt>
    <dgm:pt modelId="{E149F1B2-E267-A74B-BCBF-5B024FED34FC}" type="pres">
      <dgm:prSet presAssocID="{A4AF7C9E-A9F2-C847-8900-0651E3832D84}" presName="descendantText" presStyleLbl="alignAccFollowNode1" presStyleIdx="0" presStyleCnt="3">
        <dgm:presLayoutVars>
          <dgm:bulletEnabled val="1"/>
        </dgm:presLayoutVars>
      </dgm:prSet>
      <dgm:spPr/>
      <dgm:t>
        <a:bodyPr/>
        <a:lstStyle/>
        <a:p>
          <a:endParaRPr lang="en-US"/>
        </a:p>
      </dgm:t>
    </dgm:pt>
    <dgm:pt modelId="{573A4FBA-132A-1040-AA3E-F6988185A456}" type="pres">
      <dgm:prSet presAssocID="{680308AE-A4E6-3F49-BF49-D8ED899357E0}" presName="sp" presStyleCnt="0"/>
      <dgm:spPr/>
    </dgm:pt>
    <dgm:pt modelId="{D4AA75DE-057C-5D49-8A40-776030ADD285}" type="pres">
      <dgm:prSet presAssocID="{D8D85D72-92FE-E444-A7A0-98F46F16CDFA}" presName="linNode" presStyleCnt="0"/>
      <dgm:spPr/>
    </dgm:pt>
    <dgm:pt modelId="{988D300E-5D80-6249-A444-61F628CBA13A}" type="pres">
      <dgm:prSet presAssocID="{D8D85D72-92FE-E444-A7A0-98F46F16CDFA}" presName="parentText" presStyleLbl="node1" presStyleIdx="1" presStyleCnt="3">
        <dgm:presLayoutVars>
          <dgm:chMax val="1"/>
          <dgm:bulletEnabled val="1"/>
        </dgm:presLayoutVars>
      </dgm:prSet>
      <dgm:spPr/>
      <dgm:t>
        <a:bodyPr/>
        <a:lstStyle/>
        <a:p>
          <a:endParaRPr lang="en-US"/>
        </a:p>
      </dgm:t>
    </dgm:pt>
    <dgm:pt modelId="{DCDB4D4B-7A27-F046-B7FA-D30FF237F4CF}" type="pres">
      <dgm:prSet presAssocID="{D8D85D72-92FE-E444-A7A0-98F46F16CDFA}" presName="descendantText" presStyleLbl="alignAccFollowNode1" presStyleIdx="1" presStyleCnt="3">
        <dgm:presLayoutVars>
          <dgm:bulletEnabled val="1"/>
        </dgm:presLayoutVars>
      </dgm:prSet>
      <dgm:spPr/>
      <dgm:t>
        <a:bodyPr/>
        <a:lstStyle/>
        <a:p>
          <a:endParaRPr lang="en-US"/>
        </a:p>
      </dgm:t>
    </dgm:pt>
    <dgm:pt modelId="{A3F40787-60D2-624B-A15F-356E18487E7F}" type="pres">
      <dgm:prSet presAssocID="{FFCF622C-A2B0-3C40-8D87-49720D690802}" presName="sp" presStyleCnt="0"/>
      <dgm:spPr/>
    </dgm:pt>
    <dgm:pt modelId="{A4C33743-EAAA-DC43-BA93-0F251344C740}" type="pres">
      <dgm:prSet presAssocID="{FA4F2424-91CF-7444-9578-8222D9307B2D}" presName="linNode" presStyleCnt="0"/>
      <dgm:spPr/>
    </dgm:pt>
    <dgm:pt modelId="{052E49D8-747F-EF45-9493-DB27BA94F6CB}" type="pres">
      <dgm:prSet presAssocID="{FA4F2424-91CF-7444-9578-8222D9307B2D}" presName="parentText" presStyleLbl="node1" presStyleIdx="2" presStyleCnt="3">
        <dgm:presLayoutVars>
          <dgm:chMax val="1"/>
          <dgm:bulletEnabled val="1"/>
        </dgm:presLayoutVars>
      </dgm:prSet>
      <dgm:spPr/>
      <dgm:t>
        <a:bodyPr/>
        <a:lstStyle/>
        <a:p>
          <a:endParaRPr lang="en-US"/>
        </a:p>
      </dgm:t>
    </dgm:pt>
    <dgm:pt modelId="{FC2AAAFA-65B3-394C-8269-E86D802CC4D5}" type="pres">
      <dgm:prSet presAssocID="{FA4F2424-91CF-7444-9578-8222D9307B2D}" presName="descendantText" presStyleLbl="alignAccFollowNode1" presStyleIdx="2" presStyleCnt="3">
        <dgm:presLayoutVars>
          <dgm:bulletEnabled val="1"/>
        </dgm:presLayoutVars>
      </dgm:prSet>
      <dgm:spPr/>
      <dgm:t>
        <a:bodyPr/>
        <a:lstStyle/>
        <a:p>
          <a:endParaRPr lang="en-US"/>
        </a:p>
      </dgm:t>
    </dgm:pt>
  </dgm:ptLst>
  <dgm:cxnLst>
    <dgm:cxn modelId="{D5EE704B-B794-2E47-B119-48DC689461F8}" type="presOf" srcId="{C47F2968-3BA9-EF40-B0B4-684E7D7E78DB}" destId="{DCDB4D4B-7A27-F046-B7FA-D30FF237F4CF}" srcOrd="0" destOrd="0" presId="urn:microsoft.com/office/officeart/2005/8/layout/vList5"/>
    <dgm:cxn modelId="{1265E9AC-2C68-054B-BDD9-B7D3ECF8E24F}" srcId="{A4AF7C9E-A9F2-C847-8900-0651E3832D84}" destId="{1AA81072-30DB-0043-A9B9-FAFE8320FF70}" srcOrd="0" destOrd="0" parTransId="{DC18F6E6-476A-0241-878F-707B76BE794A}" sibTransId="{8B83B991-3600-A34A-A092-ACD212AD36A5}"/>
    <dgm:cxn modelId="{BAB9062A-C0B0-DC47-9BF2-56B802D40E5A}" type="presOf" srcId="{FA4F2424-91CF-7444-9578-8222D9307B2D}" destId="{052E49D8-747F-EF45-9493-DB27BA94F6CB}" srcOrd="0" destOrd="0" presId="urn:microsoft.com/office/officeart/2005/8/layout/vList5"/>
    <dgm:cxn modelId="{81770B25-6EEC-1648-95B7-7372F326F6AC}" srcId="{8CB23ADD-0B6D-1046-BF9D-150063B10B95}" destId="{D8D85D72-92FE-E444-A7A0-98F46F16CDFA}" srcOrd="1" destOrd="0" parTransId="{7EBBF2DB-4719-524C-81E8-EABB062EB398}" sibTransId="{FFCF622C-A2B0-3C40-8D87-49720D690802}"/>
    <dgm:cxn modelId="{C4DA5F04-991A-5942-8431-C94360FF6A26}" srcId="{8CB23ADD-0B6D-1046-BF9D-150063B10B95}" destId="{FA4F2424-91CF-7444-9578-8222D9307B2D}" srcOrd="2" destOrd="0" parTransId="{E2668A3D-66D6-6A43-A73A-A3E6AE55F161}" sibTransId="{D809D492-FEB9-9D49-ACD5-CCD6E9D06D60}"/>
    <dgm:cxn modelId="{9EDB7887-4D65-4F44-823B-FBE5978A3845}" type="presOf" srcId="{D8D85D72-92FE-E444-A7A0-98F46F16CDFA}" destId="{988D300E-5D80-6249-A444-61F628CBA13A}" srcOrd="0" destOrd="0" presId="urn:microsoft.com/office/officeart/2005/8/layout/vList5"/>
    <dgm:cxn modelId="{0FC1CFB1-A474-B642-878D-473051AF21C3}" type="presOf" srcId="{A4AF7C9E-A9F2-C847-8900-0651E3832D84}" destId="{723844FD-E948-2F45-B0AC-68FC4393F48C}" srcOrd="0" destOrd="0" presId="urn:microsoft.com/office/officeart/2005/8/layout/vList5"/>
    <dgm:cxn modelId="{2A09A86D-588A-A743-9C9F-202949EE2C54}" srcId="{D8D85D72-92FE-E444-A7A0-98F46F16CDFA}" destId="{C47F2968-3BA9-EF40-B0B4-684E7D7E78DB}" srcOrd="0" destOrd="0" parTransId="{2B4B5CBC-D7D5-5D42-8BB1-0EB07B8051A7}" sibTransId="{C7A26AB9-9FF5-0847-BB1E-1A17FD814603}"/>
    <dgm:cxn modelId="{AFBBDD63-939E-8F4F-8D5E-087EB098C904}" type="presOf" srcId="{8CB23ADD-0B6D-1046-BF9D-150063B10B95}" destId="{C3ABE4F5-F6AD-1B4F-95A1-9720689B0B13}" srcOrd="0" destOrd="0" presId="urn:microsoft.com/office/officeart/2005/8/layout/vList5"/>
    <dgm:cxn modelId="{70111A66-F51C-7B48-AFF4-F5D1F33F5434}" srcId="{8CB23ADD-0B6D-1046-BF9D-150063B10B95}" destId="{A4AF7C9E-A9F2-C847-8900-0651E3832D84}" srcOrd="0" destOrd="0" parTransId="{E15C1D92-8E87-C04E-8515-FAE3C4681DE5}" sibTransId="{680308AE-A4E6-3F49-BF49-D8ED899357E0}"/>
    <dgm:cxn modelId="{3357F5F6-9070-DD4C-939D-9F56DAD87B9C}" srcId="{FA4F2424-91CF-7444-9578-8222D9307B2D}" destId="{86CA38A9-7FFC-894B-8FEF-23102AEA4F63}" srcOrd="0" destOrd="0" parTransId="{1D62665C-9AA4-DB4F-ACA1-36D6DC392862}" sibTransId="{948DEE80-848A-CD48-8B94-CCBE4BB9C6A3}"/>
    <dgm:cxn modelId="{722059BA-3C5D-BA47-8CCC-4E45B810999A}" type="presOf" srcId="{86CA38A9-7FFC-894B-8FEF-23102AEA4F63}" destId="{FC2AAAFA-65B3-394C-8269-E86D802CC4D5}" srcOrd="0" destOrd="0" presId="urn:microsoft.com/office/officeart/2005/8/layout/vList5"/>
    <dgm:cxn modelId="{7E101D8C-1AF0-AD43-970F-255469531F55}" type="presOf" srcId="{1AA81072-30DB-0043-A9B9-FAFE8320FF70}" destId="{E149F1B2-E267-A74B-BCBF-5B024FED34FC}" srcOrd="0" destOrd="0" presId="urn:microsoft.com/office/officeart/2005/8/layout/vList5"/>
    <dgm:cxn modelId="{F09D56A8-1599-B245-8574-151BF1488563}" type="presParOf" srcId="{C3ABE4F5-F6AD-1B4F-95A1-9720689B0B13}" destId="{3B9A4A09-D5BA-C646-BD50-83F2C4948798}" srcOrd="0" destOrd="0" presId="urn:microsoft.com/office/officeart/2005/8/layout/vList5"/>
    <dgm:cxn modelId="{856C5C09-D8FB-554E-9D46-1729587E6E27}" type="presParOf" srcId="{3B9A4A09-D5BA-C646-BD50-83F2C4948798}" destId="{723844FD-E948-2F45-B0AC-68FC4393F48C}" srcOrd="0" destOrd="0" presId="urn:microsoft.com/office/officeart/2005/8/layout/vList5"/>
    <dgm:cxn modelId="{771E9DEB-A55F-E94C-B6A9-628A3CC45916}" type="presParOf" srcId="{3B9A4A09-D5BA-C646-BD50-83F2C4948798}" destId="{E149F1B2-E267-A74B-BCBF-5B024FED34FC}" srcOrd="1" destOrd="0" presId="urn:microsoft.com/office/officeart/2005/8/layout/vList5"/>
    <dgm:cxn modelId="{1B2923DE-BC7F-C643-A95F-7326140D32B0}" type="presParOf" srcId="{C3ABE4F5-F6AD-1B4F-95A1-9720689B0B13}" destId="{573A4FBA-132A-1040-AA3E-F6988185A456}" srcOrd="1" destOrd="0" presId="urn:microsoft.com/office/officeart/2005/8/layout/vList5"/>
    <dgm:cxn modelId="{8A18DEB6-20D5-AF4A-8A4F-26B059C6B7AF}" type="presParOf" srcId="{C3ABE4F5-F6AD-1B4F-95A1-9720689B0B13}" destId="{D4AA75DE-057C-5D49-8A40-776030ADD285}" srcOrd="2" destOrd="0" presId="urn:microsoft.com/office/officeart/2005/8/layout/vList5"/>
    <dgm:cxn modelId="{B7AA12AC-BF64-F54B-9ED5-AF01F159D657}" type="presParOf" srcId="{D4AA75DE-057C-5D49-8A40-776030ADD285}" destId="{988D300E-5D80-6249-A444-61F628CBA13A}" srcOrd="0" destOrd="0" presId="urn:microsoft.com/office/officeart/2005/8/layout/vList5"/>
    <dgm:cxn modelId="{E079C180-173E-8640-9FDB-807D77188392}" type="presParOf" srcId="{D4AA75DE-057C-5D49-8A40-776030ADD285}" destId="{DCDB4D4B-7A27-F046-B7FA-D30FF237F4CF}" srcOrd="1" destOrd="0" presId="urn:microsoft.com/office/officeart/2005/8/layout/vList5"/>
    <dgm:cxn modelId="{46D2A2B5-1FCE-E046-91AB-8918924D4C83}" type="presParOf" srcId="{C3ABE4F5-F6AD-1B4F-95A1-9720689B0B13}" destId="{A3F40787-60D2-624B-A15F-356E18487E7F}" srcOrd="3" destOrd="0" presId="urn:microsoft.com/office/officeart/2005/8/layout/vList5"/>
    <dgm:cxn modelId="{A64A6E6A-F32E-534A-A6D7-27550F2E05DE}" type="presParOf" srcId="{C3ABE4F5-F6AD-1B4F-95A1-9720689B0B13}" destId="{A4C33743-EAAA-DC43-BA93-0F251344C740}" srcOrd="4" destOrd="0" presId="urn:microsoft.com/office/officeart/2005/8/layout/vList5"/>
    <dgm:cxn modelId="{06F0B272-4DC3-2C4E-9E4E-D22C83851733}" type="presParOf" srcId="{A4C33743-EAAA-DC43-BA93-0F251344C740}" destId="{052E49D8-747F-EF45-9493-DB27BA94F6CB}" srcOrd="0" destOrd="0" presId="urn:microsoft.com/office/officeart/2005/8/layout/vList5"/>
    <dgm:cxn modelId="{0D573423-30ED-0E43-96FE-905DB555FC9E}" type="presParOf" srcId="{A4C33743-EAAA-DC43-BA93-0F251344C740}" destId="{FC2AAAFA-65B3-394C-8269-E86D802CC4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B7721-2B74-4F81-94C7-8C357A7173C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F62851F-D176-4C2D-9E2E-616BF3F3D54F}">
      <dgm:prSet phldrT="[Text]" custT="1"/>
      <dgm:spPr>
        <a:solidFill>
          <a:schemeClr val="tx1">
            <a:lumMod val="75000"/>
          </a:schemeClr>
        </a:solidFill>
      </dgm:spPr>
      <dgm:t>
        <a:bodyPr/>
        <a:lstStyle/>
        <a:p>
          <a:r>
            <a:rPr lang="es-ES" sz="1800" b="1" dirty="0">
              <a:latin typeface="Arial" panose="020B0604020202020204" pitchFamily="34" charset="0"/>
            </a:rPr>
            <a:t>Representatividad</a:t>
          </a:r>
          <a:endParaRPr lang="es-ES" sz="1800" b="1" dirty="0">
            <a:latin typeface="Arial" panose="020B0604020202020204" pitchFamily="34" charset="0"/>
            <a:cs typeface="Arial" panose="020B0604020202020204" pitchFamily="34" charset="0"/>
          </a:endParaRPr>
        </a:p>
      </dgm:t>
    </dgm:pt>
    <dgm:pt modelId="{51C43EAB-AE4E-414E-9460-0F77446A6294}" type="parTrans" cxnId="{5F43A68A-5AA0-4FD7-A77B-DB380D44D51E}">
      <dgm:prSet/>
      <dgm:spPr/>
      <dgm:t>
        <a:bodyPr/>
        <a:lstStyle/>
        <a:p>
          <a:endParaRPr lang="en-US" sz="1800" b="0">
            <a:latin typeface="Candara" pitchFamily="34" charset="0"/>
          </a:endParaRPr>
        </a:p>
      </dgm:t>
    </dgm:pt>
    <dgm:pt modelId="{CD1D690F-95BA-426A-BD93-7CD7EA98E215}" type="sibTrans" cxnId="{5F43A68A-5AA0-4FD7-A77B-DB380D44D51E}">
      <dgm:prSet/>
      <dgm:spPr/>
      <dgm:t>
        <a:bodyPr/>
        <a:lstStyle/>
        <a:p>
          <a:endParaRPr lang="en-US" sz="1800" b="0">
            <a:latin typeface="Candara" pitchFamily="34" charset="0"/>
          </a:endParaRPr>
        </a:p>
      </dgm:t>
    </dgm:pt>
    <dgm:pt modelId="{0C500F29-1331-4638-81E2-CC4C6CB3E09A}">
      <dgm:prSet phldrT="[Text]" custT="1"/>
      <dgm:spPr>
        <a:solidFill>
          <a:schemeClr val="tx1">
            <a:lumMod val="75000"/>
          </a:schemeClr>
        </a:solidFill>
      </dgm:spPr>
      <dgm:t>
        <a:bodyPr/>
        <a:lstStyle/>
        <a:p>
          <a:r>
            <a:rPr lang="es-ES" sz="1800" b="1" dirty="0">
              <a:latin typeface="Arial" panose="020B0604020202020204" pitchFamily="34" charset="0"/>
            </a:rPr>
            <a:t>Intensidad</a:t>
          </a:r>
          <a:endParaRPr lang="es-ES" sz="1800" b="1" dirty="0">
            <a:latin typeface="Arial" panose="020B0604020202020204" pitchFamily="34" charset="0"/>
            <a:cs typeface="Arial" panose="020B0604020202020204" pitchFamily="34" charset="0"/>
          </a:endParaRPr>
        </a:p>
      </dgm:t>
    </dgm:pt>
    <dgm:pt modelId="{375823C2-BE02-4576-B626-C8B8BF854EA0}" type="parTrans" cxnId="{8F0D010A-FC8F-4F9D-9C43-F5CE36A1DA54}">
      <dgm:prSet/>
      <dgm:spPr/>
      <dgm:t>
        <a:bodyPr/>
        <a:lstStyle/>
        <a:p>
          <a:endParaRPr lang="en-US" sz="1800" b="0">
            <a:latin typeface="Candara" pitchFamily="34" charset="0"/>
          </a:endParaRPr>
        </a:p>
      </dgm:t>
    </dgm:pt>
    <dgm:pt modelId="{2901DF6E-9C15-42F6-B72E-7C032391132D}" type="sibTrans" cxnId="{8F0D010A-FC8F-4F9D-9C43-F5CE36A1DA54}">
      <dgm:prSet/>
      <dgm:spPr/>
      <dgm:t>
        <a:bodyPr/>
        <a:lstStyle/>
        <a:p>
          <a:endParaRPr lang="en-US" sz="1800" b="0">
            <a:latin typeface="Candara" pitchFamily="34" charset="0"/>
          </a:endParaRPr>
        </a:p>
      </dgm:t>
    </dgm:pt>
    <dgm:pt modelId="{E2EC3CF3-963D-4668-B8C6-9B905E3FDE0C}">
      <dgm:prSet phldrT="[Text]" custT="1"/>
      <dgm:spPr>
        <a:solidFill>
          <a:schemeClr val="accent1">
            <a:alpha val="90000"/>
          </a:schemeClr>
        </a:solidFill>
      </dgm:spPr>
      <dgm:t>
        <a:bodyPr/>
        <a:lstStyle/>
        <a:p>
          <a:pPr marL="57150" indent="0" algn="l" defTabSz="444500">
            <a:lnSpc>
              <a:spcPct val="90000"/>
            </a:lnSpc>
            <a:spcBef>
              <a:spcPct val="0"/>
            </a:spcBef>
            <a:spcAft>
              <a:spcPct val="15000"/>
            </a:spcAft>
            <a:buNone/>
          </a:pPr>
          <a:r>
            <a:rPr lang="es-ES" sz="1800" b="0" dirty="0">
              <a:solidFill>
                <a:schemeClr val="bg1"/>
              </a:solidFill>
              <a:latin typeface="Arial" panose="020B0604020202020204" pitchFamily="34" charset="0"/>
            </a:rPr>
            <a:t>% de afiliados que utilizan los servicios </a:t>
          </a:r>
          <a:endParaRPr lang="es-ES" sz="1800" b="0" dirty="0">
            <a:solidFill>
              <a:schemeClr val="bg1"/>
            </a:solidFill>
            <a:latin typeface="Candara" pitchFamily="34" charset="0"/>
          </a:endParaRPr>
        </a:p>
      </dgm:t>
    </dgm:pt>
    <dgm:pt modelId="{50F01F43-2CCC-4D56-AD40-7B7BDEC0EDF6}" type="parTrans" cxnId="{9562D4D3-2882-44FF-8E6F-09B8BE17A175}">
      <dgm:prSet/>
      <dgm:spPr/>
      <dgm:t>
        <a:bodyPr/>
        <a:lstStyle/>
        <a:p>
          <a:endParaRPr lang="en-US" sz="1800" b="0">
            <a:latin typeface="Candara" pitchFamily="34" charset="0"/>
          </a:endParaRPr>
        </a:p>
      </dgm:t>
    </dgm:pt>
    <dgm:pt modelId="{B73B6844-AD4C-4E8D-B0FB-E79B8D885DB5}" type="sibTrans" cxnId="{9562D4D3-2882-44FF-8E6F-09B8BE17A175}">
      <dgm:prSet/>
      <dgm:spPr/>
      <dgm:t>
        <a:bodyPr/>
        <a:lstStyle/>
        <a:p>
          <a:endParaRPr lang="en-US" sz="1800" b="0">
            <a:latin typeface="Candara" pitchFamily="34" charset="0"/>
          </a:endParaRPr>
        </a:p>
      </dgm:t>
    </dgm:pt>
    <dgm:pt modelId="{4410CE3C-8714-4185-B237-5E85D6D6FEFA}">
      <dgm:prSet phldrT="[Text]" custT="1"/>
      <dgm:spPr>
        <a:solidFill>
          <a:schemeClr val="tx1">
            <a:lumMod val="75000"/>
          </a:schemeClr>
        </a:solidFill>
      </dgm:spPr>
      <dgm:t>
        <a:bodyPr/>
        <a:lstStyle/>
        <a:p>
          <a:r>
            <a:rPr lang="es-ES" sz="1800" b="1" dirty="0">
              <a:latin typeface="Arial" panose="020B0604020202020204" pitchFamily="34" charset="0"/>
            </a:rPr>
            <a:t>Pertinencia</a:t>
          </a:r>
          <a:endParaRPr lang="es-ES" sz="1800" b="1" dirty="0">
            <a:latin typeface="Arial" panose="020B0604020202020204" pitchFamily="34" charset="0"/>
            <a:cs typeface="Arial" panose="020B0604020202020204" pitchFamily="34" charset="0"/>
          </a:endParaRPr>
        </a:p>
      </dgm:t>
    </dgm:pt>
    <dgm:pt modelId="{82314702-98D6-4FF9-A1A2-00243FDF960B}" type="parTrans" cxnId="{9F42EAA6-FB83-4A46-9407-BE28794F588A}">
      <dgm:prSet/>
      <dgm:spPr/>
      <dgm:t>
        <a:bodyPr/>
        <a:lstStyle/>
        <a:p>
          <a:endParaRPr lang="en-US" sz="1800" b="0">
            <a:latin typeface="Candara" pitchFamily="34" charset="0"/>
          </a:endParaRPr>
        </a:p>
      </dgm:t>
    </dgm:pt>
    <dgm:pt modelId="{C41076E0-A378-4B46-B7C8-6DF99714A547}" type="sibTrans" cxnId="{9F42EAA6-FB83-4A46-9407-BE28794F588A}">
      <dgm:prSet/>
      <dgm:spPr/>
      <dgm:t>
        <a:bodyPr/>
        <a:lstStyle/>
        <a:p>
          <a:endParaRPr lang="en-US" sz="1800" b="0">
            <a:latin typeface="Candara" pitchFamily="34" charset="0"/>
          </a:endParaRPr>
        </a:p>
      </dgm:t>
    </dgm:pt>
    <dgm:pt modelId="{5A547214-709C-4FFF-8C1D-6A1BCC4CD572}">
      <dgm:prSet phldrT="[Text]" custT="1"/>
      <dgm:spPr>
        <a:solidFill>
          <a:schemeClr val="accent1">
            <a:alpha val="90000"/>
          </a:schemeClr>
        </a:solidFill>
      </dgm:spPr>
      <dgm:t>
        <a:bodyPr/>
        <a:lstStyle/>
        <a:p>
          <a:pPr algn="l" rtl="0"/>
          <a:r>
            <a:rPr lang="es-ES" sz="1800" b="0" dirty="0">
              <a:solidFill>
                <a:schemeClr val="bg1"/>
              </a:solidFill>
              <a:latin typeface="Arial" panose="020B0604020202020204" pitchFamily="34" charset="0"/>
            </a:rPr>
            <a:t>Índice de afiliación - índice de retención - fidelidad media</a:t>
          </a:r>
          <a:endParaRPr lang="es-ES" sz="1800" b="0" dirty="0">
            <a:solidFill>
              <a:schemeClr val="bg1"/>
            </a:solidFill>
            <a:latin typeface="Arial" panose="020B0604020202020204" pitchFamily="34" charset="0"/>
            <a:cs typeface="Arial" panose="020B0604020202020204" pitchFamily="34" charset="0"/>
          </a:endParaRPr>
        </a:p>
      </dgm:t>
    </dgm:pt>
    <dgm:pt modelId="{C057D05D-7B08-421B-8EBD-575A35620555}" type="parTrans" cxnId="{03B77896-F0D5-4DF8-B3C1-BEFB1C7FE3EA}">
      <dgm:prSet/>
      <dgm:spPr/>
      <dgm:t>
        <a:bodyPr/>
        <a:lstStyle/>
        <a:p>
          <a:endParaRPr lang="en-US" sz="1800" b="0">
            <a:latin typeface="Candara" pitchFamily="34" charset="0"/>
          </a:endParaRPr>
        </a:p>
      </dgm:t>
    </dgm:pt>
    <dgm:pt modelId="{1BEDFF35-64D9-4FDE-B952-925ACF02560E}" type="sibTrans" cxnId="{03B77896-F0D5-4DF8-B3C1-BEFB1C7FE3EA}">
      <dgm:prSet/>
      <dgm:spPr/>
      <dgm:t>
        <a:bodyPr/>
        <a:lstStyle/>
        <a:p>
          <a:endParaRPr lang="en-US" sz="1800" b="0">
            <a:latin typeface="Candara" pitchFamily="34" charset="0"/>
          </a:endParaRPr>
        </a:p>
      </dgm:t>
    </dgm:pt>
    <dgm:pt modelId="{4E8482AC-3733-4B47-9B01-85A0973EAE35}">
      <dgm:prSet custT="1"/>
      <dgm:spPr>
        <a:solidFill>
          <a:schemeClr val="accent1">
            <a:alpha val="90000"/>
          </a:schemeClr>
        </a:solidFill>
      </dgm:spPr>
      <dgm:t>
        <a:bodyPr/>
        <a:lstStyle/>
        <a:p>
          <a:r>
            <a:rPr lang="es-ES" sz="1800" b="0" dirty="0">
              <a:solidFill>
                <a:schemeClr val="bg1"/>
              </a:solidFill>
              <a:latin typeface="Arial" panose="020B0604020202020204" pitchFamily="34" charset="0"/>
            </a:rPr>
            <a:t>Número de afiliados por sector / tamaño</a:t>
          </a:r>
          <a:endParaRPr lang="es-ES" sz="1800" b="0" dirty="0">
            <a:solidFill>
              <a:schemeClr val="bg1"/>
            </a:solidFill>
            <a:latin typeface="Arial" panose="020B0604020202020204" pitchFamily="34" charset="0"/>
            <a:cs typeface="Arial" panose="020B0604020202020204" pitchFamily="34" charset="0"/>
          </a:endParaRPr>
        </a:p>
      </dgm:t>
    </dgm:pt>
    <dgm:pt modelId="{75FB2CD9-0C31-4F57-A742-6DE0D2302A6D}" type="parTrans" cxnId="{BBF2E245-B229-4EC0-8D5F-0652415E4C43}">
      <dgm:prSet/>
      <dgm:spPr/>
      <dgm:t>
        <a:bodyPr/>
        <a:lstStyle/>
        <a:p>
          <a:endParaRPr lang="es-PE" sz="1800" b="0"/>
        </a:p>
      </dgm:t>
    </dgm:pt>
    <dgm:pt modelId="{86514A33-AF52-4978-A73D-FD48F5B46B6C}" type="sibTrans" cxnId="{BBF2E245-B229-4EC0-8D5F-0652415E4C43}">
      <dgm:prSet/>
      <dgm:spPr/>
      <dgm:t>
        <a:bodyPr/>
        <a:lstStyle/>
        <a:p>
          <a:endParaRPr lang="es-PE" sz="1800" b="0"/>
        </a:p>
      </dgm:t>
    </dgm:pt>
    <dgm:pt modelId="{8E04AF38-F52B-419A-B85D-16C4EC5CEB1F}">
      <dgm:prSet custT="1"/>
      <dgm:spPr>
        <a:solidFill>
          <a:schemeClr val="accent1">
            <a:alpha val="90000"/>
          </a:schemeClr>
        </a:solidFill>
      </dgm:spPr>
      <dgm:t>
        <a:bodyPr/>
        <a:lstStyle/>
        <a:p>
          <a:r>
            <a:rPr lang="es-ES" sz="1800" b="0" dirty="0">
              <a:solidFill>
                <a:schemeClr val="bg1"/>
              </a:solidFill>
              <a:latin typeface="Arial" panose="020B0604020202020204" pitchFamily="34" charset="0"/>
            </a:rPr>
            <a:t>N.º de trabajadores empleados por afiliado / n.º total de empleados    </a:t>
          </a:r>
        </a:p>
      </dgm:t>
    </dgm:pt>
    <dgm:pt modelId="{C635BC85-26BD-484A-A749-7E38C96DD388}" type="parTrans" cxnId="{BA940111-0E5C-486B-AEC9-CDEFB715A372}">
      <dgm:prSet/>
      <dgm:spPr/>
      <dgm:t>
        <a:bodyPr/>
        <a:lstStyle/>
        <a:p>
          <a:endParaRPr lang="es-PE" sz="1800" b="0"/>
        </a:p>
      </dgm:t>
    </dgm:pt>
    <dgm:pt modelId="{8EF3A820-49CA-46E7-BE1C-A94C44EA0CBE}" type="sibTrans" cxnId="{BA940111-0E5C-486B-AEC9-CDEFB715A372}">
      <dgm:prSet/>
      <dgm:spPr/>
      <dgm:t>
        <a:bodyPr/>
        <a:lstStyle/>
        <a:p>
          <a:endParaRPr lang="es-PE" sz="1800" b="0"/>
        </a:p>
      </dgm:t>
    </dgm:pt>
    <dgm:pt modelId="{4E450932-A23D-4E6F-B003-55768D824A48}">
      <dgm:prSet custT="1"/>
      <dgm:spPr>
        <a:solidFill>
          <a:schemeClr val="accent1">
            <a:alpha val="90000"/>
          </a:schemeClr>
        </a:solidFill>
      </dgm:spPr>
      <dgm:t>
        <a:bodyPr/>
        <a:lstStyle/>
        <a:p>
          <a:r>
            <a:rPr lang="es-ES" sz="1800" b="0" dirty="0">
              <a:solidFill>
                <a:schemeClr val="bg1"/>
              </a:solidFill>
              <a:latin typeface="Arial" panose="020B0604020202020204" pitchFamily="34" charset="0"/>
            </a:rPr>
            <a:t>Facturación de los afiliados / PIB total de la región o distrito</a:t>
          </a:r>
        </a:p>
      </dgm:t>
    </dgm:pt>
    <dgm:pt modelId="{CF9B2780-C073-4E5B-8F7A-2B5E6AE3BE34}" type="parTrans" cxnId="{55B1AA71-481E-4FA1-BB49-9383B5F8A507}">
      <dgm:prSet/>
      <dgm:spPr/>
      <dgm:t>
        <a:bodyPr/>
        <a:lstStyle/>
        <a:p>
          <a:endParaRPr lang="es-PE" sz="1800" b="0"/>
        </a:p>
      </dgm:t>
    </dgm:pt>
    <dgm:pt modelId="{019C81AF-D408-452A-9218-9818BFF16334}" type="sibTrans" cxnId="{55B1AA71-481E-4FA1-BB49-9383B5F8A507}">
      <dgm:prSet/>
      <dgm:spPr/>
      <dgm:t>
        <a:bodyPr/>
        <a:lstStyle/>
        <a:p>
          <a:endParaRPr lang="es-PE" sz="1800" b="0"/>
        </a:p>
      </dgm:t>
    </dgm:pt>
    <dgm:pt modelId="{E9CC440D-52E7-4D87-9273-895EBA31D687}">
      <dgm:prSet phldrT="[Text]" custT="1"/>
      <dgm:spPr>
        <a:solidFill>
          <a:schemeClr val="accent1">
            <a:alpha val="90000"/>
          </a:schemeClr>
        </a:solidFill>
      </dgm:spPr>
      <dgm:t>
        <a:bodyPr/>
        <a:lstStyle/>
        <a:p>
          <a:pPr marL="0" indent="0" rtl="0"/>
          <a:r>
            <a:rPr lang="es-ES" sz="1800" b="0">
              <a:solidFill>
                <a:schemeClr val="bg1"/>
              </a:solidFill>
              <a:latin typeface="Arial" panose="020B0604020202020204" pitchFamily="34" charset="0"/>
            </a:rPr>
            <a:t> N.º afiliados, % afiliados que pagan suscripción </a:t>
          </a:r>
          <a:endParaRPr lang="es-ES" sz="1800" b="0" dirty="0">
            <a:solidFill>
              <a:schemeClr val="bg1"/>
            </a:solidFill>
            <a:latin typeface="Arial" panose="020B0604020202020204" pitchFamily="34" charset="0"/>
            <a:cs typeface="Arial" panose="020B0604020202020204" pitchFamily="34" charset="0"/>
          </a:endParaRPr>
        </a:p>
      </dgm:t>
    </dgm:pt>
    <dgm:pt modelId="{B84D2F0B-DC8E-4A3D-93D0-3FAC6C97CC6B}" type="parTrans" cxnId="{ECACACF9-5A78-4C0C-9EF7-C1415E7FD203}">
      <dgm:prSet/>
      <dgm:spPr/>
      <dgm:t>
        <a:bodyPr/>
        <a:lstStyle/>
        <a:p>
          <a:endParaRPr lang="es-PE" sz="1800" b="0"/>
        </a:p>
      </dgm:t>
    </dgm:pt>
    <dgm:pt modelId="{704155A1-B74E-4031-B111-CD10E7AED993}" type="sibTrans" cxnId="{ECACACF9-5A78-4C0C-9EF7-C1415E7FD203}">
      <dgm:prSet/>
      <dgm:spPr/>
      <dgm:t>
        <a:bodyPr/>
        <a:lstStyle/>
        <a:p>
          <a:endParaRPr lang="es-PE" sz="1800" b="0"/>
        </a:p>
      </dgm:t>
    </dgm:pt>
    <dgm:pt modelId="{929D89E8-8A03-D341-A3E5-66688520B061}" type="pres">
      <dgm:prSet presAssocID="{1EAB7721-2B74-4F81-94C7-8C357A7173C8}" presName="linear" presStyleCnt="0">
        <dgm:presLayoutVars>
          <dgm:dir/>
          <dgm:animLvl val="lvl"/>
          <dgm:resizeHandles val="exact"/>
        </dgm:presLayoutVars>
      </dgm:prSet>
      <dgm:spPr/>
      <dgm:t>
        <a:bodyPr/>
        <a:lstStyle/>
        <a:p>
          <a:endParaRPr lang="en-US"/>
        </a:p>
      </dgm:t>
    </dgm:pt>
    <dgm:pt modelId="{60A07B0F-4C17-C446-BF00-5F0CF1F7FC22}" type="pres">
      <dgm:prSet presAssocID="{3F62851F-D176-4C2D-9E2E-616BF3F3D54F}" presName="parentLin" presStyleCnt="0"/>
      <dgm:spPr/>
    </dgm:pt>
    <dgm:pt modelId="{64581403-EBE2-5945-83B1-130306ED2F70}" type="pres">
      <dgm:prSet presAssocID="{3F62851F-D176-4C2D-9E2E-616BF3F3D54F}" presName="parentLeftMargin" presStyleLbl="node1" presStyleIdx="0" presStyleCnt="3"/>
      <dgm:spPr/>
      <dgm:t>
        <a:bodyPr/>
        <a:lstStyle/>
        <a:p>
          <a:endParaRPr lang="en-US"/>
        </a:p>
      </dgm:t>
    </dgm:pt>
    <dgm:pt modelId="{153A9AE2-03C2-3F49-B67F-E4231F96A35A}" type="pres">
      <dgm:prSet presAssocID="{3F62851F-D176-4C2D-9E2E-616BF3F3D54F}" presName="parentText" presStyleLbl="node1" presStyleIdx="0" presStyleCnt="3">
        <dgm:presLayoutVars>
          <dgm:chMax val="0"/>
          <dgm:bulletEnabled val="1"/>
        </dgm:presLayoutVars>
      </dgm:prSet>
      <dgm:spPr/>
      <dgm:t>
        <a:bodyPr/>
        <a:lstStyle/>
        <a:p>
          <a:endParaRPr lang="en-US"/>
        </a:p>
      </dgm:t>
    </dgm:pt>
    <dgm:pt modelId="{C60ED386-A91B-3B4F-9E47-CA9678374427}" type="pres">
      <dgm:prSet presAssocID="{3F62851F-D176-4C2D-9E2E-616BF3F3D54F}" presName="negativeSpace" presStyleCnt="0"/>
      <dgm:spPr/>
    </dgm:pt>
    <dgm:pt modelId="{F78968CA-E042-5C42-9783-525134758867}" type="pres">
      <dgm:prSet presAssocID="{3F62851F-D176-4C2D-9E2E-616BF3F3D54F}" presName="childText" presStyleLbl="conFgAcc1" presStyleIdx="0" presStyleCnt="3" custScaleY="105600">
        <dgm:presLayoutVars>
          <dgm:bulletEnabled val="1"/>
        </dgm:presLayoutVars>
      </dgm:prSet>
      <dgm:spPr/>
      <dgm:t>
        <a:bodyPr/>
        <a:lstStyle/>
        <a:p>
          <a:endParaRPr lang="en-US"/>
        </a:p>
      </dgm:t>
    </dgm:pt>
    <dgm:pt modelId="{24690E7B-4C7D-A24E-A47C-565BDCFB344A}" type="pres">
      <dgm:prSet presAssocID="{CD1D690F-95BA-426A-BD93-7CD7EA98E215}" presName="spaceBetweenRectangles" presStyleCnt="0"/>
      <dgm:spPr/>
    </dgm:pt>
    <dgm:pt modelId="{7DC470AB-7B24-0449-952C-916BF4AA5E60}" type="pres">
      <dgm:prSet presAssocID="{0C500F29-1331-4638-81E2-CC4C6CB3E09A}" presName="parentLin" presStyleCnt="0"/>
      <dgm:spPr/>
    </dgm:pt>
    <dgm:pt modelId="{5F6151AD-CA8C-6246-BDC6-FC5A84216950}" type="pres">
      <dgm:prSet presAssocID="{0C500F29-1331-4638-81E2-CC4C6CB3E09A}" presName="parentLeftMargin" presStyleLbl="node1" presStyleIdx="0" presStyleCnt="3"/>
      <dgm:spPr/>
      <dgm:t>
        <a:bodyPr/>
        <a:lstStyle/>
        <a:p>
          <a:endParaRPr lang="en-US"/>
        </a:p>
      </dgm:t>
    </dgm:pt>
    <dgm:pt modelId="{55CF05FB-39D4-FE49-8B07-53E22E159323}" type="pres">
      <dgm:prSet presAssocID="{0C500F29-1331-4638-81E2-CC4C6CB3E09A}" presName="parentText" presStyleLbl="node1" presStyleIdx="1" presStyleCnt="3">
        <dgm:presLayoutVars>
          <dgm:chMax val="0"/>
          <dgm:bulletEnabled val="1"/>
        </dgm:presLayoutVars>
      </dgm:prSet>
      <dgm:spPr/>
      <dgm:t>
        <a:bodyPr/>
        <a:lstStyle/>
        <a:p>
          <a:endParaRPr lang="en-US"/>
        </a:p>
      </dgm:t>
    </dgm:pt>
    <dgm:pt modelId="{3EF1ADA6-A849-AC40-BC35-C302C20BE65D}" type="pres">
      <dgm:prSet presAssocID="{0C500F29-1331-4638-81E2-CC4C6CB3E09A}" presName="negativeSpace" presStyleCnt="0"/>
      <dgm:spPr/>
    </dgm:pt>
    <dgm:pt modelId="{ABAB7AC1-4510-4947-821A-3FE829F2A973}" type="pres">
      <dgm:prSet presAssocID="{0C500F29-1331-4638-81E2-CC4C6CB3E09A}" presName="childText" presStyleLbl="conFgAcc1" presStyleIdx="1" presStyleCnt="3">
        <dgm:presLayoutVars>
          <dgm:bulletEnabled val="1"/>
        </dgm:presLayoutVars>
      </dgm:prSet>
      <dgm:spPr/>
      <dgm:t>
        <a:bodyPr/>
        <a:lstStyle/>
        <a:p>
          <a:endParaRPr lang="en-US"/>
        </a:p>
      </dgm:t>
    </dgm:pt>
    <dgm:pt modelId="{E844CDD2-D087-2D4F-818A-1B5AF9E6B22D}" type="pres">
      <dgm:prSet presAssocID="{2901DF6E-9C15-42F6-B72E-7C032391132D}" presName="spaceBetweenRectangles" presStyleCnt="0"/>
      <dgm:spPr/>
    </dgm:pt>
    <dgm:pt modelId="{7B4DD692-52AA-9645-BF71-3F9119C4B3BA}" type="pres">
      <dgm:prSet presAssocID="{4410CE3C-8714-4185-B237-5E85D6D6FEFA}" presName="parentLin" presStyleCnt="0"/>
      <dgm:spPr/>
    </dgm:pt>
    <dgm:pt modelId="{65711D2E-090B-074B-AE9C-0F2ABD57268F}" type="pres">
      <dgm:prSet presAssocID="{4410CE3C-8714-4185-B237-5E85D6D6FEFA}" presName="parentLeftMargin" presStyleLbl="node1" presStyleIdx="1" presStyleCnt="3"/>
      <dgm:spPr/>
      <dgm:t>
        <a:bodyPr/>
        <a:lstStyle/>
        <a:p>
          <a:endParaRPr lang="en-US"/>
        </a:p>
      </dgm:t>
    </dgm:pt>
    <dgm:pt modelId="{8364DB37-A002-7D44-9760-E13C048A2AF1}" type="pres">
      <dgm:prSet presAssocID="{4410CE3C-8714-4185-B237-5E85D6D6FEFA}" presName="parentText" presStyleLbl="node1" presStyleIdx="2" presStyleCnt="3">
        <dgm:presLayoutVars>
          <dgm:chMax val="0"/>
          <dgm:bulletEnabled val="1"/>
        </dgm:presLayoutVars>
      </dgm:prSet>
      <dgm:spPr/>
      <dgm:t>
        <a:bodyPr/>
        <a:lstStyle/>
        <a:p>
          <a:endParaRPr lang="en-US"/>
        </a:p>
      </dgm:t>
    </dgm:pt>
    <dgm:pt modelId="{DFF90000-261C-A044-8228-6540A6308F5A}" type="pres">
      <dgm:prSet presAssocID="{4410CE3C-8714-4185-B237-5E85D6D6FEFA}" presName="negativeSpace" presStyleCnt="0"/>
      <dgm:spPr/>
    </dgm:pt>
    <dgm:pt modelId="{871D9545-2D4C-B641-AC62-530AF32AFB76}" type="pres">
      <dgm:prSet presAssocID="{4410CE3C-8714-4185-B237-5E85D6D6FEFA}" presName="childText" presStyleLbl="conFgAcc1" presStyleIdx="2" presStyleCnt="3">
        <dgm:presLayoutVars>
          <dgm:bulletEnabled val="1"/>
        </dgm:presLayoutVars>
      </dgm:prSet>
      <dgm:spPr/>
      <dgm:t>
        <a:bodyPr/>
        <a:lstStyle/>
        <a:p>
          <a:endParaRPr lang="en-US"/>
        </a:p>
      </dgm:t>
    </dgm:pt>
  </dgm:ptLst>
  <dgm:cxnLst>
    <dgm:cxn modelId="{BA940111-0E5C-486B-AEC9-CDEFB715A372}" srcId="{3F62851F-D176-4C2D-9E2E-616BF3F3D54F}" destId="{8E04AF38-F52B-419A-B85D-16C4EC5CEB1F}" srcOrd="2" destOrd="0" parTransId="{C635BC85-26BD-484A-A749-7E38C96DD388}" sibTransId="{8EF3A820-49CA-46E7-BE1C-A94C44EA0CBE}"/>
    <dgm:cxn modelId="{1A09D025-2FA0-7447-B4D3-520B655E9616}" type="presOf" srcId="{0C500F29-1331-4638-81E2-CC4C6CB3E09A}" destId="{5F6151AD-CA8C-6246-BDC6-FC5A84216950}" srcOrd="0" destOrd="0" presId="urn:microsoft.com/office/officeart/2005/8/layout/list1"/>
    <dgm:cxn modelId="{8F0D010A-FC8F-4F9D-9C43-F5CE36A1DA54}" srcId="{1EAB7721-2B74-4F81-94C7-8C357A7173C8}" destId="{0C500F29-1331-4638-81E2-CC4C6CB3E09A}" srcOrd="1" destOrd="0" parTransId="{375823C2-BE02-4576-B626-C8B8BF854EA0}" sibTransId="{2901DF6E-9C15-42F6-B72E-7C032391132D}"/>
    <dgm:cxn modelId="{A5C981C0-1815-874D-8ABB-64A806C20FC2}" type="presOf" srcId="{E2EC3CF3-963D-4668-B8C6-9B905E3FDE0C}" destId="{ABAB7AC1-4510-4947-821A-3FE829F2A973}" srcOrd="0" destOrd="0" presId="urn:microsoft.com/office/officeart/2005/8/layout/list1"/>
    <dgm:cxn modelId="{069A1090-49F2-1149-BD60-C06F018086B7}" type="presOf" srcId="{4E450932-A23D-4E6F-B003-55768D824A48}" destId="{F78968CA-E042-5C42-9783-525134758867}" srcOrd="0" destOrd="3" presId="urn:microsoft.com/office/officeart/2005/8/layout/list1"/>
    <dgm:cxn modelId="{225CA9DE-66F7-464E-A0EA-06EE5C162F15}" type="presOf" srcId="{4E8482AC-3733-4B47-9B01-85A0973EAE35}" destId="{F78968CA-E042-5C42-9783-525134758867}" srcOrd="0" destOrd="1" presId="urn:microsoft.com/office/officeart/2005/8/layout/list1"/>
    <dgm:cxn modelId="{9562D4D3-2882-44FF-8E6F-09B8BE17A175}" srcId="{0C500F29-1331-4638-81E2-CC4C6CB3E09A}" destId="{E2EC3CF3-963D-4668-B8C6-9B905E3FDE0C}" srcOrd="0" destOrd="0" parTransId="{50F01F43-2CCC-4D56-AD40-7B7BDEC0EDF6}" sibTransId="{B73B6844-AD4C-4E8D-B0FB-E79B8D885DB5}"/>
    <dgm:cxn modelId="{60D08875-6C04-F647-8F9D-1B03E21D26CA}" type="presOf" srcId="{E9CC440D-52E7-4D87-9273-895EBA31D687}" destId="{F78968CA-E042-5C42-9783-525134758867}" srcOrd="0" destOrd="0" presId="urn:microsoft.com/office/officeart/2005/8/layout/list1"/>
    <dgm:cxn modelId="{949268A4-FA3F-C44B-82EB-763FF0F6B43F}" type="presOf" srcId="{4410CE3C-8714-4185-B237-5E85D6D6FEFA}" destId="{65711D2E-090B-074B-AE9C-0F2ABD57268F}" srcOrd="0" destOrd="0" presId="urn:microsoft.com/office/officeart/2005/8/layout/list1"/>
    <dgm:cxn modelId="{D96DDAF7-80A3-8247-BEBB-AE1215097417}" type="presOf" srcId="{3F62851F-D176-4C2D-9E2E-616BF3F3D54F}" destId="{153A9AE2-03C2-3F49-B67F-E4231F96A35A}" srcOrd="1" destOrd="0" presId="urn:microsoft.com/office/officeart/2005/8/layout/list1"/>
    <dgm:cxn modelId="{55B1AA71-481E-4FA1-BB49-9383B5F8A507}" srcId="{3F62851F-D176-4C2D-9E2E-616BF3F3D54F}" destId="{4E450932-A23D-4E6F-B003-55768D824A48}" srcOrd="3" destOrd="0" parTransId="{CF9B2780-C073-4E5B-8F7A-2B5E6AE3BE34}" sibTransId="{019C81AF-D408-452A-9218-9818BFF16334}"/>
    <dgm:cxn modelId="{174A26B6-FE86-3641-85AC-A226B215F0E9}" type="presOf" srcId="{0C500F29-1331-4638-81E2-CC4C6CB3E09A}" destId="{55CF05FB-39D4-FE49-8B07-53E22E159323}" srcOrd="1" destOrd="0" presId="urn:microsoft.com/office/officeart/2005/8/layout/list1"/>
    <dgm:cxn modelId="{93BE5F85-B152-E44E-AB42-13C648F85D96}" type="presOf" srcId="{8E04AF38-F52B-419A-B85D-16C4EC5CEB1F}" destId="{F78968CA-E042-5C42-9783-525134758867}" srcOrd="0" destOrd="2" presId="urn:microsoft.com/office/officeart/2005/8/layout/list1"/>
    <dgm:cxn modelId="{B9F2EB85-DED1-6442-923D-E97C96C7D51B}" type="presOf" srcId="{4410CE3C-8714-4185-B237-5E85D6D6FEFA}" destId="{8364DB37-A002-7D44-9760-E13C048A2AF1}" srcOrd="1" destOrd="0" presId="urn:microsoft.com/office/officeart/2005/8/layout/list1"/>
    <dgm:cxn modelId="{64565346-DA7E-DB44-AA1E-1EEAB62363EE}" type="presOf" srcId="{1EAB7721-2B74-4F81-94C7-8C357A7173C8}" destId="{929D89E8-8A03-D341-A3E5-66688520B061}" srcOrd="0" destOrd="0" presId="urn:microsoft.com/office/officeart/2005/8/layout/list1"/>
    <dgm:cxn modelId="{BA8A80F1-F9C4-5D4E-B00F-7D657B744A06}" type="presOf" srcId="{5A547214-709C-4FFF-8C1D-6A1BCC4CD572}" destId="{871D9545-2D4C-B641-AC62-530AF32AFB76}" srcOrd="0" destOrd="0" presId="urn:microsoft.com/office/officeart/2005/8/layout/list1"/>
    <dgm:cxn modelId="{ECACACF9-5A78-4C0C-9EF7-C1415E7FD203}" srcId="{3F62851F-D176-4C2D-9E2E-616BF3F3D54F}" destId="{E9CC440D-52E7-4D87-9273-895EBA31D687}" srcOrd="0" destOrd="0" parTransId="{B84D2F0B-DC8E-4A3D-93D0-3FAC6C97CC6B}" sibTransId="{704155A1-B74E-4031-B111-CD10E7AED993}"/>
    <dgm:cxn modelId="{9F42EAA6-FB83-4A46-9407-BE28794F588A}" srcId="{1EAB7721-2B74-4F81-94C7-8C357A7173C8}" destId="{4410CE3C-8714-4185-B237-5E85D6D6FEFA}" srcOrd="2" destOrd="0" parTransId="{82314702-98D6-4FF9-A1A2-00243FDF960B}" sibTransId="{C41076E0-A378-4B46-B7C8-6DF99714A547}"/>
    <dgm:cxn modelId="{3A47ED3C-12A5-BC4A-B644-A17C08070F77}" type="presOf" srcId="{3F62851F-D176-4C2D-9E2E-616BF3F3D54F}" destId="{64581403-EBE2-5945-83B1-130306ED2F70}" srcOrd="0" destOrd="0" presId="urn:microsoft.com/office/officeart/2005/8/layout/list1"/>
    <dgm:cxn modelId="{BBF2E245-B229-4EC0-8D5F-0652415E4C43}" srcId="{3F62851F-D176-4C2D-9E2E-616BF3F3D54F}" destId="{4E8482AC-3733-4B47-9B01-85A0973EAE35}" srcOrd="1" destOrd="0" parTransId="{75FB2CD9-0C31-4F57-A742-6DE0D2302A6D}" sibTransId="{86514A33-AF52-4978-A73D-FD48F5B46B6C}"/>
    <dgm:cxn modelId="{5F43A68A-5AA0-4FD7-A77B-DB380D44D51E}" srcId="{1EAB7721-2B74-4F81-94C7-8C357A7173C8}" destId="{3F62851F-D176-4C2D-9E2E-616BF3F3D54F}" srcOrd="0" destOrd="0" parTransId="{51C43EAB-AE4E-414E-9460-0F77446A6294}" sibTransId="{CD1D690F-95BA-426A-BD93-7CD7EA98E215}"/>
    <dgm:cxn modelId="{03B77896-F0D5-4DF8-B3C1-BEFB1C7FE3EA}" srcId="{4410CE3C-8714-4185-B237-5E85D6D6FEFA}" destId="{5A547214-709C-4FFF-8C1D-6A1BCC4CD572}" srcOrd="0" destOrd="0" parTransId="{C057D05D-7B08-421B-8EBD-575A35620555}" sibTransId="{1BEDFF35-64D9-4FDE-B952-925ACF02560E}"/>
    <dgm:cxn modelId="{CF7F88C4-9EBE-BF40-833C-A8620ACEB9C6}" type="presParOf" srcId="{929D89E8-8A03-D341-A3E5-66688520B061}" destId="{60A07B0F-4C17-C446-BF00-5F0CF1F7FC22}" srcOrd="0" destOrd="0" presId="urn:microsoft.com/office/officeart/2005/8/layout/list1"/>
    <dgm:cxn modelId="{E4E4265F-54A9-7A4E-8266-298382935636}" type="presParOf" srcId="{60A07B0F-4C17-C446-BF00-5F0CF1F7FC22}" destId="{64581403-EBE2-5945-83B1-130306ED2F70}" srcOrd="0" destOrd="0" presId="urn:microsoft.com/office/officeart/2005/8/layout/list1"/>
    <dgm:cxn modelId="{DC6CAC3E-7471-F74F-8906-2678260EBAD0}" type="presParOf" srcId="{60A07B0F-4C17-C446-BF00-5F0CF1F7FC22}" destId="{153A9AE2-03C2-3F49-B67F-E4231F96A35A}" srcOrd="1" destOrd="0" presId="urn:microsoft.com/office/officeart/2005/8/layout/list1"/>
    <dgm:cxn modelId="{F1B499B7-6FB1-024C-9763-0841FC592267}" type="presParOf" srcId="{929D89E8-8A03-D341-A3E5-66688520B061}" destId="{C60ED386-A91B-3B4F-9E47-CA9678374427}" srcOrd="1" destOrd="0" presId="urn:microsoft.com/office/officeart/2005/8/layout/list1"/>
    <dgm:cxn modelId="{84EB1CD7-B020-6046-9ECF-7456CE13F508}" type="presParOf" srcId="{929D89E8-8A03-D341-A3E5-66688520B061}" destId="{F78968CA-E042-5C42-9783-525134758867}" srcOrd="2" destOrd="0" presId="urn:microsoft.com/office/officeart/2005/8/layout/list1"/>
    <dgm:cxn modelId="{2ABFED41-C5F4-4640-AF23-65A393AD4E78}" type="presParOf" srcId="{929D89E8-8A03-D341-A3E5-66688520B061}" destId="{24690E7B-4C7D-A24E-A47C-565BDCFB344A}" srcOrd="3" destOrd="0" presId="urn:microsoft.com/office/officeart/2005/8/layout/list1"/>
    <dgm:cxn modelId="{0DDB6F7D-DC4F-7B4B-B29D-9115101E2261}" type="presParOf" srcId="{929D89E8-8A03-D341-A3E5-66688520B061}" destId="{7DC470AB-7B24-0449-952C-916BF4AA5E60}" srcOrd="4" destOrd="0" presId="urn:microsoft.com/office/officeart/2005/8/layout/list1"/>
    <dgm:cxn modelId="{8883DFA5-46A7-074E-98A0-F1BFAC124F04}" type="presParOf" srcId="{7DC470AB-7B24-0449-952C-916BF4AA5E60}" destId="{5F6151AD-CA8C-6246-BDC6-FC5A84216950}" srcOrd="0" destOrd="0" presId="urn:microsoft.com/office/officeart/2005/8/layout/list1"/>
    <dgm:cxn modelId="{6C0C0BED-0EAD-4342-8930-C12D44F4EA14}" type="presParOf" srcId="{7DC470AB-7B24-0449-952C-916BF4AA5E60}" destId="{55CF05FB-39D4-FE49-8B07-53E22E159323}" srcOrd="1" destOrd="0" presId="urn:microsoft.com/office/officeart/2005/8/layout/list1"/>
    <dgm:cxn modelId="{4D58ACF5-EEF0-5446-B1B2-8D3EB575D4A8}" type="presParOf" srcId="{929D89E8-8A03-D341-A3E5-66688520B061}" destId="{3EF1ADA6-A849-AC40-BC35-C302C20BE65D}" srcOrd="5" destOrd="0" presId="urn:microsoft.com/office/officeart/2005/8/layout/list1"/>
    <dgm:cxn modelId="{B0AE5A05-7AC9-884B-B8BB-F0A1DC6A9F7F}" type="presParOf" srcId="{929D89E8-8A03-D341-A3E5-66688520B061}" destId="{ABAB7AC1-4510-4947-821A-3FE829F2A973}" srcOrd="6" destOrd="0" presId="urn:microsoft.com/office/officeart/2005/8/layout/list1"/>
    <dgm:cxn modelId="{33DAFC16-C67B-B24B-BF53-BB3AF9E3C9C4}" type="presParOf" srcId="{929D89E8-8A03-D341-A3E5-66688520B061}" destId="{E844CDD2-D087-2D4F-818A-1B5AF9E6B22D}" srcOrd="7" destOrd="0" presId="urn:microsoft.com/office/officeart/2005/8/layout/list1"/>
    <dgm:cxn modelId="{0C98B600-4CB7-0F49-BE3B-E9F33EED3E40}" type="presParOf" srcId="{929D89E8-8A03-D341-A3E5-66688520B061}" destId="{7B4DD692-52AA-9645-BF71-3F9119C4B3BA}" srcOrd="8" destOrd="0" presId="urn:microsoft.com/office/officeart/2005/8/layout/list1"/>
    <dgm:cxn modelId="{06ECD1E5-5919-5445-A95B-739C98F8AC9E}" type="presParOf" srcId="{7B4DD692-52AA-9645-BF71-3F9119C4B3BA}" destId="{65711D2E-090B-074B-AE9C-0F2ABD57268F}" srcOrd="0" destOrd="0" presId="urn:microsoft.com/office/officeart/2005/8/layout/list1"/>
    <dgm:cxn modelId="{AF9AFC53-5D80-7C40-825D-FE9D94447D2C}" type="presParOf" srcId="{7B4DD692-52AA-9645-BF71-3F9119C4B3BA}" destId="{8364DB37-A002-7D44-9760-E13C048A2AF1}" srcOrd="1" destOrd="0" presId="urn:microsoft.com/office/officeart/2005/8/layout/list1"/>
    <dgm:cxn modelId="{B046BB29-788B-7B4E-B6F3-118A1DB0CC67}" type="presParOf" srcId="{929D89E8-8A03-D341-A3E5-66688520B061}" destId="{DFF90000-261C-A044-8228-6540A6308F5A}" srcOrd="9" destOrd="0" presId="urn:microsoft.com/office/officeart/2005/8/layout/list1"/>
    <dgm:cxn modelId="{F0D45D07-E572-564B-898A-31E91642D8BE}" type="presParOf" srcId="{929D89E8-8A03-D341-A3E5-66688520B061}" destId="{871D9545-2D4C-B641-AC62-530AF32AFB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08E1B-26A6-4140-ACA7-A5D36C29A60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GB"/>
        </a:p>
      </dgm:t>
    </dgm:pt>
    <dgm:pt modelId="{54C6DBDD-7C9E-41A0-93B7-46A80EB1D089}">
      <dgm:prSet/>
      <dgm:spPr>
        <a:solidFill>
          <a:srgbClr val="3366CC"/>
        </a:solidFill>
      </dgm:spPr>
      <dgm:t>
        <a:bodyPr/>
        <a:lstStyle/>
        <a:p>
          <a:pPr rtl="0"/>
          <a:r>
            <a:rPr dirty="0"/>
            <a:t>Los </a:t>
          </a:r>
          <a:r>
            <a:rPr dirty="0" err="1"/>
            <a:t>datos</a:t>
          </a:r>
          <a:r>
            <a:rPr dirty="0"/>
            <a:t> de </a:t>
          </a:r>
          <a:r>
            <a:rPr dirty="0" err="1"/>
            <a:t>los</a:t>
          </a:r>
          <a:r>
            <a:rPr dirty="0"/>
            <a:t> </a:t>
          </a:r>
          <a:r>
            <a:rPr dirty="0" err="1"/>
            <a:t>afiliados</a:t>
          </a:r>
          <a:r>
            <a:rPr dirty="0"/>
            <a:t> </a:t>
          </a:r>
          <a:r>
            <a:rPr dirty="0" err="1"/>
            <a:t>están</a:t>
          </a:r>
          <a:r>
            <a:rPr dirty="0"/>
            <a:t> </a:t>
          </a:r>
          <a:r>
            <a:rPr dirty="0" err="1"/>
            <a:t>en</a:t>
          </a:r>
          <a:r>
            <a:rPr dirty="0"/>
            <a:t> un </a:t>
          </a:r>
          <a:r>
            <a:rPr dirty="0" err="1"/>
            <a:t>documento</a:t>
          </a:r>
          <a:r>
            <a:rPr dirty="0"/>
            <a:t> Excel: </a:t>
          </a:r>
          <a:r>
            <a:rPr dirty="0" err="1"/>
            <a:t>principalmente</a:t>
          </a:r>
          <a:r>
            <a:rPr dirty="0"/>
            <a:t> </a:t>
          </a:r>
          <a:r>
            <a:rPr dirty="0" err="1"/>
            <a:t>nombres</a:t>
          </a:r>
          <a:r>
            <a:rPr dirty="0"/>
            <a:t> y </a:t>
          </a:r>
          <a:r>
            <a:rPr dirty="0" err="1"/>
            <a:t>direcciones</a:t>
          </a:r>
          <a:endParaRPr lang="es-ES" dirty="0"/>
        </a:p>
      </dgm:t>
    </dgm:pt>
    <dgm:pt modelId="{2D45BCE6-4F76-4EF8-B937-C0FBD515A83E}" type="parTrans" cxnId="{C33B94EA-7092-4624-9DB6-A76776035DA7}">
      <dgm:prSet/>
      <dgm:spPr/>
      <dgm:t>
        <a:bodyPr/>
        <a:lstStyle/>
        <a:p>
          <a:endParaRPr lang="en-GB"/>
        </a:p>
      </dgm:t>
    </dgm:pt>
    <dgm:pt modelId="{985C6CE2-4D69-44A2-BFFD-077E4AF04534}" type="sibTrans" cxnId="{C33B94EA-7092-4624-9DB6-A76776035DA7}">
      <dgm:prSet/>
      <dgm:spPr/>
      <dgm:t>
        <a:bodyPr/>
        <a:lstStyle/>
        <a:p>
          <a:endParaRPr lang="en-GB"/>
        </a:p>
      </dgm:t>
    </dgm:pt>
    <dgm:pt modelId="{21CE49E8-FA83-48C8-BAC3-2D7CE3770CCB}">
      <dgm:prSet/>
      <dgm:spPr>
        <a:solidFill>
          <a:srgbClr val="3366CC"/>
        </a:solidFill>
      </dgm:spPr>
      <dgm:t>
        <a:bodyPr/>
        <a:lstStyle/>
        <a:p>
          <a:pPr rtl="0"/>
          <a:r>
            <a:t>Diferentes fuentes en las que se almacena información sobre los afiliados</a:t>
          </a:r>
          <a:endParaRPr lang="es-ES" dirty="0"/>
        </a:p>
      </dgm:t>
    </dgm:pt>
    <dgm:pt modelId="{254D44C4-64D7-41CC-80C4-B8025AA80F53}" type="parTrans" cxnId="{7E38AA7B-31A0-45E5-8351-6713EAC03640}">
      <dgm:prSet/>
      <dgm:spPr/>
      <dgm:t>
        <a:bodyPr/>
        <a:lstStyle/>
        <a:p>
          <a:endParaRPr lang="en-GB"/>
        </a:p>
      </dgm:t>
    </dgm:pt>
    <dgm:pt modelId="{5B156408-2BBF-4B05-BC3A-326071B44192}" type="sibTrans" cxnId="{7E38AA7B-31A0-45E5-8351-6713EAC03640}">
      <dgm:prSet/>
      <dgm:spPr/>
      <dgm:t>
        <a:bodyPr/>
        <a:lstStyle/>
        <a:p>
          <a:endParaRPr lang="en-GB"/>
        </a:p>
      </dgm:t>
    </dgm:pt>
    <dgm:pt modelId="{271AE743-0505-482B-8279-858B5C99353C}">
      <dgm:prSet/>
      <dgm:spPr>
        <a:solidFill>
          <a:srgbClr val="3366CC"/>
        </a:solidFill>
      </dgm:spPr>
      <dgm:t>
        <a:bodyPr/>
        <a:lstStyle/>
        <a:p>
          <a:pPr rtl="0"/>
          <a:r>
            <a:t>Posibilidad limitada de análisis y presentación de informes </a:t>
          </a:r>
          <a:endParaRPr lang="es-ES" dirty="0"/>
        </a:p>
      </dgm:t>
    </dgm:pt>
    <dgm:pt modelId="{B155E21A-0DCE-4408-97E6-5DAF2CCD5FB3}" type="parTrans" cxnId="{CD0F8F06-0BA3-40E8-83B4-8AF2652A697D}">
      <dgm:prSet/>
      <dgm:spPr/>
      <dgm:t>
        <a:bodyPr/>
        <a:lstStyle/>
        <a:p>
          <a:endParaRPr lang="en-GB"/>
        </a:p>
      </dgm:t>
    </dgm:pt>
    <dgm:pt modelId="{C4A431C5-F814-4AE7-833C-17C7B6F6EB62}" type="sibTrans" cxnId="{CD0F8F06-0BA3-40E8-83B4-8AF2652A697D}">
      <dgm:prSet/>
      <dgm:spPr/>
      <dgm:t>
        <a:bodyPr/>
        <a:lstStyle/>
        <a:p>
          <a:endParaRPr lang="en-GB"/>
        </a:p>
      </dgm:t>
    </dgm:pt>
    <dgm:pt modelId="{9D5B9BEF-B349-4920-B40D-40EEF5E8B2A7}">
      <dgm:prSet/>
      <dgm:spPr>
        <a:solidFill>
          <a:srgbClr val="3366CC"/>
        </a:solidFill>
      </dgm:spPr>
      <dgm:t>
        <a:bodyPr/>
        <a:lstStyle/>
        <a:p>
          <a:pPr rtl="0"/>
          <a:r>
            <a:t>Estático: no se pueden descubrir vínculos</a:t>
          </a:r>
          <a:endParaRPr lang="es-ES" dirty="0"/>
        </a:p>
      </dgm:t>
    </dgm:pt>
    <dgm:pt modelId="{474B3C26-8720-4D53-B652-E0655EFA894F}" type="parTrans" cxnId="{EECC8806-648F-47AD-8127-3FC208F01E98}">
      <dgm:prSet/>
      <dgm:spPr/>
      <dgm:t>
        <a:bodyPr/>
        <a:lstStyle/>
        <a:p>
          <a:endParaRPr lang="en-GB"/>
        </a:p>
      </dgm:t>
    </dgm:pt>
    <dgm:pt modelId="{5AF719D4-12F1-4B8B-8469-7F5DF86009C9}" type="sibTrans" cxnId="{EECC8806-648F-47AD-8127-3FC208F01E98}">
      <dgm:prSet/>
      <dgm:spPr/>
      <dgm:t>
        <a:bodyPr/>
        <a:lstStyle/>
        <a:p>
          <a:endParaRPr lang="en-GB"/>
        </a:p>
      </dgm:t>
    </dgm:pt>
    <dgm:pt modelId="{80C67E83-EA40-419A-AB65-63BBC11E493B}">
      <dgm:prSet/>
      <dgm:spPr>
        <a:solidFill>
          <a:srgbClr val="3366CC"/>
        </a:solidFill>
      </dgm:spPr>
      <dgm:t>
        <a:bodyPr/>
        <a:lstStyle/>
        <a:p>
          <a:pPr rtl="0"/>
          <a:r>
            <a:rPr dirty="0"/>
            <a:t>La </a:t>
          </a:r>
          <a:r>
            <a:rPr dirty="0" err="1"/>
            <a:t>actualización</a:t>
          </a:r>
          <a:r>
            <a:rPr dirty="0"/>
            <a:t> de </a:t>
          </a:r>
          <a:r>
            <a:rPr dirty="0" err="1"/>
            <a:t>los</a:t>
          </a:r>
          <a:r>
            <a:rPr dirty="0"/>
            <a:t> </a:t>
          </a:r>
          <a:r>
            <a:rPr dirty="0" err="1"/>
            <a:t>datos</a:t>
          </a:r>
          <a:r>
            <a:rPr dirty="0"/>
            <a:t> </a:t>
          </a:r>
          <a:r>
            <a:rPr dirty="0" err="1"/>
            <a:t>requiere</a:t>
          </a:r>
          <a:r>
            <a:rPr dirty="0"/>
            <a:t> mucho </a:t>
          </a:r>
          <a:r>
            <a:rPr dirty="0" err="1"/>
            <a:t>esfuerzo</a:t>
          </a:r>
          <a:r>
            <a:rPr dirty="0"/>
            <a:t> (a menudo no se </a:t>
          </a:r>
          <a:r>
            <a:rPr dirty="0" err="1"/>
            <a:t>hace</a:t>
          </a:r>
          <a:r>
            <a:rPr dirty="0"/>
            <a:t> </a:t>
          </a:r>
          <a:r>
            <a:rPr dirty="0" err="1"/>
            <a:t>regularmente</a:t>
          </a:r>
          <a:r>
            <a:rPr dirty="0"/>
            <a:t>)</a:t>
          </a:r>
          <a:endParaRPr lang="es-ES" dirty="0"/>
        </a:p>
      </dgm:t>
    </dgm:pt>
    <dgm:pt modelId="{8C15506B-8AF8-4731-AB6E-E8507312E2AA}" type="parTrans" cxnId="{CEE96F8F-38F5-4182-A161-5B109DD07295}">
      <dgm:prSet/>
      <dgm:spPr/>
      <dgm:t>
        <a:bodyPr/>
        <a:lstStyle/>
        <a:p>
          <a:endParaRPr lang="en-GB"/>
        </a:p>
      </dgm:t>
    </dgm:pt>
    <dgm:pt modelId="{5760FE13-BDCD-4409-A9A8-F2ED5493A994}" type="sibTrans" cxnId="{CEE96F8F-38F5-4182-A161-5B109DD07295}">
      <dgm:prSet/>
      <dgm:spPr/>
      <dgm:t>
        <a:bodyPr/>
        <a:lstStyle/>
        <a:p>
          <a:endParaRPr lang="en-GB"/>
        </a:p>
      </dgm:t>
    </dgm:pt>
    <dgm:pt modelId="{C6E1D67F-CBC2-4413-A80E-7A714BCB7689}" type="pres">
      <dgm:prSet presAssocID="{9E508E1B-26A6-4140-ACA7-A5D36C29A60D}" presName="diagram" presStyleCnt="0">
        <dgm:presLayoutVars>
          <dgm:dir/>
          <dgm:resizeHandles val="exact"/>
        </dgm:presLayoutVars>
      </dgm:prSet>
      <dgm:spPr/>
      <dgm:t>
        <a:bodyPr/>
        <a:lstStyle/>
        <a:p>
          <a:endParaRPr lang="en-US"/>
        </a:p>
      </dgm:t>
    </dgm:pt>
    <dgm:pt modelId="{721FF569-6EDE-4FAA-B9D2-C0D02D09B52F}" type="pres">
      <dgm:prSet presAssocID="{54C6DBDD-7C9E-41A0-93B7-46A80EB1D089}" presName="node" presStyleLbl="node1" presStyleIdx="0" presStyleCnt="5">
        <dgm:presLayoutVars>
          <dgm:bulletEnabled val="1"/>
        </dgm:presLayoutVars>
      </dgm:prSet>
      <dgm:spPr/>
      <dgm:t>
        <a:bodyPr/>
        <a:lstStyle/>
        <a:p>
          <a:endParaRPr lang="en-US"/>
        </a:p>
      </dgm:t>
    </dgm:pt>
    <dgm:pt modelId="{070560F9-E1A7-4FD0-AE4D-ED8392B352CD}" type="pres">
      <dgm:prSet presAssocID="{985C6CE2-4D69-44A2-BFFD-077E4AF04534}" presName="sibTrans" presStyleCnt="0"/>
      <dgm:spPr/>
    </dgm:pt>
    <dgm:pt modelId="{C7E6DC6C-6AB3-4684-9F2E-742C902273D2}" type="pres">
      <dgm:prSet presAssocID="{21CE49E8-FA83-48C8-BAC3-2D7CE3770CCB}" presName="node" presStyleLbl="node1" presStyleIdx="1" presStyleCnt="5">
        <dgm:presLayoutVars>
          <dgm:bulletEnabled val="1"/>
        </dgm:presLayoutVars>
      </dgm:prSet>
      <dgm:spPr/>
      <dgm:t>
        <a:bodyPr/>
        <a:lstStyle/>
        <a:p>
          <a:endParaRPr lang="en-US"/>
        </a:p>
      </dgm:t>
    </dgm:pt>
    <dgm:pt modelId="{6A44DE91-FCC4-4740-964A-C8C9231783ED}" type="pres">
      <dgm:prSet presAssocID="{5B156408-2BBF-4B05-BC3A-326071B44192}" presName="sibTrans" presStyleCnt="0"/>
      <dgm:spPr/>
    </dgm:pt>
    <dgm:pt modelId="{5C4A40B6-2402-47D1-AB6B-E4916ADD18B6}" type="pres">
      <dgm:prSet presAssocID="{271AE743-0505-482B-8279-858B5C99353C}" presName="node" presStyleLbl="node1" presStyleIdx="2" presStyleCnt="5">
        <dgm:presLayoutVars>
          <dgm:bulletEnabled val="1"/>
        </dgm:presLayoutVars>
      </dgm:prSet>
      <dgm:spPr/>
      <dgm:t>
        <a:bodyPr/>
        <a:lstStyle/>
        <a:p>
          <a:endParaRPr lang="en-US"/>
        </a:p>
      </dgm:t>
    </dgm:pt>
    <dgm:pt modelId="{F65C1774-B611-4828-A293-978D6DEE293C}" type="pres">
      <dgm:prSet presAssocID="{C4A431C5-F814-4AE7-833C-17C7B6F6EB62}" presName="sibTrans" presStyleCnt="0"/>
      <dgm:spPr/>
    </dgm:pt>
    <dgm:pt modelId="{7175AAEF-4EB3-4607-BFEA-6145A8082165}" type="pres">
      <dgm:prSet presAssocID="{9D5B9BEF-B349-4920-B40D-40EEF5E8B2A7}" presName="node" presStyleLbl="node1" presStyleIdx="3" presStyleCnt="5">
        <dgm:presLayoutVars>
          <dgm:bulletEnabled val="1"/>
        </dgm:presLayoutVars>
      </dgm:prSet>
      <dgm:spPr/>
      <dgm:t>
        <a:bodyPr/>
        <a:lstStyle/>
        <a:p>
          <a:endParaRPr lang="en-US"/>
        </a:p>
      </dgm:t>
    </dgm:pt>
    <dgm:pt modelId="{123C74BC-E4C6-4684-B62C-E0A0E2EC5367}" type="pres">
      <dgm:prSet presAssocID="{5AF719D4-12F1-4B8B-8469-7F5DF86009C9}" presName="sibTrans" presStyleCnt="0"/>
      <dgm:spPr/>
    </dgm:pt>
    <dgm:pt modelId="{597643F5-6CCF-4440-A625-3711A08792C9}" type="pres">
      <dgm:prSet presAssocID="{80C67E83-EA40-419A-AB65-63BBC11E493B}" presName="node" presStyleLbl="node1" presStyleIdx="4" presStyleCnt="5">
        <dgm:presLayoutVars>
          <dgm:bulletEnabled val="1"/>
        </dgm:presLayoutVars>
      </dgm:prSet>
      <dgm:spPr/>
      <dgm:t>
        <a:bodyPr/>
        <a:lstStyle/>
        <a:p>
          <a:endParaRPr lang="en-US"/>
        </a:p>
      </dgm:t>
    </dgm:pt>
  </dgm:ptLst>
  <dgm:cxnLst>
    <dgm:cxn modelId="{4289A60C-83E3-406D-A19A-066FEC0271A5}" type="presOf" srcId="{54C6DBDD-7C9E-41A0-93B7-46A80EB1D089}" destId="{721FF569-6EDE-4FAA-B9D2-C0D02D09B52F}" srcOrd="0" destOrd="0" presId="urn:microsoft.com/office/officeart/2005/8/layout/default"/>
    <dgm:cxn modelId="{55DBF2CF-38C6-4DEC-B65E-C32A09312A29}" type="presOf" srcId="{9D5B9BEF-B349-4920-B40D-40EEF5E8B2A7}" destId="{7175AAEF-4EB3-4607-BFEA-6145A8082165}" srcOrd="0" destOrd="0" presId="urn:microsoft.com/office/officeart/2005/8/layout/default"/>
    <dgm:cxn modelId="{1F3612FF-C982-486A-B493-9AB018222095}" type="presOf" srcId="{271AE743-0505-482B-8279-858B5C99353C}" destId="{5C4A40B6-2402-47D1-AB6B-E4916ADD18B6}" srcOrd="0" destOrd="0" presId="urn:microsoft.com/office/officeart/2005/8/layout/default"/>
    <dgm:cxn modelId="{CEE96F8F-38F5-4182-A161-5B109DD07295}" srcId="{9E508E1B-26A6-4140-ACA7-A5D36C29A60D}" destId="{80C67E83-EA40-419A-AB65-63BBC11E493B}" srcOrd="4" destOrd="0" parTransId="{8C15506B-8AF8-4731-AB6E-E8507312E2AA}" sibTransId="{5760FE13-BDCD-4409-A9A8-F2ED5493A994}"/>
    <dgm:cxn modelId="{EECC8806-648F-47AD-8127-3FC208F01E98}" srcId="{9E508E1B-26A6-4140-ACA7-A5D36C29A60D}" destId="{9D5B9BEF-B349-4920-B40D-40EEF5E8B2A7}" srcOrd="3" destOrd="0" parTransId="{474B3C26-8720-4D53-B652-E0655EFA894F}" sibTransId="{5AF719D4-12F1-4B8B-8469-7F5DF86009C9}"/>
    <dgm:cxn modelId="{6285AB3C-CEF0-4C80-AA43-3469E848539E}" type="presOf" srcId="{21CE49E8-FA83-48C8-BAC3-2D7CE3770CCB}" destId="{C7E6DC6C-6AB3-4684-9F2E-742C902273D2}" srcOrd="0" destOrd="0" presId="urn:microsoft.com/office/officeart/2005/8/layout/default"/>
    <dgm:cxn modelId="{7E38AA7B-31A0-45E5-8351-6713EAC03640}" srcId="{9E508E1B-26A6-4140-ACA7-A5D36C29A60D}" destId="{21CE49E8-FA83-48C8-BAC3-2D7CE3770CCB}" srcOrd="1" destOrd="0" parTransId="{254D44C4-64D7-41CC-80C4-B8025AA80F53}" sibTransId="{5B156408-2BBF-4B05-BC3A-326071B44192}"/>
    <dgm:cxn modelId="{FBB30832-F172-47E7-9F8C-4C4A01CF88D2}" type="presOf" srcId="{80C67E83-EA40-419A-AB65-63BBC11E493B}" destId="{597643F5-6CCF-4440-A625-3711A08792C9}" srcOrd="0" destOrd="0" presId="urn:microsoft.com/office/officeart/2005/8/layout/default"/>
    <dgm:cxn modelId="{CD0F8F06-0BA3-40E8-83B4-8AF2652A697D}" srcId="{9E508E1B-26A6-4140-ACA7-A5D36C29A60D}" destId="{271AE743-0505-482B-8279-858B5C99353C}" srcOrd="2" destOrd="0" parTransId="{B155E21A-0DCE-4408-97E6-5DAF2CCD5FB3}" sibTransId="{C4A431C5-F814-4AE7-833C-17C7B6F6EB62}"/>
    <dgm:cxn modelId="{C33B94EA-7092-4624-9DB6-A76776035DA7}" srcId="{9E508E1B-26A6-4140-ACA7-A5D36C29A60D}" destId="{54C6DBDD-7C9E-41A0-93B7-46A80EB1D089}" srcOrd="0" destOrd="0" parTransId="{2D45BCE6-4F76-4EF8-B937-C0FBD515A83E}" sibTransId="{985C6CE2-4D69-44A2-BFFD-077E4AF04534}"/>
    <dgm:cxn modelId="{B4C76AD0-0BDF-4FB6-B8B9-338A12039972}" type="presOf" srcId="{9E508E1B-26A6-4140-ACA7-A5D36C29A60D}" destId="{C6E1D67F-CBC2-4413-A80E-7A714BCB7689}" srcOrd="0" destOrd="0" presId="urn:microsoft.com/office/officeart/2005/8/layout/default"/>
    <dgm:cxn modelId="{C8604292-BFF8-4876-80E5-8919F29F17DC}" type="presParOf" srcId="{C6E1D67F-CBC2-4413-A80E-7A714BCB7689}" destId="{721FF569-6EDE-4FAA-B9D2-C0D02D09B52F}" srcOrd="0" destOrd="0" presId="urn:microsoft.com/office/officeart/2005/8/layout/default"/>
    <dgm:cxn modelId="{FD2D6242-C750-4E97-95C3-DA2B8AF0BA6A}" type="presParOf" srcId="{C6E1D67F-CBC2-4413-A80E-7A714BCB7689}" destId="{070560F9-E1A7-4FD0-AE4D-ED8392B352CD}" srcOrd="1" destOrd="0" presId="urn:microsoft.com/office/officeart/2005/8/layout/default"/>
    <dgm:cxn modelId="{69FC10CF-7193-4A5E-B730-B66038AD7C13}" type="presParOf" srcId="{C6E1D67F-CBC2-4413-A80E-7A714BCB7689}" destId="{C7E6DC6C-6AB3-4684-9F2E-742C902273D2}" srcOrd="2" destOrd="0" presId="urn:microsoft.com/office/officeart/2005/8/layout/default"/>
    <dgm:cxn modelId="{AD41976A-4DE3-4E9A-9A0E-FAC5DF0E314B}" type="presParOf" srcId="{C6E1D67F-CBC2-4413-A80E-7A714BCB7689}" destId="{6A44DE91-FCC4-4740-964A-C8C9231783ED}" srcOrd="3" destOrd="0" presId="urn:microsoft.com/office/officeart/2005/8/layout/default"/>
    <dgm:cxn modelId="{62D6D902-D134-4B39-8FFA-444C1E2AFDCC}" type="presParOf" srcId="{C6E1D67F-CBC2-4413-A80E-7A714BCB7689}" destId="{5C4A40B6-2402-47D1-AB6B-E4916ADD18B6}" srcOrd="4" destOrd="0" presId="urn:microsoft.com/office/officeart/2005/8/layout/default"/>
    <dgm:cxn modelId="{59925FF8-E1AD-48B8-AFE6-B33F3CD6689F}" type="presParOf" srcId="{C6E1D67F-CBC2-4413-A80E-7A714BCB7689}" destId="{F65C1774-B611-4828-A293-978D6DEE293C}" srcOrd="5" destOrd="0" presId="urn:microsoft.com/office/officeart/2005/8/layout/default"/>
    <dgm:cxn modelId="{AF9ED471-3FB7-4A34-9F54-3087FBA04C8A}" type="presParOf" srcId="{C6E1D67F-CBC2-4413-A80E-7A714BCB7689}" destId="{7175AAEF-4EB3-4607-BFEA-6145A8082165}" srcOrd="6" destOrd="0" presId="urn:microsoft.com/office/officeart/2005/8/layout/default"/>
    <dgm:cxn modelId="{C115D97C-EEF1-434D-96D6-444E827062C2}" type="presParOf" srcId="{C6E1D67F-CBC2-4413-A80E-7A714BCB7689}" destId="{123C74BC-E4C6-4684-B62C-E0A0E2EC5367}" srcOrd="7" destOrd="0" presId="urn:microsoft.com/office/officeart/2005/8/layout/default"/>
    <dgm:cxn modelId="{D69A8B49-D796-4ACD-B1B1-2D7597D6AA54}" type="presParOf" srcId="{C6E1D67F-CBC2-4413-A80E-7A714BCB7689}" destId="{597643F5-6CCF-4440-A625-3711A08792C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E508E1B-26A6-4140-ACA7-A5D36C29A60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GB"/>
        </a:p>
      </dgm:t>
    </dgm:pt>
    <dgm:pt modelId="{54C6DBDD-7C9E-41A0-93B7-46A80EB1D089}">
      <dgm:prSet custT="1"/>
      <dgm:spPr>
        <a:solidFill>
          <a:srgbClr val="3366CC"/>
        </a:solidFill>
      </dgm:spPr>
      <dgm:t>
        <a:bodyPr/>
        <a:lstStyle/>
        <a:p>
          <a:pPr rtl="0"/>
          <a:r>
            <a:rPr lang="en-GB" sz="1400" b="1" dirty="0"/>
            <a:t>¿Qué aporta el CRM a la estrategias de afiliación?</a:t>
          </a:r>
          <a:endParaRPr lang="es-ES" sz="1400" b="1" dirty="0"/>
        </a:p>
      </dgm:t>
    </dgm:pt>
    <dgm:pt modelId="{2D45BCE6-4F76-4EF8-B937-C0FBD515A83E}" type="parTrans" cxnId="{C33B94EA-7092-4624-9DB6-A76776035DA7}">
      <dgm:prSet/>
      <dgm:spPr/>
      <dgm:t>
        <a:bodyPr/>
        <a:lstStyle/>
        <a:p>
          <a:endParaRPr lang="en-GB"/>
        </a:p>
      </dgm:t>
    </dgm:pt>
    <dgm:pt modelId="{985C6CE2-4D69-44A2-BFFD-077E4AF04534}" type="sibTrans" cxnId="{C33B94EA-7092-4624-9DB6-A76776035DA7}">
      <dgm:prSet/>
      <dgm:spPr/>
      <dgm:t>
        <a:bodyPr/>
        <a:lstStyle/>
        <a:p>
          <a:endParaRPr lang="en-GB"/>
        </a:p>
      </dgm:t>
    </dgm:pt>
    <dgm:pt modelId="{188FD2D9-9DFC-4ECB-AD38-BEE058619385}">
      <dgm:prSet custT="1"/>
      <dgm:spPr>
        <a:solidFill>
          <a:srgbClr val="3366CC"/>
        </a:solidFill>
      </dgm:spPr>
      <dgm:t>
        <a:bodyPr/>
        <a:lstStyle/>
        <a:p>
          <a:pPr rtl="0"/>
          <a:r>
            <a:rPr lang="en-GB" sz="1400" dirty="0"/>
            <a:t>Orientado a las necesidades / centrado en </a:t>
          </a:r>
          <a:r>
            <a:rPr lang="en-GB" sz="1400" dirty="0" err="1"/>
            <a:t>los</a:t>
          </a:r>
          <a:r>
            <a:rPr lang="en-GB" sz="1400" dirty="0"/>
            <a:t> </a:t>
          </a:r>
          <a:r>
            <a:rPr lang="en-GB" sz="1400" dirty="0" err="1" smtClean="0"/>
            <a:t>clientes</a:t>
          </a:r>
          <a:r>
            <a:rPr lang="en-GB" sz="1400" dirty="0" smtClean="0"/>
            <a:t>.</a:t>
          </a:r>
          <a:endParaRPr lang="es-ES" sz="1400" dirty="0"/>
        </a:p>
      </dgm:t>
    </dgm:pt>
    <dgm:pt modelId="{D9601512-940C-483F-96F4-1313C8CA5DCE}" type="parTrans" cxnId="{B8003484-6934-4231-BBA5-510BB1612904}">
      <dgm:prSet/>
      <dgm:spPr/>
      <dgm:t>
        <a:bodyPr/>
        <a:lstStyle/>
        <a:p>
          <a:endParaRPr lang="en-GB"/>
        </a:p>
      </dgm:t>
    </dgm:pt>
    <dgm:pt modelId="{A3728A01-BA3E-44A8-AF81-CD5726A09822}" type="sibTrans" cxnId="{B8003484-6934-4231-BBA5-510BB1612904}">
      <dgm:prSet/>
      <dgm:spPr/>
      <dgm:t>
        <a:bodyPr/>
        <a:lstStyle/>
        <a:p>
          <a:endParaRPr lang="en-GB"/>
        </a:p>
      </dgm:t>
    </dgm:pt>
    <dgm:pt modelId="{99F5F8B8-6A85-4E4B-9D97-238B909F2096}">
      <dgm:prSet custT="1"/>
      <dgm:spPr/>
      <dgm:t>
        <a:bodyPr/>
        <a:lstStyle/>
        <a:p>
          <a:r>
            <a:rPr lang="en-GB" sz="1400" dirty="0" err="1" smtClean="0"/>
            <a:t>Segmentación</a:t>
          </a:r>
          <a:r>
            <a:rPr lang="en-GB" sz="1400" dirty="0" smtClean="0"/>
            <a:t>.</a:t>
          </a:r>
          <a:endParaRPr lang="en-GB" sz="1400" dirty="0"/>
        </a:p>
      </dgm:t>
    </dgm:pt>
    <dgm:pt modelId="{749B31C1-E87D-4A10-B29A-18FD3A6118BA}" type="parTrans" cxnId="{9B81A3B0-9BEB-4146-AED4-964A70ED525D}">
      <dgm:prSet/>
      <dgm:spPr/>
      <dgm:t>
        <a:bodyPr/>
        <a:lstStyle/>
        <a:p>
          <a:endParaRPr lang="en-GB"/>
        </a:p>
      </dgm:t>
    </dgm:pt>
    <dgm:pt modelId="{833FAF22-F837-4A37-8D18-751F819243B3}" type="sibTrans" cxnId="{9B81A3B0-9BEB-4146-AED4-964A70ED525D}">
      <dgm:prSet/>
      <dgm:spPr/>
      <dgm:t>
        <a:bodyPr/>
        <a:lstStyle/>
        <a:p>
          <a:endParaRPr lang="en-GB"/>
        </a:p>
      </dgm:t>
    </dgm:pt>
    <dgm:pt modelId="{C643AB71-EABE-4A49-B16F-49EE2DA431BD}">
      <dgm:prSet custT="1"/>
      <dgm:spPr/>
      <dgm:t>
        <a:bodyPr/>
        <a:lstStyle/>
        <a:p>
          <a:r>
            <a:rPr lang="en-US" sz="1400" dirty="0"/>
            <a:t>Creación de contactos duraderos y de </a:t>
          </a:r>
          <a:r>
            <a:rPr lang="en-US" sz="1400" dirty="0" err="1" smtClean="0"/>
            <a:t>fidelidad</a:t>
          </a:r>
          <a:r>
            <a:rPr lang="en-US" sz="1400" dirty="0" smtClean="0"/>
            <a:t>.</a:t>
          </a:r>
          <a:endParaRPr lang="es-ES" sz="1400" dirty="0"/>
        </a:p>
      </dgm:t>
    </dgm:pt>
    <dgm:pt modelId="{F0495CA8-A897-42AC-99E6-9C39CD0A199A}" type="parTrans" cxnId="{3B2BB609-7E49-47B2-99C4-8BB794D76C20}">
      <dgm:prSet/>
      <dgm:spPr/>
      <dgm:t>
        <a:bodyPr/>
        <a:lstStyle/>
        <a:p>
          <a:endParaRPr lang="en-GB"/>
        </a:p>
      </dgm:t>
    </dgm:pt>
    <dgm:pt modelId="{4C794AF9-C207-432C-AB4A-32D1658DC2E4}" type="sibTrans" cxnId="{3B2BB609-7E49-47B2-99C4-8BB794D76C20}">
      <dgm:prSet/>
      <dgm:spPr/>
      <dgm:t>
        <a:bodyPr/>
        <a:lstStyle/>
        <a:p>
          <a:endParaRPr lang="en-GB"/>
        </a:p>
      </dgm:t>
    </dgm:pt>
    <dgm:pt modelId="{2329424A-A0EE-48E2-B018-A613E24875DD}">
      <dgm:prSet custT="1"/>
      <dgm:spPr/>
      <dgm:t>
        <a:bodyPr/>
        <a:lstStyle/>
        <a:p>
          <a:r>
            <a:rPr lang="en-GB" sz="1400" dirty="0"/>
            <a:t>Control preciso de </a:t>
          </a:r>
          <a:r>
            <a:rPr lang="en-GB" sz="1400" dirty="0" err="1"/>
            <a:t>los</a:t>
          </a:r>
          <a:r>
            <a:rPr lang="en-GB" sz="1400" dirty="0"/>
            <a:t> </a:t>
          </a:r>
          <a:r>
            <a:rPr lang="en-GB" sz="1400" dirty="0" err="1" smtClean="0"/>
            <a:t>resultados</a:t>
          </a:r>
          <a:r>
            <a:rPr lang="en-GB" sz="1400" dirty="0" smtClean="0"/>
            <a:t>. </a:t>
          </a:r>
          <a:endParaRPr lang="en-GB" sz="1400" dirty="0"/>
        </a:p>
      </dgm:t>
    </dgm:pt>
    <dgm:pt modelId="{AD68FD8B-761D-4EEA-9073-4A066FFBAA30}" type="parTrans" cxnId="{04C53198-EA13-4920-95CD-723BC45562DA}">
      <dgm:prSet/>
      <dgm:spPr/>
      <dgm:t>
        <a:bodyPr/>
        <a:lstStyle/>
        <a:p>
          <a:endParaRPr lang="en-GB"/>
        </a:p>
      </dgm:t>
    </dgm:pt>
    <dgm:pt modelId="{C7F57EB6-7A6C-4A15-ABC5-F166F565566C}" type="sibTrans" cxnId="{04C53198-EA13-4920-95CD-723BC45562DA}">
      <dgm:prSet/>
      <dgm:spPr/>
      <dgm:t>
        <a:bodyPr/>
        <a:lstStyle/>
        <a:p>
          <a:endParaRPr lang="en-GB"/>
        </a:p>
      </dgm:t>
    </dgm:pt>
    <dgm:pt modelId="{CAF97ABF-F355-41BC-BD45-E74081318A34}">
      <dgm:prSet custT="1"/>
      <dgm:spPr>
        <a:solidFill>
          <a:srgbClr val="00B050"/>
        </a:solidFill>
      </dgm:spPr>
      <dgm:t>
        <a:bodyPr/>
        <a:lstStyle/>
        <a:p>
          <a:r>
            <a:rPr lang="en-GB" sz="1400" b="1" dirty="0"/>
            <a:t>¿Qué ofrece un programa CRM?</a:t>
          </a:r>
          <a:endParaRPr lang="es-ES" sz="1400" b="1" dirty="0"/>
        </a:p>
      </dgm:t>
    </dgm:pt>
    <dgm:pt modelId="{CCE3126A-AA64-4727-BE69-CE4C7A9F06BE}" type="parTrans" cxnId="{00574F3A-C24A-4E31-B647-6A4CEB9AA20C}">
      <dgm:prSet/>
      <dgm:spPr/>
      <dgm:t>
        <a:bodyPr/>
        <a:lstStyle/>
        <a:p>
          <a:endParaRPr lang="en-GB"/>
        </a:p>
      </dgm:t>
    </dgm:pt>
    <dgm:pt modelId="{E6635FD6-950C-4626-B228-CB00CB599AB7}" type="sibTrans" cxnId="{00574F3A-C24A-4E31-B647-6A4CEB9AA20C}">
      <dgm:prSet/>
      <dgm:spPr/>
      <dgm:t>
        <a:bodyPr/>
        <a:lstStyle/>
        <a:p>
          <a:endParaRPr lang="en-GB"/>
        </a:p>
      </dgm:t>
    </dgm:pt>
    <dgm:pt modelId="{C1E06503-E458-426F-B3E8-C3878D5F40FE}">
      <dgm:prSet custT="1"/>
      <dgm:spPr/>
      <dgm:t>
        <a:bodyPr/>
        <a:lstStyle/>
        <a:p>
          <a:r>
            <a:rPr lang="en-GB" sz="1400" dirty="0"/>
            <a:t>¡CON APOYO DE LAS TIC!</a:t>
          </a:r>
          <a:endParaRPr lang="es-ES" sz="1400" dirty="0"/>
        </a:p>
      </dgm:t>
    </dgm:pt>
    <dgm:pt modelId="{24C48C3A-91B8-4567-8040-DADD70E02F16}" type="parTrans" cxnId="{3A5CC751-867C-42CD-8A20-DDBF5A489CF0}">
      <dgm:prSet/>
      <dgm:spPr/>
      <dgm:t>
        <a:bodyPr/>
        <a:lstStyle/>
        <a:p>
          <a:endParaRPr lang="en-GB"/>
        </a:p>
      </dgm:t>
    </dgm:pt>
    <dgm:pt modelId="{8AC1757B-92A0-4A89-AFF7-AB7145575BFA}" type="sibTrans" cxnId="{3A5CC751-867C-42CD-8A20-DDBF5A489CF0}">
      <dgm:prSet/>
      <dgm:spPr/>
      <dgm:t>
        <a:bodyPr/>
        <a:lstStyle/>
        <a:p>
          <a:endParaRPr lang="en-GB"/>
        </a:p>
      </dgm:t>
    </dgm:pt>
    <dgm:pt modelId="{240DA335-EF3C-414C-BB7F-63C04A965ACC}">
      <dgm:prSet custT="1"/>
      <dgm:spPr>
        <a:solidFill>
          <a:srgbClr val="00B050"/>
        </a:solidFill>
      </dgm:spPr>
      <dgm:t>
        <a:bodyPr/>
        <a:lstStyle/>
        <a:p>
          <a:r>
            <a:rPr lang="en-GB" sz="1400" dirty="0"/>
            <a:t>Datos básicos de calidad (cuántos miembros: total / </a:t>
          </a:r>
          <a:r>
            <a:rPr lang="en-GB" sz="1400" dirty="0" err="1" smtClean="0"/>
            <a:t>retenci</a:t>
          </a:r>
          <a:r>
            <a:rPr lang="es-ES" sz="1400" dirty="0" err="1" smtClean="0"/>
            <a:t>ón</a:t>
          </a:r>
          <a:r>
            <a:rPr lang="en-GB" sz="1400" dirty="0" smtClean="0"/>
            <a:t> </a:t>
          </a:r>
          <a:r>
            <a:rPr lang="en-GB" sz="1400" dirty="0"/>
            <a:t>/ nuevos; características: tamaño, región, sector; estado de los </a:t>
          </a:r>
          <a:r>
            <a:rPr lang="en-GB" sz="1400" dirty="0" err="1"/>
            <a:t>pagos</a:t>
          </a:r>
          <a:r>
            <a:rPr lang="en-GB" sz="1400" dirty="0" smtClean="0"/>
            <a:t>).</a:t>
          </a:r>
          <a:endParaRPr lang="es-ES" sz="1400" dirty="0"/>
        </a:p>
      </dgm:t>
    </dgm:pt>
    <dgm:pt modelId="{E3CCC646-E58C-493F-AB25-58C34BEE0A86}" type="parTrans" cxnId="{DD40AB50-C725-4B09-BF70-908F06AAB45B}">
      <dgm:prSet/>
      <dgm:spPr/>
      <dgm:t>
        <a:bodyPr/>
        <a:lstStyle/>
        <a:p>
          <a:endParaRPr lang="en-GB"/>
        </a:p>
      </dgm:t>
    </dgm:pt>
    <dgm:pt modelId="{FC82D016-518A-476B-AFBB-BADCB0D9FF9B}" type="sibTrans" cxnId="{DD40AB50-C725-4B09-BF70-908F06AAB45B}">
      <dgm:prSet/>
      <dgm:spPr/>
      <dgm:t>
        <a:bodyPr/>
        <a:lstStyle/>
        <a:p>
          <a:endParaRPr lang="en-GB"/>
        </a:p>
      </dgm:t>
    </dgm:pt>
    <dgm:pt modelId="{1F8AE901-375E-4A44-9A84-8E511654330D}">
      <dgm:prSet custT="1"/>
      <dgm:spPr>
        <a:solidFill>
          <a:srgbClr val="00B050"/>
        </a:solidFill>
      </dgm:spPr>
      <dgm:t>
        <a:bodyPr/>
        <a:lstStyle/>
        <a:p>
          <a:r>
            <a:rPr lang="en-US" sz="1400" dirty="0"/>
            <a:t>Datos de seguimiento de calidad: cómo utilizan los clientes a la </a:t>
          </a:r>
          <a:r>
            <a:rPr lang="en-US" sz="1400" dirty="0" err="1" smtClean="0"/>
            <a:t>organización</a:t>
          </a:r>
          <a:r>
            <a:rPr lang="en-US" sz="1400" dirty="0" smtClean="0"/>
            <a:t>.</a:t>
          </a:r>
          <a:endParaRPr lang="es-ES" sz="1400" dirty="0"/>
        </a:p>
      </dgm:t>
    </dgm:pt>
    <dgm:pt modelId="{10226770-1335-4A72-A432-1AC8B3A11FAA}" type="parTrans" cxnId="{8B7278FD-9DC7-4C60-BB0F-D48696D3A474}">
      <dgm:prSet/>
      <dgm:spPr/>
      <dgm:t>
        <a:bodyPr/>
        <a:lstStyle/>
        <a:p>
          <a:endParaRPr lang="en-GB"/>
        </a:p>
      </dgm:t>
    </dgm:pt>
    <dgm:pt modelId="{74DA7052-1243-44AA-86A5-C1A631FD1319}" type="sibTrans" cxnId="{8B7278FD-9DC7-4C60-BB0F-D48696D3A474}">
      <dgm:prSet/>
      <dgm:spPr/>
      <dgm:t>
        <a:bodyPr/>
        <a:lstStyle/>
        <a:p>
          <a:endParaRPr lang="en-GB"/>
        </a:p>
      </dgm:t>
    </dgm:pt>
    <dgm:pt modelId="{A4A45FF6-D0D3-429C-BB03-8806C386C2DE}">
      <dgm:prSet custT="1"/>
      <dgm:spPr>
        <a:solidFill>
          <a:srgbClr val="00B050"/>
        </a:solidFill>
      </dgm:spPr>
      <dgm:t>
        <a:bodyPr/>
        <a:lstStyle/>
        <a:p>
          <a:r>
            <a:rPr lang="en-GB" sz="1400" dirty="0"/>
            <a:t>Datos compartidos (todos los compañeros tienen acceso a la vez y ayudan a </a:t>
          </a:r>
          <a:r>
            <a:rPr lang="en-GB" sz="1400" dirty="0" err="1"/>
            <a:t>actualizar</a:t>
          </a:r>
          <a:r>
            <a:rPr lang="en-GB" sz="1400" dirty="0" smtClean="0"/>
            <a:t>).</a:t>
          </a:r>
          <a:endParaRPr lang="es-ES" sz="1400" dirty="0"/>
        </a:p>
      </dgm:t>
    </dgm:pt>
    <dgm:pt modelId="{19C4734E-97A6-413A-AFDA-D799D65D3358}" type="parTrans" cxnId="{1AD547FC-F068-44B2-9435-68D3AA62205D}">
      <dgm:prSet/>
      <dgm:spPr/>
      <dgm:t>
        <a:bodyPr/>
        <a:lstStyle/>
        <a:p>
          <a:endParaRPr lang="en-GB"/>
        </a:p>
      </dgm:t>
    </dgm:pt>
    <dgm:pt modelId="{CA290B41-8C39-4737-9958-23D1B47CBA53}" type="sibTrans" cxnId="{1AD547FC-F068-44B2-9435-68D3AA62205D}">
      <dgm:prSet/>
      <dgm:spPr/>
      <dgm:t>
        <a:bodyPr/>
        <a:lstStyle/>
        <a:p>
          <a:endParaRPr lang="en-GB"/>
        </a:p>
      </dgm:t>
    </dgm:pt>
    <dgm:pt modelId="{EEE82080-D490-4C81-9828-CF1DC6C37689}">
      <dgm:prSet custT="1"/>
      <dgm:spPr>
        <a:solidFill>
          <a:srgbClr val="00B050"/>
        </a:solidFill>
      </dgm:spPr>
      <dgm:t>
        <a:bodyPr/>
        <a:lstStyle/>
        <a:p>
          <a:r>
            <a:rPr lang="en-US" sz="1400" dirty="0"/>
            <a:t>Datos sobre posibles clientes: posibles </a:t>
          </a:r>
          <a:r>
            <a:rPr lang="en-US" sz="1400" dirty="0" err="1"/>
            <a:t>afiliados</a:t>
          </a:r>
          <a:r>
            <a:rPr lang="en-US" sz="1400" dirty="0"/>
            <a:t> </a:t>
          </a:r>
          <a:r>
            <a:rPr lang="en-US" sz="1400" dirty="0" err="1" smtClean="0"/>
            <a:t>nuevos</a:t>
          </a:r>
          <a:r>
            <a:rPr lang="en-US" sz="1400" dirty="0" smtClean="0"/>
            <a:t>.   </a:t>
          </a:r>
          <a:endParaRPr lang="es-ES" sz="1400" dirty="0"/>
        </a:p>
      </dgm:t>
    </dgm:pt>
    <dgm:pt modelId="{D3CCEBAB-9A29-4BBD-B6F5-1170C137E85A}" type="parTrans" cxnId="{A9CDC6A1-B555-4198-BFDC-2957B353477F}">
      <dgm:prSet/>
      <dgm:spPr/>
      <dgm:t>
        <a:bodyPr/>
        <a:lstStyle/>
        <a:p>
          <a:endParaRPr lang="en-GB"/>
        </a:p>
      </dgm:t>
    </dgm:pt>
    <dgm:pt modelId="{C60FF5D9-5662-4C29-97DD-205BE8276966}" type="sibTrans" cxnId="{A9CDC6A1-B555-4198-BFDC-2957B353477F}">
      <dgm:prSet/>
      <dgm:spPr/>
      <dgm:t>
        <a:bodyPr/>
        <a:lstStyle/>
        <a:p>
          <a:endParaRPr lang="en-GB"/>
        </a:p>
      </dgm:t>
    </dgm:pt>
    <dgm:pt modelId="{C6E1D67F-CBC2-4413-A80E-7A714BCB7689}" type="pres">
      <dgm:prSet presAssocID="{9E508E1B-26A6-4140-ACA7-A5D36C29A60D}" presName="diagram" presStyleCnt="0">
        <dgm:presLayoutVars>
          <dgm:dir/>
          <dgm:resizeHandles val="exact"/>
        </dgm:presLayoutVars>
      </dgm:prSet>
      <dgm:spPr/>
      <dgm:t>
        <a:bodyPr/>
        <a:lstStyle/>
        <a:p>
          <a:endParaRPr lang="en-US"/>
        </a:p>
      </dgm:t>
    </dgm:pt>
    <dgm:pt modelId="{721FF569-6EDE-4FAA-B9D2-C0D02D09B52F}" type="pres">
      <dgm:prSet presAssocID="{54C6DBDD-7C9E-41A0-93B7-46A80EB1D089}" presName="node" presStyleLbl="node1" presStyleIdx="0" presStyleCnt="2" custScaleY="177855">
        <dgm:presLayoutVars>
          <dgm:bulletEnabled val="1"/>
        </dgm:presLayoutVars>
      </dgm:prSet>
      <dgm:spPr/>
      <dgm:t>
        <a:bodyPr/>
        <a:lstStyle/>
        <a:p>
          <a:endParaRPr lang="en-US"/>
        </a:p>
      </dgm:t>
    </dgm:pt>
    <dgm:pt modelId="{070560F9-E1A7-4FD0-AE4D-ED8392B352CD}" type="pres">
      <dgm:prSet presAssocID="{985C6CE2-4D69-44A2-BFFD-077E4AF04534}" presName="sibTrans" presStyleCnt="0"/>
      <dgm:spPr/>
    </dgm:pt>
    <dgm:pt modelId="{6658964A-D6EB-4036-B3D4-EB92FB1E29A3}" type="pres">
      <dgm:prSet presAssocID="{CAF97ABF-F355-41BC-BD45-E74081318A34}" presName="node" presStyleLbl="node1" presStyleIdx="1" presStyleCnt="2" custScaleY="177855">
        <dgm:presLayoutVars>
          <dgm:bulletEnabled val="1"/>
        </dgm:presLayoutVars>
      </dgm:prSet>
      <dgm:spPr/>
      <dgm:t>
        <a:bodyPr/>
        <a:lstStyle/>
        <a:p>
          <a:endParaRPr lang="en-US"/>
        </a:p>
      </dgm:t>
    </dgm:pt>
  </dgm:ptLst>
  <dgm:cxnLst>
    <dgm:cxn modelId="{F9E65CB5-3432-4679-82BE-5ED110A8C71C}" type="presOf" srcId="{54C6DBDD-7C9E-41A0-93B7-46A80EB1D089}" destId="{721FF569-6EDE-4FAA-B9D2-C0D02D09B52F}" srcOrd="0" destOrd="0" presId="urn:microsoft.com/office/officeart/2005/8/layout/default"/>
    <dgm:cxn modelId="{9BA38E8D-087B-4EA4-9341-0C22F1B98B02}" type="presOf" srcId="{A4A45FF6-D0D3-429C-BB03-8806C386C2DE}" destId="{6658964A-D6EB-4036-B3D4-EB92FB1E29A3}" srcOrd="0" destOrd="3" presId="urn:microsoft.com/office/officeart/2005/8/layout/default"/>
    <dgm:cxn modelId="{8B7278FD-9DC7-4C60-BB0F-D48696D3A474}" srcId="{CAF97ABF-F355-41BC-BD45-E74081318A34}" destId="{1F8AE901-375E-4A44-9A84-8E511654330D}" srcOrd="1" destOrd="0" parTransId="{10226770-1335-4A72-A432-1AC8B3A11FAA}" sibTransId="{74DA7052-1243-44AA-86A5-C1A631FD1319}"/>
    <dgm:cxn modelId="{82DF10B8-EF0A-4A09-886C-A5A03744E805}" type="presOf" srcId="{C1E06503-E458-426F-B3E8-C3878D5F40FE}" destId="{721FF569-6EDE-4FAA-B9D2-C0D02D09B52F}" srcOrd="0" destOrd="5" presId="urn:microsoft.com/office/officeart/2005/8/layout/default"/>
    <dgm:cxn modelId="{A9CDC6A1-B555-4198-BFDC-2957B353477F}" srcId="{CAF97ABF-F355-41BC-BD45-E74081318A34}" destId="{EEE82080-D490-4C81-9828-CF1DC6C37689}" srcOrd="3" destOrd="0" parTransId="{D3CCEBAB-9A29-4BBD-B6F5-1170C137E85A}" sibTransId="{C60FF5D9-5662-4C29-97DD-205BE8276966}"/>
    <dgm:cxn modelId="{CA9B5A6E-12DF-4F03-BB62-7B8DFDC8D0BD}" type="presOf" srcId="{240DA335-EF3C-414C-BB7F-63C04A965ACC}" destId="{6658964A-D6EB-4036-B3D4-EB92FB1E29A3}" srcOrd="0" destOrd="1" presId="urn:microsoft.com/office/officeart/2005/8/layout/default"/>
    <dgm:cxn modelId="{0737FCB2-5808-45EE-9A88-62731417CBAF}" type="presOf" srcId="{188FD2D9-9DFC-4ECB-AD38-BEE058619385}" destId="{721FF569-6EDE-4FAA-B9D2-C0D02D09B52F}" srcOrd="0" destOrd="1" presId="urn:microsoft.com/office/officeart/2005/8/layout/default"/>
    <dgm:cxn modelId="{5188837A-B9FE-40DC-9BE8-E2F86BE411EE}" type="presOf" srcId="{C643AB71-EABE-4A49-B16F-49EE2DA431BD}" destId="{721FF569-6EDE-4FAA-B9D2-C0D02D09B52F}" srcOrd="0" destOrd="3" presId="urn:microsoft.com/office/officeart/2005/8/layout/default"/>
    <dgm:cxn modelId="{2EEF6D22-6623-4E29-B293-A94D2DD8C8EA}" type="presOf" srcId="{1F8AE901-375E-4A44-9A84-8E511654330D}" destId="{6658964A-D6EB-4036-B3D4-EB92FB1E29A3}" srcOrd="0" destOrd="2" presId="urn:microsoft.com/office/officeart/2005/8/layout/default"/>
    <dgm:cxn modelId="{3A5CC751-867C-42CD-8A20-DDBF5A489CF0}" srcId="{54C6DBDD-7C9E-41A0-93B7-46A80EB1D089}" destId="{C1E06503-E458-426F-B3E8-C3878D5F40FE}" srcOrd="4" destOrd="0" parTransId="{24C48C3A-91B8-4567-8040-DADD70E02F16}" sibTransId="{8AC1757B-92A0-4A89-AFF7-AB7145575BFA}"/>
    <dgm:cxn modelId="{B8003484-6934-4231-BBA5-510BB1612904}" srcId="{54C6DBDD-7C9E-41A0-93B7-46A80EB1D089}" destId="{188FD2D9-9DFC-4ECB-AD38-BEE058619385}" srcOrd="0" destOrd="0" parTransId="{D9601512-940C-483F-96F4-1313C8CA5DCE}" sibTransId="{A3728A01-BA3E-44A8-AF81-CD5726A09822}"/>
    <dgm:cxn modelId="{C8BB5867-1658-48EF-9D78-6866410E751E}" type="presOf" srcId="{CAF97ABF-F355-41BC-BD45-E74081318A34}" destId="{6658964A-D6EB-4036-B3D4-EB92FB1E29A3}" srcOrd="0" destOrd="0" presId="urn:microsoft.com/office/officeart/2005/8/layout/default"/>
    <dgm:cxn modelId="{1AD547FC-F068-44B2-9435-68D3AA62205D}" srcId="{CAF97ABF-F355-41BC-BD45-E74081318A34}" destId="{A4A45FF6-D0D3-429C-BB03-8806C386C2DE}" srcOrd="2" destOrd="0" parTransId="{19C4734E-97A6-413A-AFDA-D799D65D3358}" sibTransId="{CA290B41-8C39-4737-9958-23D1B47CBA53}"/>
    <dgm:cxn modelId="{0105DEF5-2048-4C63-BF9A-0C74CC88A592}" type="presOf" srcId="{99F5F8B8-6A85-4E4B-9D97-238B909F2096}" destId="{721FF569-6EDE-4FAA-B9D2-C0D02D09B52F}" srcOrd="0" destOrd="2" presId="urn:microsoft.com/office/officeart/2005/8/layout/default"/>
    <dgm:cxn modelId="{39B55236-C736-43A0-9C68-4B702BD6C778}" type="presOf" srcId="{2329424A-A0EE-48E2-B018-A613E24875DD}" destId="{721FF569-6EDE-4FAA-B9D2-C0D02D09B52F}" srcOrd="0" destOrd="4" presId="urn:microsoft.com/office/officeart/2005/8/layout/default"/>
    <dgm:cxn modelId="{383ABE98-122F-4B52-B196-3D3466BEB5FC}" type="presOf" srcId="{EEE82080-D490-4C81-9828-CF1DC6C37689}" destId="{6658964A-D6EB-4036-B3D4-EB92FB1E29A3}" srcOrd="0" destOrd="4" presId="urn:microsoft.com/office/officeart/2005/8/layout/default"/>
    <dgm:cxn modelId="{9B81A3B0-9BEB-4146-AED4-964A70ED525D}" srcId="{54C6DBDD-7C9E-41A0-93B7-46A80EB1D089}" destId="{99F5F8B8-6A85-4E4B-9D97-238B909F2096}" srcOrd="1" destOrd="0" parTransId="{749B31C1-E87D-4A10-B29A-18FD3A6118BA}" sibTransId="{833FAF22-F837-4A37-8D18-751F819243B3}"/>
    <dgm:cxn modelId="{DD40AB50-C725-4B09-BF70-908F06AAB45B}" srcId="{CAF97ABF-F355-41BC-BD45-E74081318A34}" destId="{240DA335-EF3C-414C-BB7F-63C04A965ACC}" srcOrd="0" destOrd="0" parTransId="{E3CCC646-E58C-493F-AB25-58C34BEE0A86}" sibTransId="{FC82D016-518A-476B-AFBB-BADCB0D9FF9B}"/>
    <dgm:cxn modelId="{00574F3A-C24A-4E31-B647-6A4CEB9AA20C}" srcId="{9E508E1B-26A6-4140-ACA7-A5D36C29A60D}" destId="{CAF97ABF-F355-41BC-BD45-E74081318A34}" srcOrd="1" destOrd="0" parTransId="{CCE3126A-AA64-4727-BE69-CE4C7A9F06BE}" sibTransId="{E6635FD6-950C-4626-B228-CB00CB599AB7}"/>
    <dgm:cxn modelId="{3B2BB609-7E49-47B2-99C4-8BB794D76C20}" srcId="{54C6DBDD-7C9E-41A0-93B7-46A80EB1D089}" destId="{C643AB71-EABE-4A49-B16F-49EE2DA431BD}" srcOrd="2" destOrd="0" parTransId="{F0495CA8-A897-42AC-99E6-9C39CD0A199A}" sibTransId="{4C794AF9-C207-432C-AB4A-32D1658DC2E4}"/>
    <dgm:cxn modelId="{C33B94EA-7092-4624-9DB6-A76776035DA7}" srcId="{9E508E1B-26A6-4140-ACA7-A5D36C29A60D}" destId="{54C6DBDD-7C9E-41A0-93B7-46A80EB1D089}" srcOrd="0" destOrd="0" parTransId="{2D45BCE6-4F76-4EF8-B937-C0FBD515A83E}" sibTransId="{985C6CE2-4D69-44A2-BFFD-077E4AF04534}"/>
    <dgm:cxn modelId="{04C53198-EA13-4920-95CD-723BC45562DA}" srcId="{54C6DBDD-7C9E-41A0-93B7-46A80EB1D089}" destId="{2329424A-A0EE-48E2-B018-A613E24875DD}" srcOrd="3" destOrd="0" parTransId="{AD68FD8B-761D-4EEA-9073-4A066FFBAA30}" sibTransId="{C7F57EB6-7A6C-4A15-ABC5-F166F565566C}"/>
    <dgm:cxn modelId="{FA8C7CDC-F68B-42A6-AE19-42C5E09DA38F}" type="presOf" srcId="{9E508E1B-26A6-4140-ACA7-A5D36C29A60D}" destId="{C6E1D67F-CBC2-4413-A80E-7A714BCB7689}" srcOrd="0" destOrd="0" presId="urn:microsoft.com/office/officeart/2005/8/layout/default"/>
    <dgm:cxn modelId="{F328FFB8-3F92-473F-B27D-953A02B3654F}" type="presParOf" srcId="{C6E1D67F-CBC2-4413-A80E-7A714BCB7689}" destId="{721FF569-6EDE-4FAA-B9D2-C0D02D09B52F}" srcOrd="0" destOrd="0" presId="urn:microsoft.com/office/officeart/2005/8/layout/default"/>
    <dgm:cxn modelId="{28A49DBD-641A-4642-9FC7-7ECFA1C39BA7}" type="presParOf" srcId="{C6E1D67F-CBC2-4413-A80E-7A714BCB7689}" destId="{070560F9-E1A7-4FD0-AE4D-ED8392B352CD}" srcOrd="1" destOrd="0" presId="urn:microsoft.com/office/officeart/2005/8/layout/default"/>
    <dgm:cxn modelId="{28675C70-E20B-4CFF-A47D-378B8DB9A6FB}" type="presParOf" srcId="{C6E1D67F-CBC2-4413-A80E-7A714BCB7689}" destId="{6658964A-D6EB-4036-B3D4-EB92FB1E29A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1128D0-F192-4845-9CA9-3C0E3E37A81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6E1D280C-19D7-3741-83D7-0AEBFCE5E9CE}">
      <dgm:prSet phldrT="[Text]"/>
      <dgm:spPr/>
      <dgm:t>
        <a:bodyPr/>
        <a:lstStyle/>
        <a:p>
          <a:r>
            <a:rPr lang="en-US" altLang="en-US" dirty="0">
              <a:solidFill>
                <a:schemeClr val="bg1"/>
              </a:solidFill>
            </a:rPr>
            <a:t>Se percibe falta de valor</a:t>
          </a:r>
          <a:endParaRPr lang="es-ES" dirty="0">
            <a:solidFill>
              <a:schemeClr val="bg1"/>
            </a:solidFill>
          </a:endParaRPr>
        </a:p>
      </dgm:t>
    </dgm:pt>
    <dgm:pt modelId="{FFD12FD9-82EA-CE4B-8E6F-1F769536FBCE}" type="parTrans" cxnId="{742D5EC4-C74C-2249-8914-C53528574798}">
      <dgm:prSet/>
      <dgm:spPr/>
      <dgm:t>
        <a:bodyPr/>
        <a:lstStyle/>
        <a:p>
          <a:endParaRPr lang="en-US">
            <a:solidFill>
              <a:schemeClr val="bg1"/>
            </a:solidFill>
          </a:endParaRPr>
        </a:p>
      </dgm:t>
    </dgm:pt>
    <dgm:pt modelId="{B12133C5-0C7C-BE45-82FF-6AD7426434B1}" type="sibTrans" cxnId="{742D5EC4-C74C-2249-8914-C53528574798}">
      <dgm:prSet/>
      <dgm:spPr/>
      <dgm:t>
        <a:bodyPr/>
        <a:lstStyle/>
        <a:p>
          <a:endParaRPr lang="en-US">
            <a:solidFill>
              <a:schemeClr val="bg1"/>
            </a:solidFill>
          </a:endParaRPr>
        </a:p>
      </dgm:t>
    </dgm:pt>
    <dgm:pt modelId="{87DBC735-C91A-3244-8A72-B373FF255DFF}">
      <dgm:prSet/>
      <dgm:spPr/>
      <dgm:t>
        <a:bodyPr/>
        <a:lstStyle/>
        <a:p>
          <a:r>
            <a:rPr lang="en-US" altLang="en-US" dirty="0" err="1" smtClean="0">
              <a:solidFill>
                <a:schemeClr val="bg1"/>
              </a:solidFill>
            </a:rPr>
            <a:t>Muy</a:t>
          </a:r>
          <a:r>
            <a:rPr lang="en-US" altLang="en-US" dirty="0" smtClean="0">
              <a:solidFill>
                <a:schemeClr val="bg1"/>
              </a:solidFill>
            </a:rPr>
            <a:t> </a:t>
          </a:r>
          <a:r>
            <a:rPr lang="en-US" altLang="en-US" dirty="0" err="1" smtClean="0">
              <a:solidFill>
                <a:schemeClr val="bg1"/>
              </a:solidFill>
            </a:rPr>
            <a:t>costoso</a:t>
          </a:r>
          <a:endParaRPr lang="es-ES" altLang="en-US" dirty="0">
            <a:solidFill>
              <a:schemeClr val="bg1"/>
            </a:solidFill>
          </a:endParaRPr>
        </a:p>
      </dgm:t>
    </dgm:pt>
    <dgm:pt modelId="{D0852713-377C-374A-A78E-6C918EDAB103}" type="parTrans" cxnId="{3B424580-EF82-7845-BA1D-9AFD4A90E101}">
      <dgm:prSet/>
      <dgm:spPr/>
      <dgm:t>
        <a:bodyPr/>
        <a:lstStyle/>
        <a:p>
          <a:endParaRPr lang="en-US">
            <a:solidFill>
              <a:schemeClr val="bg1"/>
            </a:solidFill>
          </a:endParaRPr>
        </a:p>
      </dgm:t>
    </dgm:pt>
    <dgm:pt modelId="{377D130F-62B9-A648-AD10-B5D01AE91568}" type="sibTrans" cxnId="{3B424580-EF82-7845-BA1D-9AFD4A90E101}">
      <dgm:prSet/>
      <dgm:spPr/>
      <dgm:t>
        <a:bodyPr/>
        <a:lstStyle/>
        <a:p>
          <a:endParaRPr lang="en-US">
            <a:solidFill>
              <a:schemeClr val="bg1"/>
            </a:solidFill>
          </a:endParaRPr>
        </a:p>
      </dgm:t>
    </dgm:pt>
    <dgm:pt modelId="{B51D658B-5252-8442-86CF-8D296B62EC74}">
      <dgm:prSet/>
      <dgm:spPr/>
      <dgm:t>
        <a:bodyPr/>
        <a:lstStyle/>
        <a:p>
          <a:r>
            <a:rPr lang="en-US" altLang="en-US" dirty="0">
              <a:solidFill>
                <a:schemeClr val="bg1"/>
              </a:solidFill>
            </a:rPr>
            <a:t>Olvidan renovar</a:t>
          </a:r>
          <a:endParaRPr lang="es-ES" altLang="en-US" dirty="0">
            <a:solidFill>
              <a:schemeClr val="bg1"/>
            </a:solidFill>
          </a:endParaRPr>
        </a:p>
      </dgm:t>
    </dgm:pt>
    <dgm:pt modelId="{5B810667-B58A-C444-A224-ADBEC7EC8E64}" type="parTrans" cxnId="{F8D05959-6A85-D940-A40A-75CBC57672F2}">
      <dgm:prSet/>
      <dgm:spPr/>
      <dgm:t>
        <a:bodyPr/>
        <a:lstStyle/>
        <a:p>
          <a:endParaRPr lang="en-US">
            <a:solidFill>
              <a:schemeClr val="bg1"/>
            </a:solidFill>
          </a:endParaRPr>
        </a:p>
      </dgm:t>
    </dgm:pt>
    <dgm:pt modelId="{CAB7659F-D148-B746-B7BE-DF03F053C19A}" type="sibTrans" cxnId="{F8D05959-6A85-D940-A40A-75CBC57672F2}">
      <dgm:prSet/>
      <dgm:spPr/>
      <dgm:t>
        <a:bodyPr/>
        <a:lstStyle/>
        <a:p>
          <a:endParaRPr lang="en-US">
            <a:solidFill>
              <a:schemeClr val="bg1"/>
            </a:solidFill>
          </a:endParaRPr>
        </a:p>
      </dgm:t>
    </dgm:pt>
    <dgm:pt modelId="{1603A3F3-E8DE-964D-9F01-603CC4E5C2C9}">
      <dgm:prSet/>
      <dgm:spPr/>
      <dgm:t>
        <a:bodyPr/>
        <a:lstStyle/>
        <a:p>
          <a:r>
            <a:rPr lang="en-US" altLang="en-US" dirty="0">
              <a:solidFill>
                <a:schemeClr val="bg1"/>
              </a:solidFill>
            </a:rPr>
            <a:t>Desconocen la oferta de la organización</a:t>
          </a:r>
          <a:endParaRPr lang="es-ES" altLang="en-US" dirty="0">
            <a:solidFill>
              <a:schemeClr val="bg1"/>
            </a:solidFill>
          </a:endParaRPr>
        </a:p>
      </dgm:t>
    </dgm:pt>
    <dgm:pt modelId="{1458E49C-F804-B348-A64A-8F4140DA40D1}" type="parTrans" cxnId="{D8BD6E9B-F117-674E-BD88-A8A5DA6143F7}">
      <dgm:prSet/>
      <dgm:spPr/>
      <dgm:t>
        <a:bodyPr/>
        <a:lstStyle/>
        <a:p>
          <a:endParaRPr lang="en-US">
            <a:solidFill>
              <a:schemeClr val="bg1"/>
            </a:solidFill>
          </a:endParaRPr>
        </a:p>
      </dgm:t>
    </dgm:pt>
    <dgm:pt modelId="{92FA793F-0740-FC46-8B63-903B0A635B37}" type="sibTrans" cxnId="{D8BD6E9B-F117-674E-BD88-A8A5DA6143F7}">
      <dgm:prSet/>
      <dgm:spPr/>
      <dgm:t>
        <a:bodyPr/>
        <a:lstStyle/>
        <a:p>
          <a:endParaRPr lang="en-US">
            <a:solidFill>
              <a:schemeClr val="bg1"/>
            </a:solidFill>
          </a:endParaRPr>
        </a:p>
      </dgm:t>
    </dgm:pt>
    <dgm:pt modelId="{FDD9FE70-EA34-0B45-968B-0A196D272282}">
      <dgm:prSet/>
      <dgm:spPr/>
      <dgm:t>
        <a:bodyPr/>
        <a:lstStyle/>
        <a:p>
          <a:r>
            <a:rPr lang="en-US" altLang="en-US" dirty="0">
              <a:solidFill>
                <a:schemeClr val="bg1"/>
              </a:solidFill>
            </a:rPr>
            <a:t>Los </a:t>
          </a:r>
          <a:r>
            <a:rPr lang="en-US" altLang="en-US" dirty="0" err="1" smtClean="0">
              <a:solidFill>
                <a:schemeClr val="bg1"/>
              </a:solidFill>
            </a:rPr>
            <a:t>miembros</a:t>
          </a:r>
          <a:r>
            <a:rPr lang="en-US" altLang="en-US" dirty="0" smtClean="0">
              <a:solidFill>
                <a:schemeClr val="bg1"/>
              </a:solidFill>
            </a:rPr>
            <a:t> </a:t>
          </a:r>
          <a:r>
            <a:rPr lang="en-US" altLang="en-US" dirty="0">
              <a:solidFill>
                <a:schemeClr val="bg1"/>
              </a:solidFill>
            </a:rPr>
            <a:t>no se involucran</a:t>
          </a:r>
          <a:endParaRPr lang="es-ES" altLang="en-US" dirty="0">
            <a:solidFill>
              <a:schemeClr val="bg1"/>
            </a:solidFill>
          </a:endParaRPr>
        </a:p>
      </dgm:t>
    </dgm:pt>
    <dgm:pt modelId="{4FF01C18-10D2-404D-AF7F-28BDEB500422}" type="parTrans" cxnId="{6242CB2A-552E-3C4D-B744-8E5A9795D700}">
      <dgm:prSet/>
      <dgm:spPr/>
      <dgm:t>
        <a:bodyPr/>
        <a:lstStyle/>
        <a:p>
          <a:endParaRPr lang="en-US">
            <a:solidFill>
              <a:schemeClr val="bg1"/>
            </a:solidFill>
          </a:endParaRPr>
        </a:p>
      </dgm:t>
    </dgm:pt>
    <dgm:pt modelId="{94D1793B-26BE-9D47-9058-84413D262AC7}" type="sibTrans" cxnId="{6242CB2A-552E-3C4D-B744-8E5A9795D700}">
      <dgm:prSet/>
      <dgm:spPr/>
      <dgm:t>
        <a:bodyPr/>
        <a:lstStyle/>
        <a:p>
          <a:endParaRPr lang="en-US">
            <a:solidFill>
              <a:schemeClr val="bg1"/>
            </a:solidFill>
          </a:endParaRPr>
        </a:p>
      </dgm:t>
    </dgm:pt>
    <dgm:pt modelId="{61DC6DB5-9CC5-D746-B6A7-5135F8C42141}" type="pres">
      <dgm:prSet presAssocID="{2D1128D0-F192-4845-9CA9-3C0E3E37A813}" presName="Name0" presStyleCnt="0">
        <dgm:presLayoutVars>
          <dgm:chMax val="7"/>
          <dgm:chPref val="7"/>
          <dgm:dir/>
        </dgm:presLayoutVars>
      </dgm:prSet>
      <dgm:spPr/>
      <dgm:t>
        <a:bodyPr/>
        <a:lstStyle/>
        <a:p>
          <a:endParaRPr lang="en-US"/>
        </a:p>
      </dgm:t>
    </dgm:pt>
    <dgm:pt modelId="{59B709EC-4ADC-D245-B74D-9A2EE1A00E9C}" type="pres">
      <dgm:prSet presAssocID="{2D1128D0-F192-4845-9CA9-3C0E3E37A813}" presName="Name1" presStyleCnt="0"/>
      <dgm:spPr/>
    </dgm:pt>
    <dgm:pt modelId="{F30E0B05-F2C5-F44C-9B34-B69CF7215D64}" type="pres">
      <dgm:prSet presAssocID="{2D1128D0-F192-4845-9CA9-3C0E3E37A813}" presName="cycle" presStyleCnt="0"/>
      <dgm:spPr/>
    </dgm:pt>
    <dgm:pt modelId="{265E2D84-1552-8240-A9C8-376A32BCC558}" type="pres">
      <dgm:prSet presAssocID="{2D1128D0-F192-4845-9CA9-3C0E3E37A813}" presName="srcNode" presStyleLbl="node1" presStyleIdx="0" presStyleCnt="5"/>
      <dgm:spPr/>
    </dgm:pt>
    <dgm:pt modelId="{289301CB-F06F-C248-BF1F-5A4AA36665EF}" type="pres">
      <dgm:prSet presAssocID="{2D1128D0-F192-4845-9CA9-3C0E3E37A813}" presName="conn" presStyleLbl="parChTrans1D2" presStyleIdx="0" presStyleCnt="1"/>
      <dgm:spPr/>
      <dgm:t>
        <a:bodyPr/>
        <a:lstStyle/>
        <a:p>
          <a:endParaRPr lang="en-US"/>
        </a:p>
      </dgm:t>
    </dgm:pt>
    <dgm:pt modelId="{352E071D-E7BD-0D44-8B3B-48E37F7603F2}" type="pres">
      <dgm:prSet presAssocID="{2D1128D0-F192-4845-9CA9-3C0E3E37A813}" presName="extraNode" presStyleLbl="node1" presStyleIdx="0" presStyleCnt="5"/>
      <dgm:spPr/>
    </dgm:pt>
    <dgm:pt modelId="{6D5525DE-CA7D-BE41-B0C7-37F5FD849B59}" type="pres">
      <dgm:prSet presAssocID="{2D1128D0-F192-4845-9CA9-3C0E3E37A813}" presName="dstNode" presStyleLbl="node1" presStyleIdx="0" presStyleCnt="5"/>
      <dgm:spPr/>
    </dgm:pt>
    <dgm:pt modelId="{DC4F4637-3C24-E742-BF1F-0983A892D03C}" type="pres">
      <dgm:prSet presAssocID="{6E1D280C-19D7-3741-83D7-0AEBFCE5E9CE}" presName="text_1" presStyleLbl="node1" presStyleIdx="0" presStyleCnt="5">
        <dgm:presLayoutVars>
          <dgm:bulletEnabled val="1"/>
        </dgm:presLayoutVars>
      </dgm:prSet>
      <dgm:spPr/>
      <dgm:t>
        <a:bodyPr/>
        <a:lstStyle/>
        <a:p>
          <a:endParaRPr lang="en-US"/>
        </a:p>
      </dgm:t>
    </dgm:pt>
    <dgm:pt modelId="{17BD7652-ED74-994C-B3CF-1E85B38ADADC}" type="pres">
      <dgm:prSet presAssocID="{6E1D280C-19D7-3741-83D7-0AEBFCE5E9CE}" presName="accent_1" presStyleCnt="0"/>
      <dgm:spPr/>
    </dgm:pt>
    <dgm:pt modelId="{4E333FF7-8422-5F49-84B1-258C5DA6B522}" type="pres">
      <dgm:prSet presAssocID="{6E1D280C-19D7-3741-83D7-0AEBFCE5E9CE}" presName="accentRepeatNode" presStyleLbl="solidFgAcc1" presStyleIdx="0" presStyleCnt="5"/>
      <dgm:spPr/>
    </dgm:pt>
    <dgm:pt modelId="{0F8A5983-8BCE-2E4D-B43D-56EEEDC88113}" type="pres">
      <dgm:prSet presAssocID="{87DBC735-C91A-3244-8A72-B373FF255DFF}" presName="text_2" presStyleLbl="node1" presStyleIdx="1" presStyleCnt="5">
        <dgm:presLayoutVars>
          <dgm:bulletEnabled val="1"/>
        </dgm:presLayoutVars>
      </dgm:prSet>
      <dgm:spPr/>
      <dgm:t>
        <a:bodyPr/>
        <a:lstStyle/>
        <a:p>
          <a:endParaRPr lang="en-US"/>
        </a:p>
      </dgm:t>
    </dgm:pt>
    <dgm:pt modelId="{998A5CE4-1CCC-E94B-86FA-26AE7D65D44F}" type="pres">
      <dgm:prSet presAssocID="{87DBC735-C91A-3244-8A72-B373FF255DFF}" presName="accent_2" presStyleCnt="0"/>
      <dgm:spPr/>
    </dgm:pt>
    <dgm:pt modelId="{9F20B61B-A0CA-F641-81E7-A42BB062D7D1}" type="pres">
      <dgm:prSet presAssocID="{87DBC735-C91A-3244-8A72-B373FF255DFF}" presName="accentRepeatNode" presStyleLbl="solidFgAcc1" presStyleIdx="1" presStyleCnt="5"/>
      <dgm:spPr/>
    </dgm:pt>
    <dgm:pt modelId="{58804A16-9960-2646-87C0-003F2DE09833}" type="pres">
      <dgm:prSet presAssocID="{B51D658B-5252-8442-86CF-8D296B62EC74}" presName="text_3" presStyleLbl="node1" presStyleIdx="2" presStyleCnt="5">
        <dgm:presLayoutVars>
          <dgm:bulletEnabled val="1"/>
        </dgm:presLayoutVars>
      </dgm:prSet>
      <dgm:spPr/>
      <dgm:t>
        <a:bodyPr/>
        <a:lstStyle/>
        <a:p>
          <a:endParaRPr lang="en-US"/>
        </a:p>
      </dgm:t>
    </dgm:pt>
    <dgm:pt modelId="{E0A0A057-617C-3241-B003-DE09C09E6A51}" type="pres">
      <dgm:prSet presAssocID="{B51D658B-5252-8442-86CF-8D296B62EC74}" presName="accent_3" presStyleCnt="0"/>
      <dgm:spPr/>
    </dgm:pt>
    <dgm:pt modelId="{141CAB99-0131-364E-A8D3-97918C57C6D7}" type="pres">
      <dgm:prSet presAssocID="{B51D658B-5252-8442-86CF-8D296B62EC74}" presName="accentRepeatNode" presStyleLbl="solidFgAcc1" presStyleIdx="2" presStyleCnt="5"/>
      <dgm:spPr/>
    </dgm:pt>
    <dgm:pt modelId="{F6CAC06C-C9AB-5340-AF85-71181CC30DA9}" type="pres">
      <dgm:prSet presAssocID="{1603A3F3-E8DE-964D-9F01-603CC4E5C2C9}" presName="text_4" presStyleLbl="node1" presStyleIdx="3" presStyleCnt="5">
        <dgm:presLayoutVars>
          <dgm:bulletEnabled val="1"/>
        </dgm:presLayoutVars>
      </dgm:prSet>
      <dgm:spPr/>
      <dgm:t>
        <a:bodyPr/>
        <a:lstStyle/>
        <a:p>
          <a:endParaRPr lang="en-US"/>
        </a:p>
      </dgm:t>
    </dgm:pt>
    <dgm:pt modelId="{CB100638-771D-9C48-A12C-8773B7BA4046}" type="pres">
      <dgm:prSet presAssocID="{1603A3F3-E8DE-964D-9F01-603CC4E5C2C9}" presName="accent_4" presStyleCnt="0"/>
      <dgm:spPr/>
    </dgm:pt>
    <dgm:pt modelId="{8A829693-A42A-0747-B6DC-158AD4023AC8}" type="pres">
      <dgm:prSet presAssocID="{1603A3F3-E8DE-964D-9F01-603CC4E5C2C9}" presName="accentRepeatNode" presStyleLbl="solidFgAcc1" presStyleIdx="3" presStyleCnt="5"/>
      <dgm:spPr/>
    </dgm:pt>
    <dgm:pt modelId="{F0576D9D-CA05-E943-8A86-7F56A99B1EDE}" type="pres">
      <dgm:prSet presAssocID="{FDD9FE70-EA34-0B45-968B-0A196D272282}" presName="text_5" presStyleLbl="node1" presStyleIdx="4" presStyleCnt="5">
        <dgm:presLayoutVars>
          <dgm:bulletEnabled val="1"/>
        </dgm:presLayoutVars>
      </dgm:prSet>
      <dgm:spPr/>
      <dgm:t>
        <a:bodyPr/>
        <a:lstStyle/>
        <a:p>
          <a:endParaRPr lang="en-US"/>
        </a:p>
      </dgm:t>
    </dgm:pt>
    <dgm:pt modelId="{640E3710-C2F5-DC42-B7BF-7893B996512F}" type="pres">
      <dgm:prSet presAssocID="{FDD9FE70-EA34-0B45-968B-0A196D272282}" presName="accent_5" presStyleCnt="0"/>
      <dgm:spPr/>
    </dgm:pt>
    <dgm:pt modelId="{CD02E2FA-B214-7541-B9D6-5896B3EE2F4C}" type="pres">
      <dgm:prSet presAssocID="{FDD9FE70-EA34-0B45-968B-0A196D272282}" presName="accentRepeatNode" presStyleLbl="solidFgAcc1" presStyleIdx="4" presStyleCnt="5"/>
      <dgm:spPr/>
    </dgm:pt>
  </dgm:ptLst>
  <dgm:cxnLst>
    <dgm:cxn modelId="{BD3B72AE-4D3B-6540-93A6-B2AB1D35F03E}" type="presOf" srcId="{6E1D280C-19D7-3741-83D7-0AEBFCE5E9CE}" destId="{DC4F4637-3C24-E742-BF1F-0983A892D03C}" srcOrd="0" destOrd="0" presId="urn:microsoft.com/office/officeart/2008/layout/VerticalCurvedList"/>
    <dgm:cxn modelId="{F8D05959-6A85-D940-A40A-75CBC57672F2}" srcId="{2D1128D0-F192-4845-9CA9-3C0E3E37A813}" destId="{B51D658B-5252-8442-86CF-8D296B62EC74}" srcOrd="2" destOrd="0" parTransId="{5B810667-B58A-C444-A224-ADBEC7EC8E64}" sibTransId="{CAB7659F-D148-B746-B7BE-DF03F053C19A}"/>
    <dgm:cxn modelId="{5274B608-5D3E-BB45-85F5-A17DEC5B7CD7}" type="presOf" srcId="{2D1128D0-F192-4845-9CA9-3C0E3E37A813}" destId="{61DC6DB5-9CC5-D746-B6A7-5135F8C42141}" srcOrd="0" destOrd="0" presId="urn:microsoft.com/office/officeart/2008/layout/VerticalCurvedList"/>
    <dgm:cxn modelId="{DDDECFBE-6263-8A49-8402-CA7CF89B78D0}" type="presOf" srcId="{FDD9FE70-EA34-0B45-968B-0A196D272282}" destId="{F0576D9D-CA05-E943-8A86-7F56A99B1EDE}" srcOrd="0" destOrd="0" presId="urn:microsoft.com/office/officeart/2008/layout/VerticalCurvedList"/>
    <dgm:cxn modelId="{6242CB2A-552E-3C4D-B744-8E5A9795D700}" srcId="{2D1128D0-F192-4845-9CA9-3C0E3E37A813}" destId="{FDD9FE70-EA34-0B45-968B-0A196D272282}" srcOrd="4" destOrd="0" parTransId="{4FF01C18-10D2-404D-AF7F-28BDEB500422}" sibTransId="{94D1793B-26BE-9D47-9058-84413D262AC7}"/>
    <dgm:cxn modelId="{2B2D7F35-DACD-8E49-889D-8D3D86158158}" type="presOf" srcId="{B12133C5-0C7C-BE45-82FF-6AD7426434B1}" destId="{289301CB-F06F-C248-BF1F-5A4AA36665EF}" srcOrd="0" destOrd="0" presId="urn:microsoft.com/office/officeart/2008/layout/VerticalCurvedList"/>
    <dgm:cxn modelId="{76837528-4F62-934F-8ECD-2D2B9AE20F67}" type="presOf" srcId="{1603A3F3-E8DE-964D-9F01-603CC4E5C2C9}" destId="{F6CAC06C-C9AB-5340-AF85-71181CC30DA9}" srcOrd="0" destOrd="0" presId="urn:microsoft.com/office/officeart/2008/layout/VerticalCurvedList"/>
    <dgm:cxn modelId="{458BDF56-67BF-D441-AD2E-3D6631A36DF3}" type="presOf" srcId="{B51D658B-5252-8442-86CF-8D296B62EC74}" destId="{58804A16-9960-2646-87C0-003F2DE09833}" srcOrd="0" destOrd="0" presId="urn:microsoft.com/office/officeart/2008/layout/VerticalCurvedList"/>
    <dgm:cxn modelId="{742D5EC4-C74C-2249-8914-C53528574798}" srcId="{2D1128D0-F192-4845-9CA9-3C0E3E37A813}" destId="{6E1D280C-19D7-3741-83D7-0AEBFCE5E9CE}" srcOrd="0" destOrd="0" parTransId="{FFD12FD9-82EA-CE4B-8E6F-1F769536FBCE}" sibTransId="{B12133C5-0C7C-BE45-82FF-6AD7426434B1}"/>
    <dgm:cxn modelId="{D8BD6E9B-F117-674E-BD88-A8A5DA6143F7}" srcId="{2D1128D0-F192-4845-9CA9-3C0E3E37A813}" destId="{1603A3F3-E8DE-964D-9F01-603CC4E5C2C9}" srcOrd="3" destOrd="0" parTransId="{1458E49C-F804-B348-A64A-8F4140DA40D1}" sibTransId="{92FA793F-0740-FC46-8B63-903B0A635B37}"/>
    <dgm:cxn modelId="{3B424580-EF82-7845-BA1D-9AFD4A90E101}" srcId="{2D1128D0-F192-4845-9CA9-3C0E3E37A813}" destId="{87DBC735-C91A-3244-8A72-B373FF255DFF}" srcOrd="1" destOrd="0" parTransId="{D0852713-377C-374A-A78E-6C918EDAB103}" sibTransId="{377D130F-62B9-A648-AD10-B5D01AE91568}"/>
    <dgm:cxn modelId="{8B11DFF1-8590-A24E-9479-62136E7C5214}" type="presOf" srcId="{87DBC735-C91A-3244-8A72-B373FF255DFF}" destId="{0F8A5983-8BCE-2E4D-B43D-56EEEDC88113}" srcOrd="0" destOrd="0" presId="urn:microsoft.com/office/officeart/2008/layout/VerticalCurvedList"/>
    <dgm:cxn modelId="{AA916D7C-4886-0149-BD8A-32D984EC63B4}" type="presParOf" srcId="{61DC6DB5-9CC5-D746-B6A7-5135F8C42141}" destId="{59B709EC-4ADC-D245-B74D-9A2EE1A00E9C}" srcOrd="0" destOrd="0" presId="urn:microsoft.com/office/officeart/2008/layout/VerticalCurvedList"/>
    <dgm:cxn modelId="{1C1F48F2-DFAC-2340-949B-C4B388E76DF4}" type="presParOf" srcId="{59B709EC-4ADC-D245-B74D-9A2EE1A00E9C}" destId="{F30E0B05-F2C5-F44C-9B34-B69CF7215D64}" srcOrd="0" destOrd="0" presId="urn:microsoft.com/office/officeart/2008/layout/VerticalCurvedList"/>
    <dgm:cxn modelId="{86D4D453-85A7-FF43-B49A-021046E650D3}" type="presParOf" srcId="{F30E0B05-F2C5-F44C-9B34-B69CF7215D64}" destId="{265E2D84-1552-8240-A9C8-376A32BCC558}" srcOrd="0" destOrd="0" presId="urn:microsoft.com/office/officeart/2008/layout/VerticalCurvedList"/>
    <dgm:cxn modelId="{8479EFFD-25D2-AB46-93C6-A633FD2883A0}" type="presParOf" srcId="{F30E0B05-F2C5-F44C-9B34-B69CF7215D64}" destId="{289301CB-F06F-C248-BF1F-5A4AA36665EF}" srcOrd="1" destOrd="0" presId="urn:microsoft.com/office/officeart/2008/layout/VerticalCurvedList"/>
    <dgm:cxn modelId="{3CAA9D0D-E562-D641-B92E-680CEDF4F1B6}" type="presParOf" srcId="{F30E0B05-F2C5-F44C-9B34-B69CF7215D64}" destId="{352E071D-E7BD-0D44-8B3B-48E37F7603F2}" srcOrd="2" destOrd="0" presId="urn:microsoft.com/office/officeart/2008/layout/VerticalCurvedList"/>
    <dgm:cxn modelId="{0D06AC7E-721E-5D4C-9010-2F8AE8FD2F37}" type="presParOf" srcId="{F30E0B05-F2C5-F44C-9B34-B69CF7215D64}" destId="{6D5525DE-CA7D-BE41-B0C7-37F5FD849B59}" srcOrd="3" destOrd="0" presId="urn:microsoft.com/office/officeart/2008/layout/VerticalCurvedList"/>
    <dgm:cxn modelId="{E69877AC-DB79-9941-9593-DD7862142950}" type="presParOf" srcId="{59B709EC-4ADC-D245-B74D-9A2EE1A00E9C}" destId="{DC4F4637-3C24-E742-BF1F-0983A892D03C}" srcOrd="1" destOrd="0" presId="urn:microsoft.com/office/officeart/2008/layout/VerticalCurvedList"/>
    <dgm:cxn modelId="{BEC73024-1D52-C74A-B0AC-DBFF82A523CD}" type="presParOf" srcId="{59B709EC-4ADC-D245-B74D-9A2EE1A00E9C}" destId="{17BD7652-ED74-994C-B3CF-1E85B38ADADC}" srcOrd="2" destOrd="0" presId="urn:microsoft.com/office/officeart/2008/layout/VerticalCurvedList"/>
    <dgm:cxn modelId="{5FCA0A3A-3050-5B4B-9FCE-49ADB7B43543}" type="presParOf" srcId="{17BD7652-ED74-994C-B3CF-1E85B38ADADC}" destId="{4E333FF7-8422-5F49-84B1-258C5DA6B522}" srcOrd="0" destOrd="0" presId="urn:microsoft.com/office/officeart/2008/layout/VerticalCurvedList"/>
    <dgm:cxn modelId="{8298669A-57D7-5B46-AF8C-595AE8818258}" type="presParOf" srcId="{59B709EC-4ADC-D245-B74D-9A2EE1A00E9C}" destId="{0F8A5983-8BCE-2E4D-B43D-56EEEDC88113}" srcOrd="3" destOrd="0" presId="urn:microsoft.com/office/officeart/2008/layout/VerticalCurvedList"/>
    <dgm:cxn modelId="{339E836E-2570-3049-ACEC-3BDBD6B8F079}" type="presParOf" srcId="{59B709EC-4ADC-D245-B74D-9A2EE1A00E9C}" destId="{998A5CE4-1CCC-E94B-86FA-26AE7D65D44F}" srcOrd="4" destOrd="0" presId="urn:microsoft.com/office/officeart/2008/layout/VerticalCurvedList"/>
    <dgm:cxn modelId="{78CC1D0B-98DC-8249-928F-8716E1FEC30A}" type="presParOf" srcId="{998A5CE4-1CCC-E94B-86FA-26AE7D65D44F}" destId="{9F20B61B-A0CA-F641-81E7-A42BB062D7D1}" srcOrd="0" destOrd="0" presId="urn:microsoft.com/office/officeart/2008/layout/VerticalCurvedList"/>
    <dgm:cxn modelId="{215D2C81-9890-FB4B-9A28-5AFB02043B2A}" type="presParOf" srcId="{59B709EC-4ADC-D245-B74D-9A2EE1A00E9C}" destId="{58804A16-9960-2646-87C0-003F2DE09833}" srcOrd="5" destOrd="0" presId="urn:microsoft.com/office/officeart/2008/layout/VerticalCurvedList"/>
    <dgm:cxn modelId="{C2987978-DB1D-A14F-A70E-A89ED90B3A1C}" type="presParOf" srcId="{59B709EC-4ADC-D245-B74D-9A2EE1A00E9C}" destId="{E0A0A057-617C-3241-B003-DE09C09E6A51}" srcOrd="6" destOrd="0" presId="urn:microsoft.com/office/officeart/2008/layout/VerticalCurvedList"/>
    <dgm:cxn modelId="{AE092F43-7DF2-E546-B96C-937754953B82}" type="presParOf" srcId="{E0A0A057-617C-3241-B003-DE09C09E6A51}" destId="{141CAB99-0131-364E-A8D3-97918C57C6D7}" srcOrd="0" destOrd="0" presId="urn:microsoft.com/office/officeart/2008/layout/VerticalCurvedList"/>
    <dgm:cxn modelId="{7E2A5816-D9B9-2046-B0F7-247E8656E68D}" type="presParOf" srcId="{59B709EC-4ADC-D245-B74D-9A2EE1A00E9C}" destId="{F6CAC06C-C9AB-5340-AF85-71181CC30DA9}" srcOrd="7" destOrd="0" presId="urn:microsoft.com/office/officeart/2008/layout/VerticalCurvedList"/>
    <dgm:cxn modelId="{5A192A0E-C233-944A-A6B8-4828BAB2200E}" type="presParOf" srcId="{59B709EC-4ADC-D245-B74D-9A2EE1A00E9C}" destId="{CB100638-771D-9C48-A12C-8773B7BA4046}" srcOrd="8" destOrd="0" presId="urn:microsoft.com/office/officeart/2008/layout/VerticalCurvedList"/>
    <dgm:cxn modelId="{F3B35A92-7BE8-AD44-B7CC-4A0A87261FBF}" type="presParOf" srcId="{CB100638-771D-9C48-A12C-8773B7BA4046}" destId="{8A829693-A42A-0747-B6DC-158AD4023AC8}" srcOrd="0" destOrd="0" presId="urn:microsoft.com/office/officeart/2008/layout/VerticalCurvedList"/>
    <dgm:cxn modelId="{C641B023-5435-3743-B91C-FD737943E1AE}" type="presParOf" srcId="{59B709EC-4ADC-D245-B74D-9A2EE1A00E9C}" destId="{F0576D9D-CA05-E943-8A86-7F56A99B1EDE}" srcOrd="9" destOrd="0" presId="urn:microsoft.com/office/officeart/2008/layout/VerticalCurvedList"/>
    <dgm:cxn modelId="{2C805764-96C3-A348-9331-15738291620C}" type="presParOf" srcId="{59B709EC-4ADC-D245-B74D-9A2EE1A00E9C}" destId="{640E3710-C2F5-DC42-B7BF-7893B996512F}" srcOrd="10" destOrd="0" presId="urn:microsoft.com/office/officeart/2008/layout/VerticalCurvedList"/>
    <dgm:cxn modelId="{43F67225-F60F-7442-9C01-436025AF2F84}" type="presParOf" srcId="{640E3710-C2F5-DC42-B7BF-7893B996512F}" destId="{CD02E2FA-B214-7541-B9D6-5896B3EE2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AFFED-F570-4D5D-B092-C48F35005B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D9E0812-349E-42CC-AC16-3E1F56C712A9}">
      <dgm:prSet custT="1"/>
      <dgm:spPr/>
      <dgm:t>
        <a:bodyPr/>
        <a:lstStyle/>
        <a:p>
          <a:r>
            <a:rPr lang="es-ES" sz="1800" b="0" dirty="0">
              <a:latin typeface="Arial" panose="020B0604020202020204" pitchFamily="34" charset="0"/>
            </a:rPr>
            <a:t>Visitas a empresas</a:t>
          </a:r>
          <a:endParaRPr lang="es-ES" sz="1800" b="0" dirty="0">
            <a:latin typeface="Arial" panose="020B0604020202020204" pitchFamily="34" charset="0"/>
            <a:cs typeface="Arial" panose="020B0604020202020204" pitchFamily="34" charset="0"/>
          </a:endParaRPr>
        </a:p>
      </dgm:t>
    </dgm:pt>
    <dgm:pt modelId="{862E26DF-9370-444F-8500-A4476DD88AA9}" type="parTrans" cxnId="{DE2CD74E-6793-419A-AB03-25D81A6A44D5}">
      <dgm:prSet/>
      <dgm:spPr/>
      <dgm:t>
        <a:bodyPr/>
        <a:lstStyle/>
        <a:p>
          <a:endParaRPr lang="en-GB" sz="1800" b="0"/>
        </a:p>
      </dgm:t>
    </dgm:pt>
    <dgm:pt modelId="{D616A58F-4F79-4AD0-8BFC-A3BBB0B9445F}" type="sibTrans" cxnId="{DE2CD74E-6793-419A-AB03-25D81A6A44D5}">
      <dgm:prSet/>
      <dgm:spPr/>
      <dgm:t>
        <a:bodyPr/>
        <a:lstStyle/>
        <a:p>
          <a:endParaRPr lang="en-GB" sz="1800" b="0"/>
        </a:p>
      </dgm:t>
    </dgm:pt>
    <dgm:pt modelId="{68903C4D-8008-40CC-8711-EC9D2DF58CBD}">
      <dgm:prSet custT="1"/>
      <dgm:spPr/>
      <dgm:t>
        <a:bodyPr/>
        <a:lstStyle/>
        <a:p>
          <a:r>
            <a:rPr lang="es-ES" sz="1800" b="0" dirty="0">
              <a:latin typeface="Arial" panose="020B0604020202020204" pitchFamily="34" charset="0"/>
            </a:rPr>
            <a:t>Campañas publicitarias </a:t>
          </a:r>
          <a:endParaRPr lang="es-ES" sz="1800" b="0" dirty="0">
            <a:latin typeface="Arial" panose="020B0604020202020204" pitchFamily="34" charset="0"/>
            <a:cs typeface="Arial" panose="020B0604020202020204" pitchFamily="34" charset="0"/>
          </a:endParaRPr>
        </a:p>
      </dgm:t>
    </dgm:pt>
    <dgm:pt modelId="{37D00198-8427-4927-A142-C2A6068C856A}" type="parTrans" cxnId="{9C46CE09-C5A3-40C3-B2CF-CC5DE7C27BC0}">
      <dgm:prSet/>
      <dgm:spPr/>
      <dgm:t>
        <a:bodyPr/>
        <a:lstStyle/>
        <a:p>
          <a:endParaRPr lang="en-GB" sz="1800" b="0"/>
        </a:p>
      </dgm:t>
    </dgm:pt>
    <dgm:pt modelId="{D50BAD0C-37A1-4368-8706-A03CA3373B99}" type="sibTrans" cxnId="{9C46CE09-C5A3-40C3-B2CF-CC5DE7C27BC0}">
      <dgm:prSet/>
      <dgm:spPr/>
      <dgm:t>
        <a:bodyPr/>
        <a:lstStyle/>
        <a:p>
          <a:endParaRPr lang="en-GB" sz="1800" b="0"/>
        </a:p>
      </dgm:t>
    </dgm:pt>
    <dgm:pt modelId="{214DDF6B-1D90-4548-A1F7-93E70F2F6F78}">
      <dgm:prSet custT="1"/>
      <dgm:spPr/>
      <dgm:t>
        <a:bodyPr/>
        <a:lstStyle/>
        <a:p>
          <a:r>
            <a:rPr lang="es-ES" sz="1800" b="0" dirty="0">
              <a:latin typeface="Arial" panose="020B0604020202020204" pitchFamily="34" charset="0"/>
            </a:rPr>
            <a:t>Correos electrónicos </a:t>
          </a:r>
        </a:p>
      </dgm:t>
    </dgm:pt>
    <dgm:pt modelId="{D00936CA-3989-4DBC-8237-F350B79FE19A}" type="parTrans" cxnId="{2B604CA2-993C-49BA-A175-7F94E1FB5473}">
      <dgm:prSet/>
      <dgm:spPr/>
      <dgm:t>
        <a:bodyPr/>
        <a:lstStyle/>
        <a:p>
          <a:endParaRPr lang="en-GB" sz="1800" b="0"/>
        </a:p>
      </dgm:t>
    </dgm:pt>
    <dgm:pt modelId="{8A2484B6-9011-441A-8D48-B037D07D620F}" type="sibTrans" cxnId="{2B604CA2-993C-49BA-A175-7F94E1FB5473}">
      <dgm:prSet/>
      <dgm:spPr/>
      <dgm:t>
        <a:bodyPr/>
        <a:lstStyle/>
        <a:p>
          <a:endParaRPr lang="en-GB" sz="1800" b="0"/>
        </a:p>
      </dgm:t>
    </dgm:pt>
    <dgm:pt modelId="{6CFA27CE-D998-4622-9133-5678EEFCB93D}">
      <dgm:prSet custT="1"/>
      <dgm:spPr/>
      <dgm:t>
        <a:bodyPr/>
        <a:lstStyle/>
        <a:p>
          <a:r>
            <a:rPr lang="es-ES" sz="1800" b="0" dirty="0">
              <a:latin typeface="Arial" panose="020B0604020202020204" pitchFamily="34" charset="0"/>
            </a:rPr>
            <a:t>Cartas con folletos</a:t>
          </a:r>
        </a:p>
      </dgm:t>
    </dgm:pt>
    <dgm:pt modelId="{9F6518AF-9CF6-4C44-AB3F-CD7CFE7A2A22}" type="sibTrans" cxnId="{EF034802-29AA-4186-998A-94281BC44881}">
      <dgm:prSet/>
      <dgm:spPr/>
      <dgm:t>
        <a:bodyPr/>
        <a:lstStyle/>
        <a:p>
          <a:endParaRPr lang="en-GB" sz="1800" b="0"/>
        </a:p>
      </dgm:t>
    </dgm:pt>
    <dgm:pt modelId="{FF2117BC-733B-485B-B4D9-99CEA5960957}" type="parTrans" cxnId="{EF034802-29AA-4186-998A-94281BC44881}">
      <dgm:prSet/>
      <dgm:spPr/>
      <dgm:t>
        <a:bodyPr/>
        <a:lstStyle/>
        <a:p>
          <a:endParaRPr lang="en-GB" sz="1800" b="0"/>
        </a:p>
      </dgm:t>
    </dgm:pt>
    <dgm:pt modelId="{24042940-574F-4F5D-878C-C3399FFE9E29}">
      <dgm:prSet custT="1"/>
      <dgm:spPr/>
      <dgm:t>
        <a:bodyPr/>
        <a:lstStyle/>
        <a:p>
          <a:r>
            <a:rPr lang="es-ES" sz="1800" b="0" dirty="0">
              <a:latin typeface="Arial" panose="020B0604020202020204" pitchFamily="34" charset="0"/>
            </a:rPr>
            <a:t>Embajadores de las </a:t>
          </a:r>
          <a:r>
            <a:rPr lang="es-ES" sz="1800" dirty="0" smtClean="0"/>
            <a:t>EBMO</a:t>
          </a:r>
          <a:r>
            <a:rPr lang="es-ES" sz="1800" b="0" dirty="0" smtClean="0">
              <a:latin typeface="Arial" panose="020B0604020202020204" pitchFamily="34" charset="0"/>
            </a:rPr>
            <a:t> </a:t>
          </a:r>
          <a:r>
            <a:rPr lang="es-ES" sz="1800" b="0" dirty="0">
              <a:latin typeface="Arial" panose="020B0604020202020204" pitchFamily="34" charset="0"/>
            </a:rPr>
            <a:t>(entre iguales)</a:t>
          </a:r>
          <a:endParaRPr lang="es-ES" sz="1800" b="0" dirty="0">
            <a:latin typeface="Arial" panose="020B0604020202020204" pitchFamily="34" charset="0"/>
            <a:cs typeface="Arial" panose="020B0604020202020204" pitchFamily="34" charset="0"/>
          </a:endParaRPr>
        </a:p>
      </dgm:t>
    </dgm:pt>
    <dgm:pt modelId="{C204391B-D5E8-472A-9E28-474D3630AB2E}" type="sibTrans" cxnId="{3FCE2E77-DD2B-4C74-BA5B-FF479DAD9799}">
      <dgm:prSet/>
      <dgm:spPr/>
      <dgm:t>
        <a:bodyPr/>
        <a:lstStyle/>
        <a:p>
          <a:endParaRPr lang="en-GB" sz="1800" b="0"/>
        </a:p>
      </dgm:t>
    </dgm:pt>
    <dgm:pt modelId="{8AE9CBC1-6F4A-4F7B-9647-31D45BE91C56}" type="parTrans" cxnId="{3FCE2E77-DD2B-4C74-BA5B-FF479DAD9799}">
      <dgm:prSet/>
      <dgm:spPr/>
      <dgm:t>
        <a:bodyPr/>
        <a:lstStyle/>
        <a:p>
          <a:endParaRPr lang="en-GB" sz="1800" b="0"/>
        </a:p>
      </dgm:t>
    </dgm:pt>
    <dgm:pt modelId="{B09CA70E-71DE-4DA5-AB7E-26CB0267D703}">
      <dgm:prSet custT="1"/>
      <dgm:spPr/>
      <dgm:t>
        <a:bodyPr/>
        <a:lstStyle/>
        <a:p>
          <a:r>
            <a:rPr lang="es-ES" sz="1800" b="0" dirty="0">
              <a:latin typeface="Arial" panose="020B0604020202020204" pitchFamily="34" charset="0"/>
            </a:rPr>
            <a:t>Sitio web</a:t>
          </a:r>
          <a:r>
            <a:t> </a:t>
          </a:r>
          <a:endParaRPr lang="es-ES" sz="1800" b="0" dirty="0">
            <a:latin typeface="Arial" panose="020B0604020202020204" pitchFamily="34" charset="0"/>
            <a:cs typeface="Arial" panose="020B0604020202020204" pitchFamily="34" charset="0"/>
          </a:endParaRPr>
        </a:p>
      </dgm:t>
    </dgm:pt>
    <dgm:pt modelId="{1B94F1BD-16A4-47F2-B794-293114FC42E9}" type="parTrans" cxnId="{4329BF4B-B260-4EA1-B175-903619FC50FA}">
      <dgm:prSet/>
      <dgm:spPr/>
      <dgm:t>
        <a:bodyPr/>
        <a:lstStyle/>
        <a:p>
          <a:endParaRPr lang="es-PE" sz="1800" b="0"/>
        </a:p>
      </dgm:t>
    </dgm:pt>
    <dgm:pt modelId="{0CAD907E-D2F4-433E-832E-3D3E78C34F36}" type="sibTrans" cxnId="{4329BF4B-B260-4EA1-B175-903619FC50FA}">
      <dgm:prSet/>
      <dgm:spPr/>
      <dgm:t>
        <a:bodyPr/>
        <a:lstStyle/>
        <a:p>
          <a:endParaRPr lang="es-PE" sz="1800" b="0"/>
        </a:p>
      </dgm:t>
    </dgm:pt>
    <dgm:pt modelId="{262D5FDF-7392-4A32-8B08-FB0448072D1B}">
      <dgm:prSet custT="1"/>
      <dgm:spPr/>
      <dgm:t>
        <a:bodyPr/>
        <a:lstStyle/>
        <a:p>
          <a:r>
            <a:rPr lang="es-ES" sz="1800" b="0" dirty="0">
              <a:latin typeface="Arial" panose="020B0604020202020204" pitchFamily="34" charset="0"/>
            </a:rPr>
            <a:t>Eventos de información </a:t>
          </a:r>
        </a:p>
      </dgm:t>
    </dgm:pt>
    <dgm:pt modelId="{3C642D52-3DAB-4C98-AE3D-C2E9E37668C1}" type="parTrans" cxnId="{5EBBCF30-B734-40B5-B8CE-437D597305EE}">
      <dgm:prSet/>
      <dgm:spPr/>
      <dgm:t>
        <a:bodyPr/>
        <a:lstStyle/>
        <a:p>
          <a:endParaRPr lang="es-PE" sz="1800" b="0"/>
        </a:p>
      </dgm:t>
    </dgm:pt>
    <dgm:pt modelId="{3EDF6EE3-E395-4E14-B09E-7857033952A0}" type="sibTrans" cxnId="{5EBBCF30-B734-40B5-B8CE-437D597305EE}">
      <dgm:prSet/>
      <dgm:spPr/>
      <dgm:t>
        <a:bodyPr/>
        <a:lstStyle/>
        <a:p>
          <a:endParaRPr lang="es-PE" sz="1800" b="0"/>
        </a:p>
      </dgm:t>
    </dgm:pt>
    <dgm:pt modelId="{C1FD9182-DA2D-4B92-A368-5EBF686AB09C}">
      <dgm:prSet custT="1"/>
      <dgm:spPr/>
      <dgm:t>
        <a:bodyPr/>
        <a:lstStyle/>
        <a:p>
          <a:r>
            <a:rPr lang="es-ES" sz="1800" b="0" dirty="0">
              <a:latin typeface="Arial" panose="020B0604020202020204" pitchFamily="34" charset="0"/>
            </a:rPr>
            <a:t>Redes sociales</a:t>
          </a:r>
        </a:p>
      </dgm:t>
    </dgm:pt>
    <dgm:pt modelId="{F2EB2B7F-1C77-4BED-93FC-18F00E3AB480}" type="parTrans" cxnId="{DFCDFB86-E62E-425D-B414-3DE8AF247CB1}">
      <dgm:prSet/>
      <dgm:spPr/>
      <dgm:t>
        <a:bodyPr/>
        <a:lstStyle/>
        <a:p>
          <a:endParaRPr lang="es-PE" sz="1800" b="0"/>
        </a:p>
      </dgm:t>
    </dgm:pt>
    <dgm:pt modelId="{B0F092AA-F2FF-4F70-8090-01E5CB71B28C}" type="sibTrans" cxnId="{DFCDFB86-E62E-425D-B414-3DE8AF247CB1}">
      <dgm:prSet/>
      <dgm:spPr/>
      <dgm:t>
        <a:bodyPr/>
        <a:lstStyle/>
        <a:p>
          <a:endParaRPr lang="es-PE" sz="1800" b="0"/>
        </a:p>
      </dgm:t>
    </dgm:pt>
    <dgm:pt modelId="{A41B457E-1B3F-4B93-A5CA-DE8D56541E37}">
      <dgm:prSet custT="1"/>
      <dgm:spPr/>
      <dgm:t>
        <a:bodyPr/>
        <a:lstStyle/>
        <a:p>
          <a:r>
            <a:rPr lang="es-ES" sz="1800" b="0" dirty="0">
              <a:latin typeface="Arial" panose="020B0604020202020204" pitchFamily="34" charset="0"/>
            </a:rPr>
            <a:t>Anuncios en radio, televisión y periódicos </a:t>
          </a:r>
        </a:p>
      </dgm:t>
    </dgm:pt>
    <dgm:pt modelId="{52F79316-7B24-479A-A6BE-28FF1B68F1E5}" type="parTrans" cxnId="{AE527DEB-69E6-4E13-A9CC-992AE2A3DB49}">
      <dgm:prSet/>
      <dgm:spPr/>
      <dgm:t>
        <a:bodyPr/>
        <a:lstStyle/>
        <a:p>
          <a:endParaRPr lang="es-PE" sz="1800" b="0"/>
        </a:p>
      </dgm:t>
    </dgm:pt>
    <dgm:pt modelId="{59CA5D3F-FB9C-46FF-843E-B76BE0913E4B}" type="sibTrans" cxnId="{AE527DEB-69E6-4E13-A9CC-992AE2A3DB49}">
      <dgm:prSet/>
      <dgm:spPr/>
      <dgm:t>
        <a:bodyPr/>
        <a:lstStyle/>
        <a:p>
          <a:endParaRPr lang="es-PE" sz="1800" b="0"/>
        </a:p>
      </dgm:t>
    </dgm:pt>
    <dgm:pt modelId="{5D1E52CD-8BFA-4CFA-A01D-44F3D31E74D6}">
      <dgm:prSet custT="1"/>
      <dgm:spPr/>
      <dgm:t>
        <a:bodyPr/>
        <a:lstStyle/>
        <a:p>
          <a:r>
            <a:rPr lang="es-ES" sz="1800" b="0" dirty="0">
              <a:latin typeface="Arial" panose="020B0604020202020204" pitchFamily="34" charset="0"/>
            </a:rPr>
            <a:t>Llamadas</a:t>
          </a:r>
        </a:p>
      </dgm:t>
    </dgm:pt>
    <dgm:pt modelId="{9FEA5686-76F2-416A-A89E-1BEBD75611A8}" type="parTrans" cxnId="{C6DC0CB7-DAD2-4139-8EE1-684BA148FE86}">
      <dgm:prSet/>
      <dgm:spPr/>
      <dgm:t>
        <a:bodyPr/>
        <a:lstStyle/>
        <a:p>
          <a:endParaRPr lang="es-PE" sz="1800" b="0"/>
        </a:p>
      </dgm:t>
    </dgm:pt>
    <dgm:pt modelId="{2251D3B3-E840-46B5-8BB3-8E4AF3993D7D}" type="sibTrans" cxnId="{C6DC0CB7-DAD2-4139-8EE1-684BA148FE86}">
      <dgm:prSet/>
      <dgm:spPr/>
      <dgm:t>
        <a:bodyPr/>
        <a:lstStyle/>
        <a:p>
          <a:endParaRPr lang="es-PE" sz="1800" b="0"/>
        </a:p>
      </dgm:t>
    </dgm:pt>
    <dgm:pt modelId="{18EF0AE5-EE6B-D748-B524-ED3CBED6A260}">
      <dgm:prSet custT="1"/>
      <dgm:spPr/>
      <dgm:t>
        <a:bodyPr/>
        <a:lstStyle/>
        <a:p>
          <a:r>
            <a:rPr lang="es-ES" sz="1800" b="0" dirty="0">
              <a:latin typeface="Arial" panose="020B0604020202020204" pitchFamily="34" charset="0"/>
            </a:rPr>
            <a:t>Paquete informativo para nuevos afiliados </a:t>
          </a:r>
        </a:p>
      </dgm:t>
    </dgm:pt>
    <dgm:pt modelId="{0F310B1B-BCA6-B14A-A9B5-78EC6CC3D3D5}" type="parTrans" cxnId="{D87950A8-FA94-B64B-8A8E-3B3D7A566F9C}">
      <dgm:prSet/>
      <dgm:spPr/>
      <dgm:t>
        <a:bodyPr/>
        <a:lstStyle/>
        <a:p>
          <a:endParaRPr lang="en-US" sz="1800" b="0"/>
        </a:p>
      </dgm:t>
    </dgm:pt>
    <dgm:pt modelId="{387D4AE4-AE2E-1842-B331-1EDF14C1851D}" type="sibTrans" cxnId="{D87950A8-FA94-B64B-8A8E-3B3D7A566F9C}">
      <dgm:prSet/>
      <dgm:spPr/>
      <dgm:t>
        <a:bodyPr/>
        <a:lstStyle/>
        <a:p>
          <a:endParaRPr lang="en-US" sz="1800" b="0"/>
        </a:p>
      </dgm:t>
    </dgm:pt>
    <dgm:pt modelId="{829C5A11-8507-EF46-81DE-55DB04566C34}">
      <dgm:prSet custT="1"/>
      <dgm:spPr/>
      <dgm:t>
        <a:bodyPr/>
        <a:lstStyle/>
        <a:p>
          <a:r>
            <a:rPr lang="es-ES" sz="1800" b="0" dirty="0">
              <a:latin typeface="Arial" panose="020B0604020202020204" pitchFamily="34" charset="0"/>
            </a:rPr>
            <a:t>Colaboración con agencias de promoción empresarial</a:t>
          </a:r>
        </a:p>
      </dgm:t>
    </dgm:pt>
    <dgm:pt modelId="{2B437C70-ADAF-3348-9D2B-A02DD1A863FD}" type="parTrans" cxnId="{2E9ADB50-B47B-7E46-99D2-E1E30650A5D5}">
      <dgm:prSet/>
      <dgm:spPr/>
      <dgm:t>
        <a:bodyPr/>
        <a:lstStyle/>
        <a:p>
          <a:endParaRPr lang="en-US" sz="1800"/>
        </a:p>
      </dgm:t>
    </dgm:pt>
    <dgm:pt modelId="{60A86B32-A2B6-A849-9C79-483B6C84309A}" type="sibTrans" cxnId="{2E9ADB50-B47B-7E46-99D2-E1E30650A5D5}">
      <dgm:prSet/>
      <dgm:spPr/>
      <dgm:t>
        <a:bodyPr/>
        <a:lstStyle/>
        <a:p>
          <a:endParaRPr lang="en-US" sz="1800"/>
        </a:p>
      </dgm:t>
    </dgm:pt>
    <dgm:pt modelId="{DF1F07D7-AA6F-445C-BFD5-47A624F23366}" type="pres">
      <dgm:prSet presAssocID="{6FFAFFED-F570-4D5D-B092-C48F35005B2E}" presName="diagram" presStyleCnt="0">
        <dgm:presLayoutVars>
          <dgm:dir/>
          <dgm:resizeHandles val="exact"/>
        </dgm:presLayoutVars>
      </dgm:prSet>
      <dgm:spPr/>
      <dgm:t>
        <a:bodyPr/>
        <a:lstStyle/>
        <a:p>
          <a:endParaRPr lang="en-US"/>
        </a:p>
      </dgm:t>
    </dgm:pt>
    <dgm:pt modelId="{2276C4D1-5309-4950-BD00-020639693B99}" type="pres">
      <dgm:prSet presAssocID="{AD9E0812-349E-42CC-AC16-3E1F56C712A9}" presName="node" presStyleLbl="node1" presStyleIdx="0" presStyleCnt="12" custScaleX="99901" custScaleY="100069" custLinFactNeighborX="-3231" custLinFactNeighborY="-1012">
        <dgm:presLayoutVars>
          <dgm:bulletEnabled val="1"/>
        </dgm:presLayoutVars>
      </dgm:prSet>
      <dgm:spPr/>
      <dgm:t>
        <a:bodyPr/>
        <a:lstStyle/>
        <a:p>
          <a:endParaRPr lang="en-US"/>
        </a:p>
      </dgm:t>
    </dgm:pt>
    <dgm:pt modelId="{330C4D54-8702-419A-AC96-AECD255ED9FF}" type="pres">
      <dgm:prSet presAssocID="{D616A58F-4F79-4AD0-8BFC-A3BBB0B9445F}" presName="sibTrans" presStyleCnt="0"/>
      <dgm:spPr/>
    </dgm:pt>
    <dgm:pt modelId="{6C72E401-388A-4156-A598-CA0D8E665644}" type="pres">
      <dgm:prSet presAssocID="{24042940-574F-4F5D-878C-C3399FFE9E29}" presName="node" presStyleLbl="node1" presStyleIdx="1" presStyleCnt="12" custScaleX="99901" custScaleY="99964">
        <dgm:presLayoutVars>
          <dgm:bulletEnabled val="1"/>
        </dgm:presLayoutVars>
      </dgm:prSet>
      <dgm:spPr/>
      <dgm:t>
        <a:bodyPr/>
        <a:lstStyle/>
        <a:p>
          <a:endParaRPr lang="en-US"/>
        </a:p>
      </dgm:t>
    </dgm:pt>
    <dgm:pt modelId="{229186D9-F37D-47C2-91CA-38BCE8BB18F7}" type="pres">
      <dgm:prSet presAssocID="{C204391B-D5E8-472A-9E28-474D3630AB2E}" presName="sibTrans" presStyleCnt="0"/>
      <dgm:spPr/>
    </dgm:pt>
    <dgm:pt modelId="{ED71549C-BCBB-4732-8796-2FF519C8F99A}" type="pres">
      <dgm:prSet presAssocID="{68903C4D-8008-40CC-8711-EC9D2DF58CBD}" presName="node" presStyleLbl="node1" presStyleIdx="2" presStyleCnt="12" custScaleX="99064" custScaleY="99543">
        <dgm:presLayoutVars>
          <dgm:bulletEnabled val="1"/>
        </dgm:presLayoutVars>
      </dgm:prSet>
      <dgm:spPr/>
      <dgm:t>
        <a:bodyPr/>
        <a:lstStyle/>
        <a:p>
          <a:endParaRPr lang="en-US"/>
        </a:p>
      </dgm:t>
    </dgm:pt>
    <dgm:pt modelId="{D00E197C-7435-4821-A0B3-8B9066B77504}" type="pres">
      <dgm:prSet presAssocID="{D50BAD0C-37A1-4368-8706-A03CA3373B99}" presName="sibTrans" presStyleCnt="0"/>
      <dgm:spPr/>
    </dgm:pt>
    <dgm:pt modelId="{2ADE75F8-254A-40E2-9BBC-75642E7D2C8B}" type="pres">
      <dgm:prSet presAssocID="{262D5FDF-7392-4A32-8B08-FB0448072D1B}" presName="node" presStyleLbl="node1" presStyleIdx="3" presStyleCnt="12">
        <dgm:presLayoutVars>
          <dgm:bulletEnabled val="1"/>
        </dgm:presLayoutVars>
      </dgm:prSet>
      <dgm:spPr/>
      <dgm:t>
        <a:bodyPr/>
        <a:lstStyle/>
        <a:p>
          <a:endParaRPr lang="en-US"/>
        </a:p>
      </dgm:t>
    </dgm:pt>
    <dgm:pt modelId="{2401ABFF-72F7-45FD-AE51-0EABDB41B2E0}" type="pres">
      <dgm:prSet presAssocID="{3EDF6EE3-E395-4E14-B09E-7857033952A0}" presName="sibTrans" presStyleCnt="0"/>
      <dgm:spPr/>
    </dgm:pt>
    <dgm:pt modelId="{AF32D189-D417-4A1D-B68A-FDE439BB365C}" type="pres">
      <dgm:prSet presAssocID="{6CFA27CE-D998-4622-9133-5678EEFCB93D}" presName="node" presStyleLbl="node1" presStyleIdx="4" presStyleCnt="12" custScaleX="99064" custScaleY="99126">
        <dgm:presLayoutVars>
          <dgm:bulletEnabled val="1"/>
        </dgm:presLayoutVars>
      </dgm:prSet>
      <dgm:spPr/>
      <dgm:t>
        <a:bodyPr/>
        <a:lstStyle/>
        <a:p>
          <a:endParaRPr lang="en-US"/>
        </a:p>
      </dgm:t>
    </dgm:pt>
    <dgm:pt modelId="{3E95EB0C-17B2-4417-B259-88B360D45648}" type="pres">
      <dgm:prSet presAssocID="{9F6518AF-9CF6-4C44-AB3F-CD7CFE7A2A22}" presName="sibTrans" presStyleCnt="0"/>
      <dgm:spPr/>
    </dgm:pt>
    <dgm:pt modelId="{8A7B3FBF-CD50-4A6E-B47E-6EECFA390E07}" type="pres">
      <dgm:prSet presAssocID="{5D1E52CD-8BFA-4CFA-A01D-44F3D31E74D6}" presName="node" presStyleLbl="node1" presStyleIdx="5" presStyleCnt="12" custScaleX="99064" custScaleY="99126">
        <dgm:presLayoutVars>
          <dgm:bulletEnabled val="1"/>
        </dgm:presLayoutVars>
      </dgm:prSet>
      <dgm:spPr/>
      <dgm:t>
        <a:bodyPr/>
        <a:lstStyle/>
        <a:p>
          <a:endParaRPr lang="en-US"/>
        </a:p>
      </dgm:t>
    </dgm:pt>
    <dgm:pt modelId="{6BC37053-306E-4A8E-9E0B-227E31A79642}" type="pres">
      <dgm:prSet presAssocID="{2251D3B3-E840-46B5-8BB3-8E4AF3993D7D}" presName="sibTrans" presStyleCnt="0"/>
      <dgm:spPr/>
    </dgm:pt>
    <dgm:pt modelId="{9D231DCE-EBDE-49F0-A0E5-2CEF6FD9A2FB}" type="pres">
      <dgm:prSet presAssocID="{A41B457E-1B3F-4B93-A5CA-DE8D56541E37}" presName="node" presStyleLbl="node1" presStyleIdx="6" presStyleCnt="12">
        <dgm:presLayoutVars>
          <dgm:bulletEnabled val="1"/>
        </dgm:presLayoutVars>
      </dgm:prSet>
      <dgm:spPr/>
      <dgm:t>
        <a:bodyPr/>
        <a:lstStyle/>
        <a:p>
          <a:endParaRPr lang="en-US"/>
        </a:p>
      </dgm:t>
    </dgm:pt>
    <dgm:pt modelId="{0E157193-6E0B-40C7-9FCD-F9B5CE4AC622}" type="pres">
      <dgm:prSet presAssocID="{59CA5D3F-FB9C-46FF-843E-B76BE0913E4B}" presName="sibTrans" presStyleCnt="0"/>
      <dgm:spPr/>
    </dgm:pt>
    <dgm:pt modelId="{82E7CF7A-94FF-45AC-B4DA-25686DCD5EBB}" type="pres">
      <dgm:prSet presAssocID="{C1FD9182-DA2D-4B92-A368-5EBF686AB09C}" presName="node" presStyleLbl="node1" presStyleIdx="7" presStyleCnt="12">
        <dgm:presLayoutVars>
          <dgm:bulletEnabled val="1"/>
        </dgm:presLayoutVars>
      </dgm:prSet>
      <dgm:spPr/>
      <dgm:t>
        <a:bodyPr/>
        <a:lstStyle/>
        <a:p>
          <a:endParaRPr lang="en-US"/>
        </a:p>
      </dgm:t>
    </dgm:pt>
    <dgm:pt modelId="{B60EA080-E0D5-43B3-AB38-BD50EA4936AD}" type="pres">
      <dgm:prSet presAssocID="{B0F092AA-F2FF-4F70-8090-01E5CB71B28C}" presName="sibTrans" presStyleCnt="0"/>
      <dgm:spPr/>
    </dgm:pt>
    <dgm:pt modelId="{DECB9B5E-42BE-40F6-9621-4285EDEEE8F9}" type="pres">
      <dgm:prSet presAssocID="{214DDF6B-1D90-4548-A1F7-93E70F2F6F78}" presName="node" presStyleLbl="node1" presStyleIdx="8" presStyleCnt="12" custScaleX="99064" custScaleY="99126">
        <dgm:presLayoutVars>
          <dgm:bulletEnabled val="1"/>
        </dgm:presLayoutVars>
      </dgm:prSet>
      <dgm:spPr/>
      <dgm:t>
        <a:bodyPr/>
        <a:lstStyle/>
        <a:p>
          <a:endParaRPr lang="en-US"/>
        </a:p>
      </dgm:t>
    </dgm:pt>
    <dgm:pt modelId="{DE669F0E-DBDA-4A9B-9E5D-072B14DA1236}" type="pres">
      <dgm:prSet presAssocID="{8A2484B6-9011-441A-8D48-B037D07D620F}" presName="sibTrans" presStyleCnt="0"/>
      <dgm:spPr/>
    </dgm:pt>
    <dgm:pt modelId="{BFBCD3A8-0B13-4840-9B1F-FEA0C3B3D0DC}" type="pres">
      <dgm:prSet presAssocID="{18EF0AE5-EE6B-D748-B524-ED3CBED6A260}" presName="node" presStyleLbl="node1" presStyleIdx="9" presStyleCnt="12" custScaleX="99064" custScaleY="99126">
        <dgm:presLayoutVars>
          <dgm:bulletEnabled val="1"/>
        </dgm:presLayoutVars>
      </dgm:prSet>
      <dgm:spPr/>
      <dgm:t>
        <a:bodyPr/>
        <a:lstStyle/>
        <a:p>
          <a:endParaRPr lang="en-US"/>
        </a:p>
      </dgm:t>
    </dgm:pt>
    <dgm:pt modelId="{99392207-1624-8E4E-873E-C4D19B85CC81}" type="pres">
      <dgm:prSet presAssocID="{387D4AE4-AE2E-1842-B331-1EDF14C1851D}" presName="sibTrans" presStyleCnt="0"/>
      <dgm:spPr/>
    </dgm:pt>
    <dgm:pt modelId="{3229EA96-7A17-4EE6-90C0-A381C32BD1B3}" type="pres">
      <dgm:prSet presAssocID="{B09CA70E-71DE-4DA5-AB7E-26CB0267D703}" presName="node" presStyleLbl="node1" presStyleIdx="10" presStyleCnt="12" custScaleX="99064" custScaleY="99126">
        <dgm:presLayoutVars>
          <dgm:bulletEnabled val="1"/>
        </dgm:presLayoutVars>
      </dgm:prSet>
      <dgm:spPr/>
      <dgm:t>
        <a:bodyPr/>
        <a:lstStyle/>
        <a:p>
          <a:endParaRPr lang="en-US"/>
        </a:p>
      </dgm:t>
    </dgm:pt>
    <dgm:pt modelId="{C7FC6925-3B08-8240-9E21-4CE8BE6F1211}" type="pres">
      <dgm:prSet presAssocID="{0CAD907E-D2F4-433E-832E-3D3E78C34F36}" presName="sibTrans" presStyleCnt="0"/>
      <dgm:spPr/>
    </dgm:pt>
    <dgm:pt modelId="{096ADF00-5AA0-1540-8A6F-689C5A628C79}" type="pres">
      <dgm:prSet presAssocID="{829C5A11-8507-EF46-81DE-55DB04566C34}" presName="node" presStyleLbl="node1" presStyleIdx="11" presStyleCnt="12">
        <dgm:presLayoutVars>
          <dgm:bulletEnabled val="1"/>
        </dgm:presLayoutVars>
      </dgm:prSet>
      <dgm:spPr/>
      <dgm:t>
        <a:bodyPr/>
        <a:lstStyle/>
        <a:p>
          <a:endParaRPr lang="en-US"/>
        </a:p>
      </dgm:t>
    </dgm:pt>
  </dgm:ptLst>
  <dgm:cxnLst>
    <dgm:cxn modelId="{EF034802-29AA-4186-998A-94281BC44881}" srcId="{6FFAFFED-F570-4D5D-B092-C48F35005B2E}" destId="{6CFA27CE-D998-4622-9133-5678EEFCB93D}" srcOrd="4" destOrd="0" parTransId="{FF2117BC-733B-485B-B4D9-99CEA5960957}" sibTransId="{9F6518AF-9CF6-4C44-AB3F-CD7CFE7A2A22}"/>
    <dgm:cxn modelId="{5B9F5F6E-9193-46E9-91FD-3DEBFB4BC9A6}" type="presOf" srcId="{6CFA27CE-D998-4622-9133-5678EEFCB93D}" destId="{AF32D189-D417-4A1D-B68A-FDE439BB365C}" srcOrd="0" destOrd="0" presId="urn:microsoft.com/office/officeart/2005/8/layout/default"/>
    <dgm:cxn modelId="{4329BF4B-B260-4EA1-B175-903619FC50FA}" srcId="{6FFAFFED-F570-4D5D-B092-C48F35005B2E}" destId="{B09CA70E-71DE-4DA5-AB7E-26CB0267D703}" srcOrd="10" destOrd="0" parTransId="{1B94F1BD-16A4-47F2-B794-293114FC42E9}" sibTransId="{0CAD907E-D2F4-433E-832E-3D3E78C34F36}"/>
    <dgm:cxn modelId="{414C4A4F-7EF2-49AD-941D-C46B5D2B7386}" type="presOf" srcId="{C1FD9182-DA2D-4B92-A368-5EBF686AB09C}" destId="{82E7CF7A-94FF-45AC-B4DA-25686DCD5EBB}" srcOrd="0" destOrd="0" presId="urn:microsoft.com/office/officeart/2005/8/layout/default"/>
    <dgm:cxn modelId="{4056F4FC-5FA4-423D-9F44-FE14AE7D442F}" type="presOf" srcId="{24042940-574F-4F5D-878C-C3399FFE9E29}" destId="{6C72E401-388A-4156-A598-CA0D8E665644}" srcOrd="0" destOrd="0" presId="urn:microsoft.com/office/officeart/2005/8/layout/default"/>
    <dgm:cxn modelId="{7C46832F-2779-4141-B4CC-51254B4A8D36}" type="presOf" srcId="{A41B457E-1B3F-4B93-A5CA-DE8D56541E37}" destId="{9D231DCE-EBDE-49F0-A0E5-2CEF6FD9A2FB}" srcOrd="0" destOrd="0" presId="urn:microsoft.com/office/officeart/2005/8/layout/default"/>
    <dgm:cxn modelId="{9C46CE09-C5A3-40C3-B2CF-CC5DE7C27BC0}" srcId="{6FFAFFED-F570-4D5D-B092-C48F35005B2E}" destId="{68903C4D-8008-40CC-8711-EC9D2DF58CBD}" srcOrd="2" destOrd="0" parTransId="{37D00198-8427-4927-A142-C2A6068C856A}" sibTransId="{D50BAD0C-37A1-4368-8706-A03CA3373B99}"/>
    <dgm:cxn modelId="{DDECBFDD-72B0-455A-A1CF-1F34AB86FA86}" type="presOf" srcId="{18EF0AE5-EE6B-D748-B524-ED3CBED6A260}" destId="{BFBCD3A8-0B13-4840-9B1F-FEA0C3B3D0DC}" srcOrd="0" destOrd="0" presId="urn:microsoft.com/office/officeart/2005/8/layout/default"/>
    <dgm:cxn modelId="{D87950A8-FA94-B64B-8A8E-3B3D7A566F9C}" srcId="{6FFAFFED-F570-4D5D-B092-C48F35005B2E}" destId="{18EF0AE5-EE6B-D748-B524-ED3CBED6A260}" srcOrd="9" destOrd="0" parTransId="{0F310B1B-BCA6-B14A-A9B5-78EC6CC3D3D5}" sibTransId="{387D4AE4-AE2E-1842-B331-1EDF14C1851D}"/>
    <dgm:cxn modelId="{587FB072-F2B8-4352-A142-65EA47E3E182}" type="presOf" srcId="{829C5A11-8507-EF46-81DE-55DB04566C34}" destId="{096ADF00-5AA0-1540-8A6F-689C5A628C79}" srcOrd="0" destOrd="0" presId="urn:microsoft.com/office/officeart/2005/8/layout/default"/>
    <dgm:cxn modelId="{33A27DA0-D445-4994-BB25-6020F6425D2E}" type="presOf" srcId="{6FFAFFED-F570-4D5D-B092-C48F35005B2E}" destId="{DF1F07D7-AA6F-445C-BFD5-47A624F23366}" srcOrd="0" destOrd="0" presId="urn:microsoft.com/office/officeart/2005/8/layout/default"/>
    <dgm:cxn modelId="{2B604CA2-993C-49BA-A175-7F94E1FB5473}" srcId="{6FFAFFED-F570-4D5D-B092-C48F35005B2E}" destId="{214DDF6B-1D90-4548-A1F7-93E70F2F6F78}" srcOrd="8" destOrd="0" parTransId="{D00936CA-3989-4DBC-8237-F350B79FE19A}" sibTransId="{8A2484B6-9011-441A-8D48-B037D07D620F}"/>
    <dgm:cxn modelId="{F07870FD-815C-4A96-A730-78D93ABE15B2}" type="presOf" srcId="{262D5FDF-7392-4A32-8B08-FB0448072D1B}" destId="{2ADE75F8-254A-40E2-9BBC-75642E7D2C8B}" srcOrd="0" destOrd="0" presId="urn:microsoft.com/office/officeart/2005/8/layout/default"/>
    <dgm:cxn modelId="{DE2CD74E-6793-419A-AB03-25D81A6A44D5}" srcId="{6FFAFFED-F570-4D5D-B092-C48F35005B2E}" destId="{AD9E0812-349E-42CC-AC16-3E1F56C712A9}" srcOrd="0" destOrd="0" parTransId="{862E26DF-9370-444F-8500-A4476DD88AA9}" sibTransId="{D616A58F-4F79-4AD0-8BFC-A3BBB0B9445F}"/>
    <dgm:cxn modelId="{D497BD6D-64D1-4E6D-96A2-8560C62CED42}" type="presOf" srcId="{68903C4D-8008-40CC-8711-EC9D2DF58CBD}" destId="{ED71549C-BCBB-4732-8796-2FF519C8F99A}" srcOrd="0" destOrd="0" presId="urn:microsoft.com/office/officeart/2005/8/layout/default"/>
    <dgm:cxn modelId="{AE527DEB-69E6-4E13-A9CC-992AE2A3DB49}" srcId="{6FFAFFED-F570-4D5D-B092-C48F35005B2E}" destId="{A41B457E-1B3F-4B93-A5CA-DE8D56541E37}" srcOrd="6" destOrd="0" parTransId="{52F79316-7B24-479A-A6BE-28FF1B68F1E5}" sibTransId="{59CA5D3F-FB9C-46FF-843E-B76BE0913E4B}"/>
    <dgm:cxn modelId="{3FCE2E77-DD2B-4C74-BA5B-FF479DAD9799}" srcId="{6FFAFFED-F570-4D5D-B092-C48F35005B2E}" destId="{24042940-574F-4F5D-878C-C3399FFE9E29}" srcOrd="1" destOrd="0" parTransId="{8AE9CBC1-6F4A-4F7B-9647-31D45BE91C56}" sibTransId="{C204391B-D5E8-472A-9E28-474D3630AB2E}"/>
    <dgm:cxn modelId="{DFCDFB86-E62E-425D-B414-3DE8AF247CB1}" srcId="{6FFAFFED-F570-4D5D-B092-C48F35005B2E}" destId="{C1FD9182-DA2D-4B92-A368-5EBF686AB09C}" srcOrd="7" destOrd="0" parTransId="{F2EB2B7F-1C77-4BED-93FC-18F00E3AB480}" sibTransId="{B0F092AA-F2FF-4F70-8090-01E5CB71B28C}"/>
    <dgm:cxn modelId="{5EBBCF30-B734-40B5-B8CE-437D597305EE}" srcId="{6FFAFFED-F570-4D5D-B092-C48F35005B2E}" destId="{262D5FDF-7392-4A32-8B08-FB0448072D1B}" srcOrd="3" destOrd="0" parTransId="{3C642D52-3DAB-4C98-AE3D-C2E9E37668C1}" sibTransId="{3EDF6EE3-E395-4E14-B09E-7857033952A0}"/>
    <dgm:cxn modelId="{B5CD2B11-674B-4B53-8A2F-1D953FB21177}" type="presOf" srcId="{5D1E52CD-8BFA-4CFA-A01D-44F3D31E74D6}" destId="{8A7B3FBF-CD50-4A6E-B47E-6EECFA390E07}" srcOrd="0" destOrd="0" presId="urn:microsoft.com/office/officeart/2005/8/layout/default"/>
    <dgm:cxn modelId="{2E9ADB50-B47B-7E46-99D2-E1E30650A5D5}" srcId="{6FFAFFED-F570-4D5D-B092-C48F35005B2E}" destId="{829C5A11-8507-EF46-81DE-55DB04566C34}" srcOrd="11" destOrd="0" parTransId="{2B437C70-ADAF-3348-9D2B-A02DD1A863FD}" sibTransId="{60A86B32-A2B6-A849-9C79-483B6C84309A}"/>
    <dgm:cxn modelId="{FA8AE2CF-31B9-49E2-90AC-6190E162ABD1}" type="presOf" srcId="{214DDF6B-1D90-4548-A1F7-93E70F2F6F78}" destId="{DECB9B5E-42BE-40F6-9621-4285EDEEE8F9}" srcOrd="0" destOrd="0" presId="urn:microsoft.com/office/officeart/2005/8/layout/default"/>
    <dgm:cxn modelId="{14FDA541-E5B1-4221-BC29-49EF54A5CA07}" type="presOf" srcId="{AD9E0812-349E-42CC-AC16-3E1F56C712A9}" destId="{2276C4D1-5309-4950-BD00-020639693B99}" srcOrd="0" destOrd="0" presId="urn:microsoft.com/office/officeart/2005/8/layout/default"/>
    <dgm:cxn modelId="{C6DC0CB7-DAD2-4139-8EE1-684BA148FE86}" srcId="{6FFAFFED-F570-4D5D-B092-C48F35005B2E}" destId="{5D1E52CD-8BFA-4CFA-A01D-44F3D31E74D6}" srcOrd="5" destOrd="0" parTransId="{9FEA5686-76F2-416A-A89E-1BEBD75611A8}" sibTransId="{2251D3B3-E840-46B5-8BB3-8E4AF3993D7D}"/>
    <dgm:cxn modelId="{5E3F79E5-5045-48E1-91C4-AB405D8F5314}" type="presOf" srcId="{B09CA70E-71DE-4DA5-AB7E-26CB0267D703}" destId="{3229EA96-7A17-4EE6-90C0-A381C32BD1B3}" srcOrd="0" destOrd="0" presId="urn:microsoft.com/office/officeart/2005/8/layout/default"/>
    <dgm:cxn modelId="{BA9472BD-2FA2-43A6-BDD7-3C16BDB83140}" type="presParOf" srcId="{DF1F07D7-AA6F-445C-BFD5-47A624F23366}" destId="{2276C4D1-5309-4950-BD00-020639693B99}" srcOrd="0" destOrd="0" presId="urn:microsoft.com/office/officeart/2005/8/layout/default"/>
    <dgm:cxn modelId="{9E773F15-5DCA-4C64-A722-1F897D320065}" type="presParOf" srcId="{DF1F07D7-AA6F-445C-BFD5-47A624F23366}" destId="{330C4D54-8702-419A-AC96-AECD255ED9FF}" srcOrd="1" destOrd="0" presId="urn:microsoft.com/office/officeart/2005/8/layout/default"/>
    <dgm:cxn modelId="{50AB8860-EEC7-4852-8961-238B63A89810}" type="presParOf" srcId="{DF1F07D7-AA6F-445C-BFD5-47A624F23366}" destId="{6C72E401-388A-4156-A598-CA0D8E665644}" srcOrd="2" destOrd="0" presId="urn:microsoft.com/office/officeart/2005/8/layout/default"/>
    <dgm:cxn modelId="{DDB4227D-4B62-480B-BDA3-F2C3D1573BCA}" type="presParOf" srcId="{DF1F07D7-AA6F-445C-BFD5-47A624F23366}" destId="{229186D9-F37D-47C2-91CA-38BCE8BB18F7}" srcOrd="3" destOrd="0" presId="urn:microsoft.com/office/officeart/2005/8/layout/default"/>
    <dgm:cxn modelId="{A49974FA-CFD7-4E93-9CAA-B373C85579A6}" type="presParOf" srcId="{DF1F07D7-AA6F-445C-BFD5-47A624F23366}" destId="{ED71549C-BCBB-4732-8796-2FF519C8F99A}" srcOrd="4" destOrd="0" presId="urn:microsoft.com/office/officeart/2005/8/layout/default"/>
    <dgm:cxn modelId="{A2D26BD4-8E2A-444F-849A-E556426D2396}" type="presParOf" srcId="{DF1F07D7-AA6F-445C-BFD5-47A624F23366}" destId="{D00E197C-7435-4821-A0B3-8B9066B77504}" srcOrd="5" destOrd="0" presId="urn:microsoft.com/office/officeart/2005/8/layout/default"/>
    <dgm:cxn modelId="{5ECC5D02-6183-4AD5-B96B-94431CEAEF65}" type="presParOf" srcId="{DF1F07D7-AA6F-445C-BFD5-47A624F23366}" destId="{2ADE75F8-254A-40E2-9BBC-75642E7D2C8B}" srcOrd="6" destOrd="0" presId="urn:microsoft.com/office/officeart/2005/8/layout/default"/>
    <dgm:cxn modelId="{CCB266E9-7AA0-42BE-BD5E-E1F8420FE026}" type="presParOf" srcId="{DF1F07D7-AA6F-445C-BFD5-47A624F23366}" destId="{2401ABFF-72F7-45FD-AE51-0EABDB41B2E0}" srcOrd="7" destOrd="0" presId="urn:microsoft.com/office/officeart/2005/8/layout/default"/>
    <dgm:cxn modelId="{1BAEA48E-A0D2-4F99-9F0B-FA176900B0A7}" type="presParOf" srcId="{DF1F07D7-AA6F-445C-BFD5-47A624F23366}" destId="{AF32D189-D417-4A1D-B68A-FDE439BB365C}" srcOrd="8" destOrd="0" presId="urn:microsoft.com/office/officeart/2005/8/layout/default"/>
    <dgm:cxn modelId="{E77101B7-03AA-4FBF-BD64-CB198C52573A}" type="presParOf" srcId="{DF1F07D7-AA6F-445C-BFD5-47A624F23366}" destId="{3E95EB0C-17B2-4417-B259-88B360D45648}" srcOrd="9" destOrd="0" presId="urn:microsoft.com/office/officeart/2005/8/layout/default"/>
    <dgm:cxn modelId="{F505BAEE-3917-42B0-9DA4-793525122707}" type="presParOf" srcId="{DF1F07D7-AA6F-445C-BFD5-47A624F23366}" destId="{8A7B3FBF-CD50-4A6E-B47E-6EECFA390E07}" srcOrd="10" destOrd="0" presId="urn:microsoft.com/office/officeart/2005/8/layout/default"/>
    <dgm:cxn modelId="{D76E6B03-EE80-4B80-AB3A-E0E95AE69D77}" type="presParOf" srcId="{DF1F07D7-AA6F-445C-BFD5-47A624F23366}" destId="{6BC37053-306E-4A8E-9E0B-227E31A79642}" srcOrd="11" destOrd="0" presId="urn:microsoft.com/office/officeart/2005/8/layout/default"/>
    <dgm:cxn modelId="{450D4FEE-ACE7-4979-AFC8-D9129D60CBD0}" type="presParOf" srcId="{DF1F07D7-AA6F-445C-BFD5-47A624F23366}" destId="{9D231DCE-EBDE-49F0-A0E5-2CEF6FD9A2FB}" srcOrd="12" destOrd="0" presId="urn:microsoft.com/office/officeart/2005/8/layout/default"/>
    <dgm:cxn modelId="{0CE079DC-E770-4ADA-B777-CD1EAED07733}" type="presParOf" srcId="{DF1F07D7-AA6F-445C-BFD5-47A624F23366}" destId="{0E157193-6E0B-40C7-9FCD-F9B5CE4AC622}" srcOrd="13" destOrd="0" presId="urn:microsoft.com/office/officeart/2005/8/layout/default"/>
    <dgm:cxn modelId="{01F32307-FE4C-43BA-9D54-4F5CE041EC63}" type="presParOf" srcId="{DF1F07D7-AA6F-445C-BFD5-47A624F23366}" destId="{82E7CF7A-94FF-45AC-B4DA-25686DCD5EBB}" srcOrd="14" destOrd="0" presId="urn:microsoft.com/office/officeart/2005/8/layout/default"/>
    <dgm:cxn modelId="{D4EA7505-25FD-4DCF-9E56-D5597677145E}" type="presParOf" srcId="{DF1F07D7-AA6F-445C-BFD5-47A624F23366}" destId="{B60EA080-E0D5-43B3-AB38-BD50EA4936AD}" srcOrd="15" destOrd="0" presId="urn:microsoft.com/office/officeart/2005/8/layout/default"/>
    <dgm:cxn modelId="{DB652C17-466E-46D2-8738-B5BE3B092886}" type="presParOf" srcId="{DF1F07D7-AA6F-445C-BFD5-47A624F23366}" destId="{DECB9B5E-42BE-40F6-9621-4285EDEEE8F9}" srcOrd="16" destOrd="0" presId="urn:microsoft.com/office/officeart/2005/8/layout/default"/>
    <dgm:cxn modelId="{2056E177-E37B-49ED-AFCF-EB84769A7154}" type="presParOf" srcId="{DF1F07D7-AA6F-445C-BFD5-47A624F23366}" destId="{DE669F0E-DBDA-4A9B-9E5D-072B14DA1236}" srcOrd="17" destOrd="0" presId="urn:microsoft.com/office/officeart/2005/8/layout/default"/>
    <dgm:cxn modelId="{631701E1-2D58-47EF-BAAE-3631AE3D0332}" type="presParOf" srcId="{DF1F07D7-AA6F-445C-BFD5-47A624F23366}" destId="{BFBCD3A8-0B13-4840-9B1F-FEA0C3B3D0DC}" srcOrd="18" destOrd="0" presId="urn:microsoft.com/office/officeart/2005/8/layout/default"/>
    <dgm:cxn modelId="{59E1272D-AB72-41D7-8520-A77BF54CAD5A}" type="presParOf" srcId="{DF1F07D7-AA6F-445C-BFD5-47A624F23366}" destId="{99392207-1624-8E4E-873E-C4D19B85CC81}" srcOrd="19" destOrd="0" presId="urn:microsoft.com/office/officeart/2005/8/layout/default"/>
    <dgm:cxn modelId="{CB974C39-7706-4BF7-B74D-4FA8FC8F6DB3}" type="presParOf" srcId="{DF1F07D7-AA6F-445C-BFD5-47A624F23366}" destId="{3229EA96-7A17-4EE6-90C0-A381C32BD1B3}" srcOrd="20" destOrd="0" presId="urn:microsoft.com/office/officeart/2005/8/layout/default"/>
    <dgm:cxn modelId="{B8883EFA-72F1-4B17-B5C9-E4952ED176D0}" type="presParOf" srcId="{DF1F07D7-AA6F-445C-BFD5-47A624F23366}" destId="{C7FC6925-3B08-8240-9E21-4CE8BE6F1211}" srcOrd="21" destOrd="0" presId="urn:microsoft.com/office/officeart/2005/8/layout/default"/>
    <dgm:cxn modelId="{930CE0CC-33EB-45E3-97A8-0C7E39661675}" type="presParOf" srcId="{DF1F07D7-AA6F-445C-BFD5-47A624F23366}" destId="{096ADF00-5AA0-1540-8A6F-689C5A628C79}" srcOrd="2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9F1B2-E267-A74B-BCBF-5B024FED34FC}">
      <dsp:nvSpPr>
        <dsp:cNvPr id="0" name=""/>
        <dsp:cNvSpPr/>
      </dsp:nvSpPr>
      <dsp:spPr>
        <a:xfrm rot="5400000">
          <a:off x="4074262" y="-1414085"/>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accent1"/>
              </a:solidFill>
            </a:rPr>
            <a:t>¿Por qué y </a:t>
          </a:r>
          <a:r>
            <a:rPr lang="en-US" sz="2500" kern="1200" dirty="0" err="1">
              <a:solidFill>
                <a:schemeClr val="accent1"/>
              </a:solidFill>
            </a:rPr>
            <a:t>cómo</a:t>
          </a:r>
          <a:r>
            <a:rPr lang="en-US" sz="2500" kern="1200" dirty="0">
              <a:solidFill>
                <a:schemeClr val="accent1"/>
              </a:solidFill>
            </a:rPr>
            <a:t> </a:t>
          </a:r>
          <a:r>
            <a:rPr lang="en-US" sz="2500" kern="1200" dirty="0" smtClean="0">
              <a:solidFill>
                <a:schemeClr val="accent1"/>
              </a:solidFill>
            </a:rPr>
            <a:t>la EBMO </a:t>
          </a:r>
          <a:r>
            <a:rPr lang="en-US" sz="2500" kern="1200" dirty="0" err="1" smtClean="0">
              <a:solidFill>
                <a:schemeClr val="accent1"/>
              </a:solidFill>
            </a:rPr>
            <a:t>soluciona</a:t>
          </a:r>
          <a:r>
            <a:rPr lang="en-US" sz="2500" kern="1200" dirty="0" smtClean="0">
              <a:solidFill>
                <a:schemeClr val="accent1"/>
              </a:solidFill>
            </a:rPr>
            <a:t> </a:t>
          </a:r>
          <a:r>
            <a:rPr lang="en-US" sz="2500" kern="1200" dirty="0" err="1" smtClean="0">
              <a:solidFill>
                <a:schemeClr val="accent1"/>
              </a:solidFill>
            </a:rPr>
            <a:t>su</a:t>
          </a:r>
          <a:r>
            <a:rPr lang="en-US" sz="2500" kern="1200" dirty="0" smtClean="0">
              <a:solidFill>
                <a:schemeClr val="accent1"/>
              </a:solidFill>
            </a:rPr>
            <a:t> </a:t>
          </a:r>
          <a:r>
            <a:rPr lang="en-US" sz="2500" kern="1200" dirty="0">
              <a:solidFill>
                <a:schemeClr val="accent1"/>
              </a:solidFill>
            </a:rPr>
            <a:t>problema?</a:t>
          </a:r>
          <a:endParaRPr lang="es-ES" sz="2500" kern="1200" dirty="0">
            <a:solidFill>
              <a:schemeClr val="accent1"/>
            </a:solidFill>
          </a:endParaRPr>
        </a:p>
      </dsp:txBody>
      <dsp:txXfrm rot="-5400000">
        <a:off x="2497115" y="225792"/>
        <a:ext cx="4376586" cy="1159562"/>
      </dsp:txXfrm>
    </dsp:sp>
    <dsp:sp modelId="{723844FD-E948-2F45-B0AC-68FC4393F48C}">
      <dsp:nvSpPr>
        <dsp:cNvPr id="0" name=""/>
        <dsp:cNvSpPr/>
      </dsp:nvSpPr>
      <dsp:spPr>
        <a:xfrm>
          <a:off x="0" y="2433"/>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sz="2700" kern="1200"/>
            <a:t>Pertinencia</a:t>
          </a:r>
          <a:endParaRPr lang="es-ES" sz="2700" kern="1200" dirty="0"/>
        </a:p>
      </dsp:txBody>
      <dsp:txXfrm>
        <a:off x="78412" y="80845"/>
        <a:ext cx="2340291" cy="1449453"/>
      </dsp:txXfrm>
    </dsp:sp>
    <dsp:sp modelId="{DCDB4D4B-7A27-F046-B7FA-D30FF237F4CF}">
      <dsp:nvSpPr>
        <dsp:cNvPr id="0" name=""/>
        <dsp:cNvSpPr/>
      </dsp:nvSpPr>
      <dsp:spPr>
        <a:xfrm rot="5400000">
          <a:off x="4074262" y="272505"/>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2D67AD"/>
              </a:solidFill>
            </a:rPr>
            <a:t>¿Qué beneficios </a:t>
          </a:r>
          <a:r>
            <a:rPr lang="en-US" sz="2500" kern="1200" dirty="0" err="1">
              <a:solidFill>
                <a:srgbClr val="2D67AD"/>
              </a:solidFill>
            </a:rPr>
            <a:t>específico</a:t>
          </a:r>
          <a:r>
            <a:rPr lang="en-US" sz="2500" kern="1200" dirty="0">
              <a:solidFill>
                <a:srgbClr val="2D67AD"/>
              </a:solidFill>
            </a:rPr>
            <a:t> </a:t>
          </a:r>
          <a:r>
            <a:rPr lang="en-US" sz="2500" kern="1200" dirty="0" err="1" smtClean="0">
              <a:solidFill>
                <a:srgbClr val="2D67AD"/>
              </a:solidFill>
            </a:rPr>
            <a:t>aporta</a:t>
          </a:r>
          <a:r>
            <a:rPr lang="en-US" sz="2500" kern="1200" dirty="0" smtClean="0">
              <a:solidFill>
                <a:srgbClr val="2D67AD"/>
              </a:solidFill>
            </a:rPr>
            <a:t> la EBMO?</a:t>
          </a:r>
          <a:endParaRPr lang="es-ES" sz="2500" kern="1200" dirty="0">
            <a:solidFill>
              <a:srgbClr val="2D67AD"/>
            </a:solidFill>
          </a:endParaRPr>
        </a:p>
      </dsp:txBody>
      <dsp:txXfrm rot="-5400000">
        <a:off x="2497115" y="1912382"/>
        <a:ext cx="4376586" cy="1159562"/>
      </dsp:txXfrm>
    </dsp:sp>
    <dsp:sp modelId="{988D300E-5D80-6249-A444-61F628CBA13A}">
      <dsp:nvSpPr>
        <dsp:cNvPr id="0" name=""/>
        <dsp:cNvSpPr/>
      </dsp:nvSpPr>
      <dsp:spPr>
        <a:xfrm>
          <a:off x="0" y="1689025"/>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sz="2700" kern="1200"/>
            <a:t>Valor cuantificado</a:t>
          </a:r>
          <a:endParaRPr lang="es-ES" sz="2700" kern="1200" dirty="0"/>
        </a:p>
      </dsp:txBody>
      <dsp:txXfrm>
        <a:off x="78412" y="1767437"/>
        <a:ext cx="2340291" cy="1449453"/>
      </dsp:txXfrm>
    </dsp:sp>
    <dsp:sp modelId="{FC2AAAFA-65B3-394C-8269-E86D802CC4D5}">
      <dsp:nvSpPr>
        <dsp:cNvPr id="0" name=""/>
        <dsp:cNvSpPr/>
      </dsp:nvSpPr>
      <dsp:spPr>
        <a:xfrm rot="5400000">
          <a:off x="4074262" y="1959097"/>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2D67AD"/>
              </a:solidFill>
            </a:rPr>
            <a:t>¿Por qué estas prestaciones sólo se pueden obtener </a:t>
          </a:r>
          <a:r>
            <a:rPr lang="en-US" sz="2500" kern="1200" dirty="0" err="1">
              <a:solidFill>
                <a:srgbClr val="2D67AD"/>
              </a:solidFill>
            </a:rPr>
            <a:t>mediante</a:t>
          </a:r>
          <a:r>
            <a:rPr lang="en-US" sz="2500" kern="1200" dirty="0">
              <a:solidFill>
                <a:srgbClr val="2D67AD"/>
              </a:solidFill>
            </a:rPr>
            <a:t> </a:t>
          </a:r>
          <a:r>
            <a:rPr lang="en-US" sz="2500" kern="1200" dirty="0" smtClean="0">
              <a:solidFill>
                <a:srgbClr val="2D67AD"/>
              </a:solidFill>
            </a:rPr>
            <a:t>la </a:t>
          </a:r>
          <a:r>
            <a:rPr lang="en-US" sz="2500" kern="1200" dirty="0" err="1" smtClean="0">
              <a:solidFill>
                <a:srgbClr val="2D67AD"/>
              </a:solidFill>
            </a:rPr>
            <a:t>organización</a:t>
          </a:r>
          <a:r>
            <a:rPr lang="en-US" sz="2500" kern="1200" dirty="0" smtClean="0">
              <a:solidFill>
                <a:srgbClr val="2D67AD"/>
              </a:solidFill>
            </a:rPr>
            <a:t>?</a:t>
          </a:r>
          <a:endParaRPr lang="es-ES" sz="2500" kern="1200" dirty="0">
            <a:solidFill>
              <a:srgbClr val="2D67AD"/>
            </a:solidFill>
          </a:endParaRPr>
        </a:p>
      </dsp:txBody>
      <dsp:txXfrm rot="-5400000">
        <a:off x="2497115" y="3598974"/>
        <a:ext cx="4376586" cy="1159562"/>
      </dsp:txXfrm>
    </dsp:sp>
    <dsp:sp modelId="{052E49D8-747F-EF45-9493-DB27BA94F6CB}">
      <dsp:nvSpPr>
        <dsp:cNvPr id="0" name=""/>
        <dsp:cNvSpPr/>
      </dsp:nvSpPr>
      <dsp:spPr>
        <a:xfrm>
          <a:off x="0" y="3375616"/>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sz="2700" kern="1200" dirty="0" err="1" smtClean="0"/>
            <a:t>Diferenciación</a:t>
          </a:r>
          <a:endParaRPr lang="es-ES" sz="2700" kern="1200" dirty="0"/>
        </a:p>
      </dsp:txBody>
      <dsp:txXfrm>
        <a:off x="78412" y="3454028"/>
        <a:ext cx="2340291" cy="144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968CA-E042-5C42-9783-525134758867}">
      <dsp:nvSpPr>
        <dsp:cNvPr id="0" name=""/>
        <dsp:cNvSpPr/>
      </dsp:nvSpPr>
      <dsp:spPr>
        <a:xfrm>
          <a:off x="0" y="330308"/>
          <a:ext cx="7560840" cy="1962576"/>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416560" rIns="586805" bIns="128016" numCol="1" spcCol="1270" anchor="t" anchorCtr="0">
          <a:noAutofit/>
        </a:bodyPr>
        <a:lstStyle/>
        <a:p>
          <a:pPr marL="0" lvl="1" indent="0" algn="l" defTabSz="800100" rtl="0">
            <a:lnSpc>
              <a:spcPct val="90000"/>
            </a:lnSpc>
            <a:spcBef>
              <a:spcPct val="0"/>
            </a:spcBef>
            <a:spcAft>
              <a:spcPct val="15000"/>
            </a:spcAft>
            <a:buChar char="••"/>
          </a:pPr>
          <a:r>
            <a:rPr lang="es-ES" sz="1800" b="0" kern="1200">
              <a:solidFill>
                <a:schemeClr val="bg1"/>
              </a:solidFill>
              <a:latin typeface="Arial" panose="020B0604020202020204" pitchFamily="34" charset="0"/>
            </a:rPr>
            <a:t> N.º afiliados, % afiliados que pagan suscripción </a:t>
          </a:r>
          <a:endParaRPr lang="es-ES" sz="1800" b="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ES" sz="1800" b="0" kern="1200" dirty="0">
              <a:solidFill>
                <a:schemeClr val="bg1"/>
              </a:solidFill>
              <a:latin typeface="Arial" panose="020B0604020202020204" pitchFamily="34" charset="0"/>
            </a:rPr>
            <a:t>Número de afiliados por sector / tamaño</a:t>
          </a:r>
          <a:endParaRPr lang="es-ES" sz="1800" b="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ES" sz="1800" b="0" kern="1200" dirty="0">
              <a:solidFill>
                <a:schemeClr val="bg1"/>
              </a:solidFill>
              <a:latin typeface="Arial" panose="020B0604020202020204" pitchFamily="34" charset="0"/>
            </a:rPr>
            <a:t>N.º de trabajadores empleados por afiliado / n.º total de empleados    </a:t>
          </a:r>
        </a:p>
        <a:p>
          <a:pPr marL="171450" lvl="1" indent="-171450" algn="l" defTabSz="800100">
            <a:lnSpc>
              <a:spcPct val="90000"/>
            </a:lnSpc>
            <a:spcBef>
              <a:spcPct val="0"/>
            </a:spcBef>
            <a:spcAft>
              <a:spcPct val="15000"/>
            </a:spcAft>
            <a:buChar char="••"/>
          </a:pPr>
          <a:r>
            <a:rPr lang="es-ES" sz="1800" b="0" kern="1200" dirty="0">
              <a:solidFill>
                <a:schemeClr val="bg1"/>
              </a:solidFill>
              <a:latin typeface="Arial" panose="020B0604020202020204" pitchFamily="34" charset="0"/>
            </a:rPr>
            <a:t>Facturación de los afiliados / PIB total de la región o distrito</a:t>
          </a:r>
        </a:p>
      </dsp:txBody>
      <dsp:txXfrm>
        <a:off x="0" y="330308"/>
        <a:ext cx="7560840" cy="1962576"/>
      </dsp:txXfrm>
    </dsp:sp>
    <dsp:sp modelId="{153A9AE2-03C2-3F49-B67F-E4231F96A35A}">
      <dsp:nvSpPr>
        <dsp:cNvPr id="0" name=""/>
        <dsp:cNvSpPr/>
      </dsp:nvSpPr>
      <dsp:spPr>
        <a:xfrm>
          <a:off x="378042" y="35108"/>
          <a:ext cx="5292588" cy="59040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es-ES" sz="1800" b="1" kern="1200" dirty="0">
              <a:latin typeface="Arial" panose="020B0604020202020204" pitchFamily="34" charset="0"/>
            </a:rPr>
            <a:t>Representatividad</a:t>
          </a:r>
          <a:endParaRPr lang="es-ES" sz="1800" b="1" kern="1200" dirty="0">
            <a:latin typeface="Arial" panose="020B0604020202020204" pitchFamily="34" charset="0"/>
            <a:cs typeface="Arial" panose="020B0604020202020204" pitchFamily="34" charset="0"/>
          </a:endParaRPr>
        </a:p>
      </dsp:txBody>
      <dsp:txXfrm>
        <a:off x="406863" y="63929"/>
        <a:ext cx="5234946" cy="532758"/>
      </dsp:txXfrm>
    </dsp:sp>
    <dsp:sp modelId="{ABAB7AC1-4510-4947-821A-3FE829F2A973}">
      <dsp:nvSpPr>
        <dsp:cNvPr id="0" name=""/>
        <dsp:cNvSpPr/>
      </dsp:nvSpPr>
      <dsp:spPr>
        <a:xfrm>
          <a:off x="0" y="2696085"/>
          <a:ext cx="7560840" cy="803250"/>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416560" rIns="586805" bIns="128016" numCol="1" spcCol="1270" anchor="t" anchorCtr="0">
          <a:noAutofit/>
        </a:bodyPr>
        <a:lstStyle/>
        <a:p>
          <a:pPr marL="57150" lvl="1" indent="0" algn="l" defTabSz="444500">
            <a:lnSpc>
              <a:spcPct val="90000"/>
            </a:lnSpc>
            <a:spcBef>
              <a:spcPct val="0"/>
            </a:spcBef>
            <a:spcAft>
              <a:spcPct val="15000"/>
            </a:spcAft>
            <a:buChar char="••"/>
          </a:pPr>
          <a:r>
            <a:rPr lang="es-ES" sz="1800" b="0" kern="1200" dirty="0">
              <a:solidFill>
                <a:schemeClr val="bg1"/>
              </a:solidFill>
              <a:latin typeface="Arial" panose="020B0604020202020204" pitchFamily="34" charset="0"/>
            </a:rPr>
            <a:t>% de afiliados que utilizan los servicios </a:t>
          </a:r>
          <a:endParaRPr lang="es-ES" sz="1800" b="0" kern="1200" dirty="0">
            <a:solidFill>
              <a:schemeClr val="bg1"/>
            </a:solidFill>
            <a:latin typeface="Candara" pitchFamily="34" charset="0"/>
          </a:endParaRPr>
        </a:p>
      </dsp:txBody>
      <dsp:txXfrm>
        <a:off x="0" y="2696085"/>
        <a:ext cx="7560840" cy="803250"/>
      </dsp:txXfrm>
    </dsp:sp>
    <dsp:sp modelId="{55CF05FB-39D4-FE49-8B07-53E22E159323}">
      <dsp:nvSpPr>
        <dsp:cNvPr id="0" name=""/>
        <dsp:cNvSpPr/>
      </dsp:nvSpPr>
      <dsp:spPr>
        <a:xfrm>
          <a:off x="378042" y="2400885"/>
          <a:ext cx="5292588" cy="59040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es-ES" sz="1800" b="1" kern="1200" dirty="0">
              <a:latin typeface="Arial" panose="020B0604020202020204" pitchFamily="34" charset="0"/>
            </a:rPr>
            <a:t>Intensidad</a:t>
          </a:r>
          <a:endParaRPr lang="es-ES" sz="1800" b="1" kern="1200" dirty="0">
            <a:latin typeface="Arial" panose="020B0604020202020204" pitchFamily="34" charset="0"/>
            <a:cs typeface="Arial" panose="020B0604020202020204" pitchFamily="34" charset="0"/>
          </a:endParaRPr>
        </a:p>
      </dsp:txBody>
      <dsp:txXfrm>
        <a:off x="406863" y="2429706"/>
        <a:ext cx="5234946" cy="532758"/>
      </dsp:txXfrm>
    </dsp:sp>
    <dsp:sp modelId="{871D9545-2D4C-B641-AC62-530AF32AFB76}">
      <dsp:nvSpPr>
        <dsp:cNvPr id="0" name=""/>
        <dsp:cNvSpPr/>
      </dsp:nvSpPr>
      <dsp:spPr>
        <a:xfrm>
          <a:off x="0" y="3902535"/>
          <a:ext cx="7560840" cy="787500"/>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416560" rIns="586805" bIns="128016" numCol="1" spcCol="1270" anchor="t" anchorCtr="0">
          <a:noAutofit/>
        </a:bodyPr>
        <a:lstStyle/>
        <a:p>
          <a:pPr marL="171450" lvl="1" indent="-171450" algn="l" defTabSz="800100" rtl="0">
            <a:lnSpc>
              <a:spcPct val="90000"/>
            </a:lnSpc>
            <a:spcBef>
              <a:spcPct val="0"/>
            </a:spcBef>
            <a:spcAft>
              <a:spcPct val="15000"/>
            </a:spcAft>
            <a:buChar char="••"/>
          </a:pPr>
          <a:r>
            <a:rPr lang="es-ES" sz="1800" b="0" kern="1200" dirty="0">
              <a:solidFill>
                <a:schemeClr val="bg1"/>
              </a:solidFill>
              <a:latin typeface="Arial" panose="020B0604020202020204" pitchFamily="34" charset="0"/>
            </a:rPr>
            <a:t>Índice de afiliación - índice de retención - fidelidad media</a:t>
          </a:r>
          <a:endParaRPr lang="es-ES" sz="1800" b="0" kern="1200" dirty="0">
            <a:solidFill>
              <a:schemeClr val="bg1"/>
            </a:solidFill>
            <a:latin typeface="Arial" panose="020B0604020202020204" pitchFamily="34" charset="0"/>
            <a:cs typeface="Arial" panose="020B0604020202020204" pitchFamily="34" charset="0"/>
          </a:endParaRPr>
        </a:p>
      </dsp:txBody>
      <dsp:txXfrm>
        <a:off x="0" y="3902535"/>
        <a:ext cx="7560840" cy="787500"/>
      </dsp:txXfrm>
    </dsp:sp>
    <dsp:sp modelId="{8364DB37-A002-7D44-9760-E13C048A2AF1}">
      <dsp:nvSpPr>
        <dsp:cNvPr id="0" name=""/>
        <dsp:cNvSpPr/>
      </dsp:nvSpPr>
      <dsp:spPr>
        <a:xfrm>
          <a:off x="378042" y="3607335"/>
          <a:ext cx="5292588" cy="59040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es-ES" sz="1800" b="1" kern="1200" dirty="0">
              <a:latin typeface="Arial" panose="020B0604020202020204" pitchFamily="34" charset="0"/>
            </a:rPr>
            <a:t>Pertinencia</a:t>
          </a:r>
          <a:endParaRPr lang="es-ES" sz="1800" b="1" kern="1200" dirty="0">
            <a:latin typeface="Arial" panose="020B0604020202020204" pitchFamily="34" charset="0"/>
            <a:cs typeface="Arial" panose="020B0604020202020204" pitchFamily="34" charset="0"/>
          </a:endParaRPr>
        </a:p>
      </dsp:txBody>
      <dsp:txXfrm>
        <a:off x="406863" y="3636156"/>
        <a:ext cx="523494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F569-6EDE-4FAA-B9D2-C0D02D09B52F}">
      <dsp:nvSpPr>
        <dsp:cNvPr id="0" name=""/>
        <dsp:cNvSpPr/>
      </dsp:nvSpPr>
      <dsp:spPr>
        <a:xfrm>
          <a:off x="0"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sz="1300" kern="1200" dirty="0"/>
            <a:t>Los </a:t>
          </a:r>
          <a:r>
            <a:rPr sz="1300" kern="1200" dirty="0" err="1"/>
            <a:t>datos</a:t>
          </a:r>
          <a:r>
            <a:rPr sz="1300" kern="1200" dirty="0"/>
            <a:t> de </a:t>
          </a:r>
          <a:r>
            <a:rPr sz="1300" kern="1200" dirty="0" err="1"/>
            <a:t>los</a:t>
          </a:r>
          <a:r>
            <a:rPr sz="1300" kern="1200" dirty="0"/>
            <a:t> </a:t>
          </a:r>
          <a:r>
            <a:rPr sz="1300" kern="1200" dirty="0" err="1"/>
            <a:t>afiliados</a:t>
          </a:r>
          <a:r>
            <a:rPr sz="1300" kern="1200" dirty="0"/>
            <a:t> </a:t>
          </a:r>
          <a:r>
            <a:rPr sz="1300" kern="1200" dirty="0" err="1"/>
            <a:t>están</a:t>
          </a:r>
          <a:r>
            <a:rPr sz="1300" kern="1200" dirty="0"/>
            <a:t> </a:t>
          </a:r>
          <a:r>
            <a:rPr sz="1300" kern="1200" dirty="0" err="1"/>
            <a:t>en</a:t>
          </a:r>
          <a:r>
            <a:rPr sz="1300" kern="1200" dirty="0"/>
            <a:t> un </a:t>
          </a:r>
          <a:r>
            <a:rPr sz="1300" kern="1200" dirty="0" err="1"/>
            <a:t>documento</a:t>
          </a:r>
          <a:r>
            <a:rPr sz="1300" kern="1200" dirty="0"/>
            <a:t> Excel: </a:t>
          </a:r>
          <a:r>
            <a:rPr sz="1300" kern="1200" dirty="0" err="1"/>
            <a:t>principalmente</a:t>
          </a:r>
          <a:r>
            <a:rPr sz="1300" kern="1200" dirty="0"/>
            <a:t> </a:t>
          </a:r>
          <a:r>
            <a:rPr sz="1300" kern="1200" dirty="0" err="1"/>
            <a:t>nombres</a:t>
          </a:r>
          <a:r>
            <a:rPr sz="1300" kern="1200" dirty="0"/>
            <a:t> y </a:t>
          </a:r>
          <a:r>
            <a:rPr sz="1300" kern="1200" dirty="0" err="1"/>
            <a:t>direcciones</a:t>
          </a:r>
          <a:endParaRPr lang="es-ES" sz="1300" kern="1200" dirty="0"/>
        </a:p>
      </dsp:txBody>
      <dsp:txXfrm>
        <a:off x="0" y="436548"/>
        <a:ext cx="1710189" cy="1026114"/>
      </dsp:txXfrm>
    </dsp:sp>
    <dsp:sp modelId="{C7E6DC6C-6AB3-4684-9F2E-742C902273D2}">
      <dsp:nvSpPr>
        <dsp:cNvPr id="0" name=""/>
        <dsp:cNvSpPr/>
      </dsp:nvSpPr>
      <dsp:spPr>
        <a:xfrm>
          <a:off x="1881209"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sz="1300" kern="1200"/>
            <a:t>Diferentes fuentes en las que se almacena información sobre los afiliados</a:t>
          </a:r>
          <a:endParaRPr lang="es-ES" sz="1300" kern="1200" dirty="0"/>
        </a:p>
      </dsp:txBody>
      <dsp:txXfrm>
        <a:off x="1881209" y="436548"/>
        <a:ext cx="1710189" cy="1026114"/>
      </dsp:txXfrm>
    </dsp:sp>
    <dsp:sp modelId="{5C4A40B6-2402-47D1-AB6B-E4916ADD18B6}">
      <dsp:nvSpPr>
        <dsp:cNvPr id="0" name=""/>
        <dsp:cNvSpPr/>
      </dsp:nvSpPr>
      <dsp:spPr>
        <a:xfrm>
          <a:off x="3762418"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sz="1300" kern="1200"/>
            <a:t>Posibilidad limitada de análisis y presentación de informes </a:t>
          </a:r>
          <a:endParaRPr lang="es-ES" sz="1300" kern="1200" dirty="0"/>
        </a:p>
      </dsp:txBody>
      <dsp:txXfrm>
        <a:off x="3762418" y="436548"/>
        <a:ext cx="1710189" cy="1026114"/>
      </dsp:txXfrm>
    </dsp:sp>
    <dsp:sp modelId="{7175AAEF-4EB3-4607-BFEA-6145A8082165}">
      <dsp:nvSpPr>
        <dsp:cNvPr id="0" name=""/>
        <dsp:cNvSpPr/>
      </dsp:nvSpPr>
      <dsp:spPr>
        <a:xfrm>
          <a:off x="940604" y="1633681"/>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sz="1300" kern="1200"/>
            <a:t>Estático: no se pueden descubrir vínculos</a:t>
          </a:r>
          <a:endParaRPr lang="es-ES" sz="1300" kern="1200" dirty="0"/>
        </a:p>
      </dsp:txBody>
      <dsp:txXfrm>
        <a:off x="940604" y="1633681"/>
        <a:ext cx="1710189" cy="1026114"/>
      </dsp:txXfrm>
    </dsp:sp>
    <dsp:sp modelId="{597643F5-6CCF-4440-A625-3711A08792C9}">
      <dsp:nvSpPr>
        <dsp:cNvPr id="0" name=""/>
        <dsp:cNvSpPr/>
      </dsp:nvSpPr>
      <dsp:spPr>
        <a:xfrm>
          <a:off x="2821813" y="1633681"/>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sz="1300" kern="1200" dirty="0"/>
            <a:t>La </a:t>
          </a:r>
          <a:r>
            <a:rPr sz="1300" kern="1200" dirty="0" err="1"/>
            <a:t>actualización</a:t>
          </a:r>
          <a:r>
            <a:rPr sz="1300" kern="1200" dirty="0"/>
            <a:t> de </a:t>
          </a:r>
          <a:r>
            <a:rPr sz="1300" kern="1200" dirty="0" err="1"/>
            <a:t>los</a:t>
          </a:r>
          <a:r>
            <a:rPr sz="1300" kern="1200" dirty="0"/>
            <a:t> </a:t>
          </a:r>
          <a:r>
            <a:rPr sz="1300" kern="1200" dirty="0" err="1"/>
            <a:t>datos</a:t>
          </a:r>
          <a:r>
            <a:rPr sz="1300" kern="1200" dirty="0"/>
            <a:t> </a:t>
          </a:r>
          <a:r>
            <a:rPr sz="1300" kern="1200" dirty="0" err="1"/>
            <a:t>requiere</a:t>
          </a:r>
          <a:r>
            <a:rPr sz="1300" kern="1200" dirty="0"/>
            <a:t> mucho </a:t>
          </a:r>
          <a:r>
            <a:rPr sz="1300" kern="1200" dirty="0" err="1"/>
            <a:t>esfuerzo</a:t>
          </a:r>
          <a:r>
            <a:rPr sz="1300" kern="1200" dirty="0"/>
            <a:t> (a menudo no se </a:t>
          </a:r>
          <a:r>
            <a:rPr sz="1300" kern="1200" dirty="0" err="1"/>
            <a:t>hace</a:t>
          </a:r>
          <a:r>
            <a:rPr sz="1300" kern="1200" dirty="0"/>
            <a:t> </a:t>
          </a:r>
          <a:r>
            <a:rPr sz="1300" kern="1200" dirty="0" err="1"/>
            <a:t>regularmente</a:t>
          </a:r>
          <a:r>
            <a:rPr sz="1300" kern="1200" dirty="0"/>
            <a:t>)</a:t>
          </a:r>
          <a:endParaRPr lang="es-ES" sz="1300" kern="1200" dirty="0"/>
        </a:p>
      </dsp:txBody>
      <dsp:txXfrm>
        <a:off x="2821813" y="1633681"/>
        <a:ext cx="1710189" cy="1026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F569-6EDE-4FAA-B9D2-C0D02D09B52F}">
      <dsp:nvSpPr>
        <dsp:cNvPr id="0" name=""/>
        <dsp:cNvSpPr/>
      </dsp:nvSpPr>
      <dsp:spPr>
        <a:xfrm>
          <a:off x="778" y="288031"/>
          <a:ext cx="3036518" cy="3240360"/>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b="1" kern="1200" dirty="0"/>
            <a:t>¿Qué aporta el CRM a la estrategias de afiliación?</a:t>
          </a:r>
          <a:endParaRPr lang="es-ES" sz="1400" b="1" kern="1200" dirty="0"/>
        </a:p>
        <a:p>
          <a:pPr marL="114300" lvl="1" indent="-114300" algn="l" defTabSz="622300" rtl="0">
            <a:lnSpc>
              <a:spcPct val="90000"/>
            </a:lnSpc>
            <a:spcBef>
              <a:spcPct val="0"/>
            </a:spcBef>
            <a:spcAft>
              <a:spcPct val="15000"/>
            </a:spcAft>
            <a:buChar char="••"/>
          </a:pPr>
          <a:r>
            <a:rPr lang="en-GB" sz="1400" kern="1200" dirty="0"/>
            <a:t>Orientado a las necesidades / centrado en </a:t>
          </a:r>
          <a:r>
            <a:rPr lang="en-GB" sz="1400" kern="1200" dirty="0" err="1"/>
            <a:t>los</a:t>
          </a:r>
          <a:r>
            <a:rPr lang="en-GB" sz="1400" kern="1200" dirty="0"/>
            <a:t> </a:t>
          </a:r>
          <a:r>
            <a:rPr lang="en-GB" sz="1400" kern="1200" dirty="0" err="1" smtClean="0"/>
            <a:t>clientes</a:t>
          </a:r>
          <a:r>
            <a:rPr lang="en-GB" sz="1400" kern="1200" dirty="0" smtClean="0"/>
            <a:t>.</a:t>
          </a:r>
          <a:endParaRPr lang="es-ES" sz="1400" kern="1200" dirty="0"/>
        </a:p>
        <a:p>
          <a:pPr marL="114300" lvl="1" indent="-114300" algn="l" defTabSz="622300">
            <a:lnSpc>
              <a:spcPct val="90000"/>
            </a:lnSpc>
            <a:spcBef>
              <a:spcPct val="0"/>
            </a:spcBef>
            <a:spcAft>
              <a:spcPct val="15000"/>
            </a:spcAft>
            <a:buChar char="••"/>
          </a:pPr>
          <a:r>
            <a:rPr lang="en-GB" sz="1400" kern="1200" dirty="0" err="1" smtClean="0"/>
            <a:t>Segmentación</a:t>
          </a:r>
          <a:r>
            <a:rPr lang="en-GB" sz="1400" kern="1200" dirty="0" smtClean="0"/>
            <a:t>.</a:t>
          </a:r>
          <a:endParaRPr lang="en-GB" sz="1400" kern="1200" dirty="0"/>
        </a:p>
        <a:p>
          <a:pPr marL="114300" lvl="1" indent="-114300" algn="l" defTabSz="622300">
            <a:lnSpc>
              <a:spcPct val="90000"/>
            </a:lnSpc>
            <a:spcBef>
              <a:spcPct val="0"/>
            </a:spcBef>
            <a:spcAft>
              <a:spcPct val="15000"/>
            </a:spcAft>
            <a:buChar char="••"/>
          </a:pPr>
          <a:r>
            <a:rPr lang="en-US" sz="1400" kern="1200" dirty="0"/>
            <a:t>Creación de contactos duraderos y de </a:t>
          </a:r>
          <a:r>
            <a:rPr lang="en-US" sz="1400" kern="1200" dirty="0" err="1" smtClean="0"/>
            <a:t>fidelidad</a:t>
          </a:r>
          <a:r>
            <a:rPr lang="en-US" sz="1400" kern="1200" dirty="0" smtClean="0"/>
            <a:t>.</a:t>
          </a:r>
          <a:endParaRPr lang="es-ES" sz="1400" kern="1200" dirty="0"/>
        </a:p>
        <a:p>
          <a:pPr marL="114300" lvl="1" indent="-114300" algn="l" defTabSz="622300">
            <a:lnSpc>
              <a:spcPct val="90000"/>
            </a:lnSpc>
            <a:spcBef>
              <a:spcPct val="0"/>
            </a:spcBef>
            <a:spcAft>
              <a:spcPct val="15000"/>
            </a:spcAft>
            <a:buChar char="••"/>
          </a:pPr>
          <a:r>
            <a:rPr lang="en-GB" sz="1400" kern="1200" dirty="0"/>
            <a:t>Control preciso de </a:t>
          </a:r>
          <a:r>
            <a:rPr lang="en-GB" sz="1400" kern="1200" dirty="0" err="1"/>
            <a:t>los</a:t>
          </a:r>
          <a:r>
            <a:rPr lang="en-GB" sz="1400" kern="1200" dirty="0"/>
            <a:t> </a:t>
          </a:r>
          <a:r>
            <a:rPr lang="en-GB" sz="1400" kern="1200" dirty="0" err="1" smtClean="0"/>
            <a:t>resultados</a:t>
          </a:r>
          <a:r>
            <a:rPr lang="en-GB" sz="1400" kern="1200" dirty="0" smtClean="0"/>
            <a:t>. </a:t>
          </a:r>
          <a:endParaRPr lang="en-GB" sz="1400" kern="1200" dirty="0"/>
        </a:p>
        <a:p>
          <a:pPr marL="114300" lvl="1" indent="-114300" algn="l" defTabSz="622300">
            <a:lnSpc>
              <a:spcPct val="90000"/>
            </a:lnSpc>
            <a:spcBef>
              <a:spcPct val="0"/>
            </a:spcBef>
            <a:spcAft>
              <a:spcPct val="15000"/>
            </a:spcAft>
            <a:buChar char="••"/>
          </a:pPr>
          <a:r>
            <a:rPr lang="en-GB" sz="1400" kern="1200" dirty="0"/>
            <a:t>¡CON APOYO DE LAS TIC!</a:t>
          </a:r>
          <a:endParaRPr lang="es-ES" sz="1400" kern="1200" dirty="0"/>
        </a:p>
      </dsp:txBody>
      <dsp:txXfrm>
        <a:off x="778" y="288031"/>
        <a:ext cx="3036518" cy="3240360"/>
      </dsp:txXfrm>
    </dsp:sp>
    <dsp:sp modelId="{6658964A-D6EB-4036-B3D4-EB92FB1E29A3}">
      <dsp:nvSpPr>
        <dsp:cNvPr id="0" name=""/>
        <dsp:cNvSpPr/>
      </dsp:nvSpPr>
      <dsp:spPr>
        <a:xfrm>
          <a:off x="3340949" y="288031"/>
          <a:ext cx="3036518" cy="3240360"/>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1" kern="1200" dirty="0"/>
            <a:t>¿Qué ofrece un programa CRM?</a:t>
          </a:r>
          <a:endParaRPr lang="es-ES" sz="1400" b="1" kern="1200" dirty="0"/>
        </a:p>
        <a:p>
          <a:pPr marL="114300" lvl="1" indent="-114300" algn="l" defTabSz="622300">
            <a:lnSpc>
              <a:spcPct val="90000"/>
            </a:lnSpc>
            <a:spcBef>
              <a:spcPct val="0"/>
            </a:spcBef>
            <a:spcAft>
              <a:spcPct val="15000"/>
            </a:spcAft>
            <a:buChar char="••"/>
          </a:pPr>
          <a:r>
            <a:rPr lang="en-GB" sz="1400" kern="1200" dirty="0"/>
            <a:t>Datos básicos de calidad (cuántos miembros: total / </a:t>
          </a:r>
          <a:r>
            <a:rPr lang="en-GB" sz="1400" kern="1200" dirty="0" err="1" smtClean="0"/>
            <a:t>retenci</a:t>
          </a:r>
          <a:r>
            <a:rPr lang="es-ES" sz="1400" kern="1200" dirty="0" err="1" smtClean="0"/>
            <a:t>ón</a:t>
          </a:r>
          <a:r>
            <a:rPr lang="en-GB" sz="1400" kern="1200" dirty="0" smtClean="0"/>
            <a:t> </a:t>
          </a:r>
          <a:r>
            <a:rPr lang="en-GB" sz="1400" kern="1200" dirty="0"/>
            <a:t>/ nuevos; características: tamaño, región, sector; estado de los </a:t>
          </a:r>
          <a:r>
            <a:rPr lang="en-GB" sz="1400" kern="1200" dirty="0" err="1"/>
            <a:t>pagos</a:t>
          </a:r>
          <a:r>
            <a:rPr lang="en-GB" sz="1400" kern="1200" dirty="0" smtClean="0"/>
            <a:t>).</a:t>
          </a:r>
          <a:endParaRPr lang="es-ES" sz="1400" kern="1200" dirty="0"/>
        </a:p>
        <a:p>
          <a:pPr marL="114300" lvl="1" indent="-114300" algn="l" defTabSz="622300">
            <a:lnSpc>
              <a:spcPct val="90000"/>
            </a:lnSpc>
            <a:spcBef>
              <a:spcPct val="0"/>
            </a:spcBef>
            <a:spcAft>
              <a:spcPct val="15000"/>
            </a:spcAft>
            <a:buChar char="••"/>
          </a:pPr>
          <a:r>
            <a:rPr lang="en-US" sz="1400" kern="1200" dirty="0"/>
            <a:t>Datos de seguimiento de calidad: cómo utilizan los clientes a la </a:t>
          </a:r>
          <a:r>
            <a:rPr lang="en-US" sz="1400" kern="1200" dirty="0" err="1" smtClean="0"/>
            <a:t>organización</a:t>
          </a:r>
          <a:r>
            <a:rPr lang="en-US" sz="1400" kern="1200" dirty="0" smtClean="0"/>
            <a:t>.</a:t>
          </a:r>
          <a:endParaRPr lang="es-ES" sz="1400" kern="1200" dirty="0"/>
        </a:p>
        <a:p>
          <a:pPr marL="114300" lvl="1" indent="-114300" algn="l" defTabSz="622300">
            <a:lnSpc>
              <a:spcPct val="90000"/>
            </a:lnSpc>
            <a:spcBef>
              <a:spcPct val="0"/>
            </a:spcBef>
            <a:spcAft>
              <a:spcPct val="15000"/>
            </a:spcAft>
            <a:buChar char="••"/>
          </a:pPr>
          <a:r>
            <a:rPr lang="en-GB" sz="1400" kern="1200" dirty="0"/>
            <a:t>Datos compartidos (todos los compañeros tienen acceso a la vez y ayudan a </a:t>
          </a:r>
          <a:r>
            <a:rPr lang="en-GB" sz="1400" kern="1200" dirty="0" err="1"/>
            <a:t>actualizar</a:t>
          </a:r>
          <a:r>
            <a:rPr lang="en-GB" sz="1400" kern="1200" dirty="0" smtClean="0"/>
            <a:t>).</a:t>
          </a:r>
          <a:endParaRPr lang="es-ES" sz="1400" kern="1200" dirty="0"/>
        </a:p>
        <a:p>
          <a:pPr marL="114300" lvl="1" indent="-114300" algn="l" defTabSz="622300">
            <a:lnSpc>
              <a:spcPct val="90000"/>
            </a:lnSpc>
            <a:spcBef>
              <a:spcPct val="0"/>
            </a:spcBef>
            <a:spcAft>
              <a:spcPct val="15000"/>
            </a:spcAft>
            <a:buChar char="••"/>
          </a:pPr>
          <a:r>
            <a:rPr lang="en-US" sz="1400" kern="1200" dirty="0"/>
            <a:t>Datos sobre posibles clientes: posibles </a:t>
          </a:r>
          <a:r>
            <a:rPr lang="en-US" sz="1400" kern="1200" dirty="0" err="1"/>
            <a:t>afiliados</a:t>
          </a:r>
          <a:r>
            <a:rPr lang="en-US" sz="1400" kern="1200" dirty="0"/>
            <a:t> </a:t>
          </a:r>
          <a:r>
            <a:rPr lang="en-US" sz="1400" kern="1200" dirty="0" err="1" smtClean="0"/>
            <a:t>nuevos</a:t>
          </a:r>
          <a:r>
            <a:rPr lang="en-US" sz="1400" kern="1200" dirty="0" smtClean="0"/>
            <a:t>.   </a:t>
          </a:r>
          <a:endParaRPr lang="es-ES" sz="1400" kern="1200" dirty="0"/>
        </a:p>
      </dsp:txBody>
      <dsp:txXfrm>
        <a:off x="3340949" y="288031"/>
        <a:ext cx="3036518" cy="3240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301CB-F06F-C248-BF1F-5A4AA36665EF}">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4F4637-3C24-E742-BF1F-0983A892D03C}">
      <dsp:nvSpPr>
        <dsp:cNvPr id="0" name=""/>
        <dsp:cNvSpPr/>
      </dsp:nvSpPr>
      <dsp:spPr>
        <a:xfrm>
          <a:off x="384538" y="253918"/>
          <a:ext cx="5656275"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58420" rIns="58420" bIns="58420" numCol="1" spcCol="1270" anchor="ctr" anchorCtr="0">
          <a:noAutofit/>
        </a:bodyPr>
        <a:lstStyle/>
        <a:p>
          <a:pPr lvl="0" algn="l" defTabSz="1022350">
            <a:lnSpc>
              <a:spcPct val="90000"/>
            </a:lnSpc>
            <a:spcBef>
              <a:spcPct val="0"/>
            </a:spcBef>
            <a:spcAft>
              <a:spcPct val="35000"/>
            </a:spcAft>
          </a:pPr>
          <a:r>
            <a:rPr lang="en-US" altLang="en-US" sz="2300" kern="1200" dirty="0">
              <a:solidFill>
                <a:schemeClr val="bg1"/>
              </a:solidFill>
            </a:rPr>
            <a:t>Se percibe falta de valor</a:t>
          </a:r>
          <a:endParaRPr lang="es-ES" sz="2300" kern="1200" dirty="0">
            <a:solidFill>
              <a:schemeClr val="bg1"/>
            </a:solidFill>
          </a:endParaRPr>
        </a:p>
      </dsp:txBody>
      <dsp:txXfrm>
        <a:off x="384538" y="253918"/>
        <a:ext cx="5656275" cy="508162"/>
      </dsp:txXfrm>
    </dsp:sp>
    <dsp:sp modelId="{4E333FF7-8422-5F49-84B1-258C5DA6B522}">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8A5983-8BCE-2E4D-B43D-56EEEDC88113}">
      <dsp:nvSpPr>
        <dsp:cNvPr id="0" name=""/>
        <dsp:cNvSpPr/>
      </dsp:nvSpPr>
      <dsp:spPr>
        <a:xfrm>
          <a:off x="748672" y="1015918"/>
          <a:ext cx="529214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58420" rIns="58420" bIns="58420" numCol="1" spcCol="1270" anchor="ctr" anchorCtr="0">
          <a:noAutofit/>
        </a:bodyPr>
        <a:lstStyle/>
        <a:p>
          <a:pPr lvl="0" algn="l" defTabSz="1022350">
            <a:lnSpc>
              <a:spcPct val="90000"/>
            </a:lnSpc>
            <a:spcBef>
              <a:spcPct val="0"/>
            </a:spcBef>
            <a:spcAft>
              <a:spcPct val="35000"/>
            </a:spcAft>
          </a:pPr>
          <a:r>
            <a:rPr lang="en-US" altLang="en-US" sz="2300" kern="1200" dirty="0" err="1" smtClean="0">
              <a:solidFill>
                <a:schemeClr val="bg1"/>
              </a:solidFill>
            </a:rPr>
            <a:t>Muy</a:t>
          </a:r>
          <a:r>
            <a:rPr lang="en-US" altLang="en-US" sz="2300" kern="1200" dirty="0" smtClean="0">
              <a:solidFill>
                <a:schemeClr val="bg1"/>
              </a:solidFill>
            </a:rPr>
            <a:t> </a:t>
          </a:r>
          <a:r>
            <a:rPr lang="en-US" altLang="en-US" sz="2300" kern="1200" dirty="0" err="1" smtClean="0">
              <a:solidFill>
                <a:schemeClr val="bg1"/>
              </a:solidFill>
            </a:rPr>
            <a:t>costoso</a:t>
          </a:r>
          <a:endParaRPr lang="es-ES" altLang="en-US" sz="2300" kern="1200" dirty="0">
            <a:solidFill>
              <a:schemeClr val="bg1"/>
            </a:solidFill>
          </a:endParaRPr>
        </a:p>
      </dsp:txBody>
      <dsp:txXfrm>
        <a:off x="748672" y="1015918"/>
        <a:ext cx="5292140" cy="508162"/>
      </dsp:txXfrm>
    </dsp:sp>
    <dsp:sp modelId="{9F20B61B-A0CA-F641-81E7-A42BB062D7D1}">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804A16-9960-2646-87C0-003F2DE09833}">
      <dsp:nvSpPr>
        <dsp:cNvPr id="0" name=""/>
        <dsp:cNvSpPr/>
      </dsp:nvSpPr>
      <dsp:spPr>
        <a:xfrm>
          <a:off x="860432" y="1777918"/>
          <a:ext cx="518038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58420" rIns="58420" bIns="58420" numCol="1" spcCol="1270" anchor="ctr" anchorCtr="0">
          <a:noAutofit/>
        </a:bodyPr>
        <a:lstStyle/>
        <a:p>
          <a:pPr lvl="0" algn="l" defTabSz="1022350">
            <a:lnSpc>
              <a:spcPct val="90000"/>
            </a:lnSpc>
            <a:spcBef>
              <a:spcPct val="0"/>
            </a:spcBef>
            <a:spcAft>
              <a:spcPct val="35000"/>
            </a:spcAft>
          </a:pPr>
          <a:r>
            <a:rPr lang="en-US" altLang="en-US" sz="2300" kern="1200" dirty="0">
              <a:solidFill>
                <a:schemeClr val="bg1"/>
              </a:solidFill>
            </a:rPr>
            <a:t>Olvidan renovar</a:t>
          </a:r>
          <a:endParaRPr lang="es-ES" altLang="en-US" sz="2300" kern="1200" dirty="0">
            <a:solidFill>
              <a:schemeClr val="bg1"/>
            </a:solidFill>
          </a:endParaRPr>
        </a:p>
      </dsp:txBody>
      <dsp:txXfrm>
        <a:off x="860432" y="1777918"/>
        <a:ext cx="5180380" cy="508162"/>
      </dsp:txXfrm>
    </dsp:sp>
    <dsp:sp modelId="{141CAB99-0131-364E-A8D3-97918C57C6D7}">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CAC06C-C9AB-5340-AF85-71181CC30DA9}">
      <dsp:nvSpPr>
        <dsp:cNvPr id="0" name=""/>
        <dsp:cNvSpPr/>
      </dsp:nvSpPr>
      <dsp:spPr>
        <a:xfrm>
          <a:off x="748672" y="2539918"/>
          <a:ext cx="529214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58420" rIns="58420" bIns="58420" numCol="1" spcCol="1270" anchor="ctr" anchorCtr="0">
          <a:noAutofit/>
        </a:bodyPr>
        <a:lstStyle/>
        <a:p>
          <a:pPr lvl="0" algn="l" defTabSz="1022350">
            <a:lnSpc>
              <a:spcPct val="90000"/>
            </a:lnSpc>
            <a:spcBef>
              <a:spcPct val="0"/>
            </a:spcBef>
            <a:spcAft>
              <a:spcPct val="35000"/>
            </a:spcAft>
          </a:pPr>
          <a:r>
            <a:rPr lang="en-US" altLang="en-US" sz="2300" kern="1200" dirty="0">
              <a:solidFill>
                <a:schemeClr val="bg1"/>
              </a:solidFill>
            </a:rPr>
            <a:t>Desconocen la oferta de la organización</a:t>
          </a:r>
          <a:endParaRPr lang="es-ES" altLang="en-US" sz="2300" kern="1200" dirty="0">
            <a:solidFill>
              <a:schemeClr val="bg1"/>
            </a:solidFill>
          </a:endParaRPr>
        </a:p>
      </dsp:txBody>
      <dsp:txXfrm>
        <a:off x="748672" y="2539918"/>
        <a:ext cx="5292140" cy="508162"/>
      </dsp:txXfrm>
    </dsp:sp>
    <dsp:sp modelId="{8A829693-A42A-0747-B6DC-158AD4023AC8}">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576D9D-CA05-E943-8A86-7F56A99B1EDE}">
      <dsp:nvSpPr>
        <dsp:cNvPr id="0" name=""/>
        <dsp:cNvSpPr/>
      </dsp:nvSpPr>
      <dsp:spPr>
        <a:xfrm>
          <a:off x="384538" y="3301918"/>
          <a:ext cx="5656275"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58420" rIns="58420" bIns="58420" numCol="1" spcCol="1270" anchor="ctr" anchorCtr="0">
          <a:noAutofit/>
        </a:bodyPr>
        <a:lstStyle/>
        <a:p>
          <a:pPr lvl="0" algn="l" defTabSz="1022350">
            <a:lnSpc>
              <a:spcPct val="90000"/>
            </a:lnSpc>
            <a:spcBef>
              <a:spcPct val="0"/>
            </a:spcBef>
            <a:spcAft>
              <a:spcPct val="35000"/>
            </a:spcAft>
          </a:pPr>
          <a:r>
            <a:rPr lang="en-US" altLang="en-US" sz="2300" kern="1200" dirty="0">
              <a:solidFill>
                <a:schemeClr val="bg1"/>
              </a:solidFill>
            </a:rPr>
            <a:t>Los </a:t>
          </a:r>
          <a:r>
            <a:rPr lang="en-US" altLang="en-US" sz="2300" kern="1200" dirty="0" err="1" smtClean="0">
              <a:solidFill>
                <a:schemeClr val="bg1"/>
              </a:solidFill>
            </a:rPr>
            <a:t>miembros</a:t>
          </a:r>
          <a:r>
            <a:rPr lang="en-US" altLang="en-US" sz="2300" kern="1200" dirty="0" smtClean="0">
              <a:solidFill>
                <a:schemeClr val="bg1"/>
              </a:solidFill>
            </a:rPr>
            <a:t> </a:t>
          </a:r>
          <a:r>
            <a:rPr lang="en-US" altLang="en-US" sz="2300" kern="1200" dirty="0">
              <a:solidFill>
                <a:schemeClr val="bg1"/>
              </a:solidFill>
            </a:rPr>
            <a:t>no se involucran</a:t>
          </a:r>
          <a:endParaRPr lang="es-ES" altLang="en-US" sz="2300" kern="1200" dirty="0">
            <a:solidFill>
              <a:schemeClr val="bg1"/>
            </a:solidFill>
          </a:endParaRPr>
        </a:p>
      </dsp:txBody>
      <dsp:txXfrm>
        <a:off x="384538" y="3301918"/>
        <a:ext cx="5656275" cy="508162"/>
      </dsp:txXfrm>
    </dsp:sp>
    <dsp:sp modelId="{CD02E2FA-B214-7541-B9D6-5896B3EE2F4C}">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6C4D1-5309-4950-BD00-020639693B99}">
      <dsp:nvSpPr>
        <dsp:cNvPr id="0" name=""/>
        <dsp:cNvSpPr/>
      </dsp:nvSpPr>
      <dsp:spPr>
        <a:xfrm>
          <a:off x="0" y="553884"/>
          <a:ext cx="1844958" cy="1108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Visitas a empresas</a:t>
          </a:r>
          <a:endParaRPr lang="es-ES" sz="1800" b="0" kern="1200" dirty="0">
            <a:latin typeface="Arial" panose="020B0604020202020204" pitchFamily="34" charset="0"/>
            <a:cs typeface="Arial" panose="020B0604020202020204" pitchFamily="34" charset="0"/>
          </a:endParaRPr>
        </a:p>
      </dsp:txBody>
      <dsp:txXfrm>
        <a:off x="0" y="553884"/>
        <a:ext cx="1844958" cy="1108836"/>
      </dsp:txXfrm>
    </dsp:sp>
    <dsp:sp modelId="{6C72E401-388A-4156-A598-CA0D8E665644}">
      <dsp:nvSpPr>
        <dsp:cNvPr id="0" name=""/>
        <dsp:cNvSpPr/>
      </dsp:nvSpPr>
      <dsp:spPr>
        <a:xfrm>
          <a:off x="2029956" y="565680"/>
          <a:ext cx="1844958" cy="1107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Embajadores de las </a:t>
          </a:r>
          <a:r>
            <a:rPr lang="es-ES" sz="1800" kern="1200" dirty="0" smtClean="0"/>
            <a:t>EBMO</a:t>
          </a:r>
          <a:r>
            <a:rPr lang="es-ES" sz="1800" b="0" kern="1200" dirty="0" smtClean="0">
              <a:latin typeface="Arial" panose="020B0604020202020204" pitchFamily="34" charset="0"/>
            </a:rPr>
            <a:t> </a:t>
          </a:r>
          <a:r>
            <a:rPr lang="es-ES" sz="1800" b="0" kern="1200" dirty="0">
              <a:latin typeface="Arial" panose="020B0604020202020204" pitchFamily="34" charset="0"/>
            </a:rPr>
            <a:t>(entre iguales)</a:t>
          </a:r>
          <a:endParaRPr lang="es-ES" sz="1800" b="0" kern="1200" dirty="0">
            <a:latin typeface="Arial" panose="020B0604020202020204" pitchFamily="34" charset="0"/>
            <a:cs typeface="Arial" panose="020B0604020202020204" pitchFamily="34" charset="0"/>
          </a:endParaRPr>
        </a:p>
      </dsp:txBody>
      <dsp:txXfrm>
        <a:off x="2029956" y="565680"/>
        <a:ext cx="1844958" cy="1107673"/>
      </dsp:txXfrm>
    </dsp:sp>
    <dsp:sp modelId="{ED71549C-BCBB-4732-8796-2FF519C8F99A}">
      <dsp:nvSpPr>
        <dsp:cNvPr id="0" name=""/>
        <dsp:cNvSpPr/>
      </dsp:nvSpPr>
      <dsp:spPr>
        <a:xfrm>
          <a:off x="4059594" y="568012"/>
          <a:ext cx="1829501" cy="11030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Campañas publicitarias </a:t>
          </a:r>
          <a:endParaRPr lang="es-ES" sz="1800" b="0" kern="1200" dirty="0">
            <a:latin typeface="Arial" panose="020B0604020202020204" pitchFamily="34" charset="0"/>
            <a:cs typeface="Arial" panose="020B0604020202020204" pitchFamily="34" charset="0"/>
          </a:endParaRPr>
        </a:p>
      </dsp:txBody>
      <dsp:txXfrm>
        <a:off x="4059594" y="568012"/>
        <a:ext cx="1829501" cy="1103008"/>
      </dsp:txXfrm>
    </dsp:sp>
    <dsp:sp modelId="{2ADE75F8-254A-40E2-9BBC-75642E7D2C8B}">
      <dsp:nvSpPr>
        <dsp:cNvPr id="0" name=""/>
        <dsp:cNvSpPr/>
      </dsp:nvSpPr>
      <dsp:spPr>
        <a:xfrm>
          <a:off x="6073774" y="565480"/>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Eventos de información </a:t>
          </a:r>
        </a:p>
      </dsp:txBody>
      <dsp:txXfrm>
        <a:off x="6073774" y="565480"/>
        <a:ext cx="1846787" cy="1108072"/>
      </dsp:txXfrm>
    </dsp:sp>
    <dsp:sp modelId="{AF32D189-D417-4A1D-B68A-FDE439BB365C}">
      <dsp:nvSpPr>
        <dsp:cNvPr id="0" name=""/>
        <dsp:cNvSpPr/>
      </dsp:nvSpPr>
      <dsp:spPr>
        <a:xfrm>
          <a:off x="7133" y="1863456"/>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Cartas con folletos</a:t>
          </a:r>
        </a:p>
      </dsp:txBody>
      <dsp:txXfrm>
        <a:off x="7133" y="1863456"/>
        <a:ext cx="1829501" cy="1098387"/>
      </dsp:txXfrm>
    </dsp:sp>
    <dsp:sp modelId="{8A7B3FBF-CD50-4A6E-B47E-6EECFA390E07}">
      <dsp:nvSpPr>
        <dsp:cNvPr id="0" name=""/>
        <dsp:cNvSpPr/>
      </dsp:nvSpPr>
      <dsp:spPr>
        <a:xfrm>
          <a:off x="2021313" y="1863456"/>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Llamadas</a:t>
          </a:r>
        </a:p>
      </dsp:txBody>
      <dsp:txXfrm>
        <a:off x="2021313" y="1863456"/>
        <a:ext cx="1829501" cy="1098387"/>
      </dsp:txXfrm>
    </dsp:sp>
    <dsp:sp modelId="{9D231DCE-EBDE-49F0-A0E5-2CEF6FD9A2FB}">
      <dsp:nvSpPr>
        <dsp:cNvPr id="0" name=""/>
        <dsp:cNvSpPr/>
      </dsp:nvSpPr>
      <dsp:spPr>
        <a:xfrm>
          <a:off x="4035493" y="1858614"/>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Anuncios en radio, televisión y periódicos </a:t>
          </a:r>
        </a:p>
      </dsp:txBody>
      <dsp:txXfrm>
        <a:off x="4035493" y="1858614"/>
        <a:ext cx="1846787" cy="1108072"/>
      </dsp:txXfrm>
    </dsp:sp>
    <dsp:sp modelId="{82E7CF7A-94FF-45AC-B4DA-25686DCD5EBB}">
      <dsp:nvSpPr>
        <dsp:cNvPr id="0" name=""/>
        <dsp:cNvSpPr/>
      </dsp:nvSpPr>
      <dsp:spPr>
        <a:xfrm>
          <a:off x="6066959" y="1858614"/>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Redes sociales</a:t>
          </a:r>
        </a:p>
      </dsp:txBody>
      <dsp:txXfrm>
        <a:off x="6066959" y="1858614"/>
        <a:ext cx="1846787" cy="1108072"/>
      </dsp:txXfrm>
    </dsp:sp>
    <dsp:sp modelId="{DECB9B5E-42BE-40F6-9621-4285EDEEE8F9}">
      <dsp:nvSpPr>
        <dsp:cNvPr id="0" name=""/>
        <dsp:cNvSpPr/>
      </dsp:nvSpPr>
      <dsp:spPr>
        <a:xfrm>
          <a:off x="1577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Correos electrónicos </a:t>
          </a:r>
        </a:p>
      </dsp:txBody>
      <dsp:txXfrm>
        <a:off x="15776" y="3156207"/>
        <a:ext cx="1829501" cy="1098387"/>
      </dsp:txXfrm>
    </dsp:sp>
    <dsp:sp modelId="{BFBCD3A8-0B13-4840-9B1F-FEA0C3B3D0DC}">
      <dsp:nvSpPr>
        <dsp:cNvPr id="0" name=""/>
        <dsp:cNvSpPr/>
      </dsp:nvSpPr>
      <dsp:spPr>
        <a:xfrm>
          <a:off x="202995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Paquete informativo para nuevos afiliados </a:t>
          </a:r>
        </a:p>
      </dsp:txBody>
      <dsp:txXfrm>
        <a:off x="2029956" y="3156207"/>
        <a:ext cx="1829501" cy="1098387"/>
      </dsp:txXfrm>
    </dsp:sp>
    <dsp:sp modelId="{3229EA96-7A17-4EE6-90C0-A381C32BD1B3}">
      <dsp:nvSpPr>
        <dsp:cNvPr id="0" name=""/>
        <dsp:cNvSpPr/>
      </dsp:nvSpPr>
      <dsp:spPr>
        <a:xfrm>
          <a:off x="404413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Sitio web</a:t>
          </a:r>
          <a:r>
            <a:rPr kern="1200"/>
            <a:t> </a:t>
          </a:r>
          <a:endParaRPr lang="es-ES" sz="1800" b="0" kern="1200" dirty="0">
            <a:latin typeface="Arial" panose="020B0604020202020204" pitchFamily="34" charset="0"/>
            <a:cs typeface="Arial" panose="020B0604020202020204" pitchFamily="34" charset="0"/>
          </a:endParaRPr>
        </a:p>
      </dsp:txBody>
      <dsp:txXfrm>
        <a:off x="4044136" y="3156207"/>
        <a:ext cx="1829501" cy="1098387"/>
      </dsp:txXfrm>
    </dsp:sp>
    <dsp:sp modelId="{096ADF00-5AA0-1540-8A6F-689C5A628C79}">
      <dsp:nvSpPr>
        <dsp:cNvPr id="0" name=""/>
        <dsp:cNvSpPr/>
      </dsp:nvSpPr>
      <dsp:spPr>
        <a:xfrm>
          <a:off x="6058316" y="3151365"/>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latin typeface="Arial" panose="020B0604020202020204" pitchFamily="34" charset="0"/>
            </a:rPr>
            <a:t>Colaboración con agencias de promoción empresarial</a:t>
          </a:r>
        </a:p>
      </dsp:txBody>
      <dsp:txXfrm>
        <a:off x="6058316" y="3151365"/>
        <a:ext cx="1846787" cy="11080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25.10.2018</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es-ES"/>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25/10/2018</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s-ES"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s-ES"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BB93F-D445-47D8-A284-AD967FE4B214}" type="slidenum">
              <a:rPr lang="en-GB" smtClean="0"/>
              <a:t>5</a:t>
            </a:fld>
            <a:endParaRPr lang="es-ES" dirty="0"/>
          </a:p>
        </p:txBody>
      </p:sp>
    </p:spTree>
    <p:extLst>
      <p:ext uri="{BB962C8B-B14F-4D97-AF65-F5344CB8AC3E}">
        <p14:creationId xmlns:p14="http://schemas.microsoft.com/office/powerpoint/2010/main" val="121836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BB93F-D445-47D8-A284-AD967FE4B214}" type="slidenum">
              <a:rPr lang="en-GB" smtClean="0"/>
              <a:t>6</a:t>
            </a:fld>
            <a:endParaRPr lang="es-ES" dirty="0"/>
          </a:p>
        </p:txBody>
      </p:sp>
    </p:spTree>
    <p:extLst>
      <p:ext uri="{BB962C8B-B14F-4D97-AF65-F5344CB8AC3E}">
        <p14:creationId xmlns:p14="http://schemas.microsoft.com/office/powerpoint/2010/main" val="573588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r>
              <a:rPr lang="it-IT"/>
              <a:t>www.itcilo.org</a:t>
            </a:r>
            <a:endParaRPr lang="en-GB" dirty="0"/>
          </a:p>
        </p:txBody>
      </p:sp>
      <p:sp>
        <p:nvSpPr>
          <p:cNvPr id="8" name="Footer Placeholder 7"/>
          <p:cNvSpPr>
            <a:spLocks noGrp="1"/>
          </p:cNvSpPr>
          <p:nvPr>
            <p:ph type="ftr" sz="quarter" idx="11"/>
          </p:nvPr>
        </p:nvSpPr>
        <p:spPr/>
        <p:txBody>
          <a:bodyPr/>
          <a:lstStyle/>
          <a:p>
            <a:r>
              <a:rPr lang="it-IT"/>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it-IT"/>
              <a:t>www.itcilo.org</a:t>
            </a:r>
            <a:endParaRPr lang="en-GB" dirty="0"/>
          </a:p>
        </p:txBody>
      </p:sp>
      <p:sp>
        <p:nvSpPr>
          <p:cNvPr id="4" name="Footer Placeholder 3"/>
          <p:cNvSpPr>
            <a:spLocks noGrp="1"/>
          </p:cNvSpPr>
          <p:nvPr>
            <p:ph type="ftr" sz="quarter" idx="11"/>
          </p:nvPr>
        </p:nvSpPr>
        <p:spPr/>
        <p:txBody>
          <a:bodyPr/>
          <a:lstStyle/>
          <a:p>
            <a:r>
              <a:rPr lang="it-IT"/>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www.itcilo.org</a:t>
            </a:r>
            <a:endParaRPr lang="en-GB" dirty="0"/>
          </a:p>
        </p:txBody>
      </p:sp>
      <p:sp>
        <p:nvSpPr>
          <p:cNvPr id="3" name="Footer Placeholder 2"/>
          <p:cNvSpPr>
            <a:spLocks noGrp="1"/>
          </p:cNvSpPr>
          <p:nvPr>
            <p:ph type="ftr" sz="quarter" idx="11"/>
          </p:nvPr>
        </p:nvSpPr>
        <p:spPr/>
        <p:txBody>
          <a:bodyPr/>
          <a:lstStyle/>
          <a:p>
            <a:r>
              <a:rPr lang="it-IT"/>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www.itcilo.org</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s-ES"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4789567"/>
            <a:ext cx="1847950" cy="18093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612576" y="221742"/>
            <a:ext cx="7920880" cy="2756669"/>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gn="ctr">
              <a:lnSpc>
                <a:spcPts val="4070"/>
              </a:lnSpc>
              <a:spcBef>
                <a:spcPts val="0"/>
              </a:spcBef>
              <a:defRPr/>
            </a:pPr>
            <a:r>
              <a:rPr lang="es-ES" sz="2400" spc="-220" dirty="0">
                <a:solidFill>
                  <a:srgbClr val="92D050"/>
                </a:solidFill>
              </a:rPr>
              <a:t>Programa</a:t>
            </a:r>
            <a:r>
              <a:rPr lang="es-ES" sz="2400" dirty="0"/>
              <a:t> </a:t>
            </a:r>
            <a:r>
              <a:rPr lang="es-ES" sz="2400" spc="-170" dirty="0">
                <a:solidFill>
                  <a:srgbClr val="92D050"/>
                </a:solidFill>
              </a:rPr>
              <a:t> de  Actividades</a:t>
            </a:r>
            <a:r>
              <a:rPr lang="es-ES" sz="2400" b="0" spc="-80" dirty="0">
                <a:solidFill>
                  <a:schemeClr val="bg1"/>
                </a:solidFill>
              </a:rPr>
              <a:t> para los Empleadores</a:t>
            </a:r>
            <a:r>
              <a:rPr lang="es-ES" sz="2400" dirty="0"/>
              <a:t> </a:t>
            </a:r>
            <a:r>
              <a:rPr sz="2400" dirty="0"/>
              <a:t/>
            </a:r>
            <a:br>
              <a:rPr sz="2400" dirty="0"/>
            </a:br>
            <a:r>
              <a:rPr lang="es-ES" sz="1700" dirty="0" smtClean="0">
                <a:solidFill>
                  <a:schemeClr val="bg1"/>
                </a:solidFill>
              </a:rPr>
              <a:t>Organizaciones </a:t>
            </a:r>
            <a:r>
              <a:rPr lang="es-ES" sz="1700" dirty="0" smtClean="0">
                <a:solidFill>
                  <a:schemeClr val="bg1"/>
                </a:solidFill>
              </a:rPr>
              <a:t>Empresariales </a:t>
            </a:r>
            <a:r>
              <a:rPr lang="es-ES" sz="1700" dirty="0" smtClean="0">
                <a:solidFill>
                  <a:schemeClr val="bg1"/>
                </a:solidFill>
              </a:rPr>
              <a:t>y de Empleadores Efectivas</a:t>
            </a:r>
            <a:endParaRPr lang="es-ES" sz="1700" spc="-165" dirty="0">
              <a:solidFill>
                <a:schemeClr val="bg1"/>
              </a:solidFill>
            </a:endParaRPr>
          </a:p>
        </p:txBody>
      </p:sp>
      <p:sp>
        <p:nvSpPr>
          <p:cNvPr id="7" name="TextBox 4"/>
          <p:cNvSpPr txBox="1"/>
          <p:nvPr/>
        </p:nvSpPr>
        <p:spPr>
          <a:xfrm>
            <a:off x="395536" y="5395231"/>
            <a:ext cx="7956924" cy="584775"/>
          </a:xfrm>
          <a:prstGeom prst="rect">
            <a:avLst/>
          </a:prstGeom>
          <a:noFill/>
        </p:spPr>
        <p:txBody>
          <a:bodyPr wrap="square" rtlCol="0">
            <a:spAutoFit/>
          </a:bodyPr>
          <a:lstStyle/>
          <a:p>
            <a:pPr algn="ctr"/>
            <a:r>
              <a:rPr lang="es-ES" sz="3200" dirty="0">
                <a:solidFill>
                  <a:schemeClr val="bg1"/>
                </a:solidFill>
                <a:latin typeface="Arial" panose="020B0604020202020204" pitchFamily="34" charset="0"/>
              </a:rPr>
              <a:t>Estrategia de afiliación</a:t>
            </a:r>
            <a:endParaRPr lang="es-ES" sz="3200" baseline="30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5408506"/>
            <a:ext cx="571500" cy="571500"/>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 1. Definir la propuesta de valor</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5" name="Content Placeholder 2"/>
          <p:cNvSpPr>
            <a:spLocks noGrp="1"/>
          </p:cNvSpPr>
          <p:nvPr>
            <p:ph idx="1"/>
          </p:nvPr>
        </p:nvSpPr>
        <p:spPr>
          <a:xfrm>
            <a:off x="457200" y="1268760"/>
            <a:ext cx="8229600" cy="4857403"/>
          </a:xfrm>
        </p:spPr>
        <p:txBody>
          <a:bodyPr/>
          <a:lstStyle/>
          <a:p>
            <a:pPr marL="0" indent="0">
              <a:buNone/>
            </a:pPr>
            <a:r>
              <a:rPr lang="es-ES" dirty="0"/>
              <a:t>La propuesta de valor de la </a:t>
            </a:r>
            <a:r>
              <a:rPr lang="es-ES" dirty="0" smtClean="0"/>
              <a:t>EBMO </a:t>
            </a:r>
            <a:r>
              <a:rPr lang="es-ES" dirty="0"/>
              <a:t>es</a:t>
            </a:r>
          </a:p>
          <a:p>
            <a:r>
              <a:rPr lang="es-ES" dirty="0"/>
              <a:t>Una herramienta de </a:t>
            </a:r>
            <a:r>
              <a:rPr lang="es-ES" i="1" dirty="0" smtClean="0"/>
              <a:t>marketing,</a:t>
            </a:r>
            <a:endParaRPr lang="es-ES" i="1" dirty="0"/>
          </a:p>
          <a:p>
            <a:r>
              <a:rPr lang="es-ES" dirty="0"/>
              <a:t>Fácilmente accesible y comprensible, </a:t>
            </a:r>
          </a:p>
          <a:p>
            <a:r>
              <a:rPr lang="es-ES" dirty="0"/>
              <a:t>Muy </a:t>
            </a:r>
            <a:r>
              <a:rPr lang="es-ES" dirty="0" smtClean="0"/>
              <a:t>concreta.</a:t>
            </a:r>
            <a:endParaRPr lang="es-ES" dirty="0"/>
          </a:p>
          <a:p>
            <a:endParaRPr lang="es-ES" dirty="0"/>
          </a:p>
        </p:txBody>
      </p:sp>
      <p:sp>
        <p:nvSpPr>
          <p:cNvPr id="3" name="Rounded Rectangular Callout 2"/>
          <p:cNvSpPr/>
          <p:nvPr/>
        </p:nvSpPr>
        <p:spPr>
          <a:xfrm>
            <a:off x="2267744" y="3789040"/>
            <a:ext cx="5832648" cy="1872208"/>
          </a:xfrm>
          <a:prstGeom prst="wedgeRoundRectCallout">
            <a:avLst>
              <a:gd name="adj1" fmla="val 714"/>
              <a:gd name="adj2" fmla="val 970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a:t>Recuerde: pertenecer a un «club» de colegas puede ser un fuerte atractivo para los afiliados. Es importante reconocerlo y utilizarlo para conseguir afiliados y mantenerlos </a:t>
            </a:r>
            <a:r>
              <a:rPr lang="es-ES" sz="2000" dirty="0" smtClean="0"/>
              <a:t>(compromiso continuo).</a:t>
            </a:r>
            <a:endParaRPr lang="es-ES" sz="2000" dirty="0"/>
          </a:p>
        </p:txBody>
      </p:sp>
    </p:spTree>
    <p:extLst>
      <p:ext uri="{BB962C8B-B14F-4D97-AF65-F5344CB8AC3E}">
        <p14:creationId xmlns:p14="http://schemas.microsoft.com/office/powerpoint/2010/main" val="193972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2. Conocer la situación</a:t>
            </a:r>
            <a:endParaRPr lang="es-ES" dirty="0"/>
          </a:p>
        </p:txBody>
      </p:sp>
      <p:sp>
        <p:nvSpPr>
          <p:cNvPr id="3" name="Content Placeholder 2"/>
          <p:cNvSpPr>
            <a:spLocks noGrp="1"/>
          </p:cNvSpPr>
          <p:nvPr>
            <p:ph idx="1"/>
          </p:nvPr>
        </p:nvSpPr>
        <p:spPr>
          <a:xfrm>
            <a:off x="457200" y="1268760"/>
            <a:ext cx="8363272" cy="5256584"/>
          </a:xfrm>
        </p:spPr>
        <p:txBody>
          <a:bodyPr>
            <a:normAutofit fontScale="92500" lnSpcReduction="20000"/>
          </a:bodyPr>
          <a:lstStyle/>
          <a:p>
            <a:pPr marL="0" indent="0">
              <a:buNone/>
            </a:pPr>
            <a:r>
              <a:rPr lang="es-ES" dirty="0"/>
              <a:t>En todo momento, es fundamental </a:t>
            </a:r>
            <a:r>
              <a:rPr lang="es-ES" dirty="0" smtClean="0"/>
              <a:t>comprender: </a:t>
            </a:r>
            <a:endParaRPr lang="es-ES" dirty="0"/>
          </a:p>
          <a:p>
            <a:r>
              <a:rPr lang="es-ES" dirty="0"/>
              <a:t>Los niveles de afiliación actuales,</a:t>
            </a:r>
          </a:p>
          <a:p>
            <a:r>
              <a:rPr lang="es-ES" dirty="0"/>
              <a:t>Las razones que explican </a:t>
            </a:r>
            <a:r>
              <a:rPr lang="es-ES" dirty="0" smtClean="0"/>
              <a:t>los resultados.</a:t>
            </a:r>
            <a:endParaRPr lang="es-ES" dirty="0"/>
          </a:p>
          <a:p>
            <a:endParaRPr lang="es-ES" dirty="0"/>
          </a:p>
          <a:p>
            <a:r>
              <a:rPr lang="es-ES" dirty="0"/>
              <a:t>Formular </a:t>
            </a:r>
            <a:r>
              <a:rPr lang="es-ES" dirty="0" smtClean="0"/>
              <a:t>Indicadores </a:t>
            </a:r>
            <a:r>
              <a:rPr lang="es-ES" dirty="0"/>
              <a:t>C</a:t>
            </a:r>
            <a:r>
              <a:rPr lang="es-ES" dirty="0" smtClean="0"/>
              <a:t>lave </a:t>
            </a:r>
            <a:r>
              <a:rPr lang="es-ES" dirty="0"/>
              <a:t>de </a:t>
            </a:r>
            <a:r>
              <a:rPr lang="es-ES" dirty="0" smtClean="0"/>
              <a:t>Rendimiento o KPI (por sus siglas en ingl</a:t>
            </a:r>
            <a:r>
              <a:rPr lang="es-ES" sz="3000" dirty="0" smtClean="0"/>
              <a:t>és, </a:t>
            </a:r>
            <a:r>
              <a:rPr lang="en-US" dirty="0"/>
              <a:t>Key Performing </a:t>
            </a:r>
            <a:r>
              <a:rPr lang="en-US" dirty="0" smtClean="0"/>
              <a:t>Indicators</a:t>
            </a:r>
            <a:r>
              <a:rPr lang="es-ES" dirty="0" smtClean="0"/>
              <a:t>) </a:t>
            </a:r>
            <a:r>
              <a:rPr lang="es-ES" dirty="0"/>
              <a:t>sobre la afiliación; </a:t>
            </a:r>
          </a:p>
          <a:p>
            <a:r>
              <a:rPr lang="es-ES" dirty="0"/>
              <a:t>Contar con un sistema para registrar las interacciones con los </a:t>
            </a:r>
            <a:r>
              <a:rPr lang="es-ES" dirty="0" smtClean="0"/>
              <a:t>afiliados; </a:t>
            </a:r>
            <a:r>
              <a:rPr lang="es-ES" dirty="0"/>
              <a:t>y </a:t>
            </a:r>
          </a:p>
          <a:p>
            <a:r>
              <a:rPr lang="es-ES" dirty="0"/>
              <a:t>Recoger datos cuantitativos y </a:t>
            </a:r>
            <a:r>
              <a:rPr lang="es-ES" dirty="0" smtClean="0"/>
              <a:t>cualitativos. </a:t>
            </a:r>
            <a:endParaRPr lang="es-ES" dirty="0"/>
          </a:p>
          <a:p>
            <a:pPr marL="0" indent="0">
              <a:buNone/>
            </a:pPr>
            <a:r>
              <a:rPr lang="es-ES" dirty="0" smtClean="0"/>
              <a:t>Esto es </a:t>
            </a:r>
            <a:r>
              <a:rPr lang="es-ES" dirty="0"/>
              <a:t>una OBLIGACIÓN para las </a:t>
            </a:r>
            <a:r>
              <a:rPr lang="es-ES" dirty="0" smtClean="0"/>
              <a:t>EBMO </a:t>
            </a:r>
            <a:r>
              <a:rPr lang="es-ES" dirty="0"/>
              <a:t>profesionales.</a:t>
            </a:r>
          </a:p>
        </p:txBody>
      </p:sp>
      <p:sp>
        <p:nvSpPr>
          <p:cNvPr id="4" name="Bent-Up Arrow 3"/>
          <p:cNvSpPr/>
          <p:nvPr/>
        </p:nvSpPr>
        <p:spPr>
          <a:xfrm rot="2488635" flipV="1">
            <a:off x="7547772" y="1944034"/>
            <a:ext cx="898733" cy="1008112"/>
          </a:xfrm>
          <a:prstGeom prst="bentUpArrow">
            <a:avLst>
              <a:gd name="adj1" fmla="val 27548"/>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874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a:t>2. Conocer la situación</a:t>
            </a:r>
            <a:endParaRPr lang="es-ES" sz="2600" dirty="0"/>
          </a:p>
        </p:txBody>
      </p:sp>
      <p:graphicFrame>
        <p:nvGraphicFramePr>
          <p:cNvPr id="4" name="Diagram 3"/>
          <p:cNvGraphicFramePr/>
          <p:nvPr>
            <p:extLst>
              <p:ext uri="{D42A27DB-BD31-4B8C-83A1-F6EECF244321}">
                <p14:modId xmlns:p14="http://schemas.microsoft.com/office/powerpoint/2010/main" val="1891951922"/>
              </p:ext>
            </p:extLst>
          </p:nvPr>
        </p:nvGraphicFramePr>
        <p:xfrm>
          <a:off x="611560" y="2060848"/>
          <a:ext cx="756084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39552" y="908720"/>
            <a:ext cx="8136904" cy="923330"/>
          </a:xfrm>
          <a:prstGeom prst="rect">
            <a:avLst/>
          </a:prstGeom>
        </p:spPr>
        <p:txBody>
          <a:bodyPr wrap="square">
            <a:spAutoFit/>
          </a:bodyPr>
          <a:lstStyle/>
          <a:p>
            <a:pPr>
              <a:defRPr/>
            </a:pPr>
            <a:r>
              <a:rPr lang="es-ES" dirty="0">
                <a:solidFill>
                  <a:schemeClr val="accent2"/>
                </a:solidFill>
                <a:latin typeface="Arial" pitchFamily="34" charset="0"/>
              </a:rPr>
              <a:t>Recuerde: ¡lo que se mide, se hace! </a:t>
            </a:r>
          </a:p>
          <a:p>
            <a:pPr>
              <a:defRPr/>
            </a:pPr>
            <a:r>
              <a:rPr lang="es-ES" dirty="0">
                <a:solidFill>
                  <a:schemeClr val="accent2"/>
                </a:solidFill>
                <a:latin typeface="Arial" pitchFamily="34" charset="0"/>
              </a:rPr>
              <a:t>Las organizaciones empresariales y de empleadores deben fijar indicadores clave de rendimiento para sus estrategias de afiliación. Ejemplos:</a:t>
            </a:r>
            <a:endParaRPr lang="es-ES" dirty="0">
              <a:solidFill>
                <a:schemeClr val="accent2"/>
              </a:solidFill>
              <a:latin typeface="Arial" pitchFamily="34" charset="0"/>
              <a:cs typeface="Arial" pitchFamily="34" charset="0"/>
            </a:endParaRPr>
          </a:p>
        </p:txBody>
      </p:sp>
      <p:sp>
        <p:nvSpPr>
          <p:cNvPr id="6" name="object 20"/>
          <p:cNvSpPr>
            <a:spLocks noChangeArrowheads="1"/>
          </p:cNvSpPr>
          <p:nvPr/>
        </p:nvSpPr>
        <p:spPr bwMode="auto">
          <a:xfrm>
            <a:off x="8388424" y="6093296"/>
            <a:ext cx="636588" cy="762000"/>
          </a:xfrm>
          <a:prstGeom prst="rect">
            <a:avLst/>
          </a:prstGeom>
          <a:blipFill dpi="0" rotWithShape="1">
            <a:blip r:embed="rId7"/>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0538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5976664" cy="504056"/>
          </a:xfrm>
        </p:spPr>
        <p:txBody>
          <a:bodyPr/>
          <a:lstStyle/>
          <a:p>
            <a:r>
              <a:rPr lang="es-ES"/>
              <a:t>2. Conocer la situación</a:t>
            </a:r>
            <a:endParaRPr lang="es-E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es-ES"/>
              <a:t>Es fundamental registrar las interacciones con los afiliados. En muchos casos:</a:t>
            </a:r>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972070413"/>
              </p:ext>
            </p:extLst>
          </p:nvPr>
        </p:nvGraphicFramePr>
        <p:xfrm>
          <a:off x="1979915" y="2852936"/>
          <a:ext cx="5472608"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5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2. Conocer la situación</a:t>
            </a:r>
            <a:endParaRPr lang="es-ES" dirty="0"/>
          </a:p>
        </p:txBody>
      </p:sp>
      <p:sp>
        <p:nvSpPr>
          <p:cNvPr id="3" name="Content Placeholder 2"/>
          <p:cNvSpPr>
            <a:spLocks noGrp="1"/>
          </p:cNvSpPr>
          <p:nvPr>
            <p:ph idx="1"/>
          </p:nvPr>
        </p:nvSpPr>
        <p:spPr>
          <a:xfrm>
            <a:off x="457200" y="1052736"/>
            <a:ext cx="8229600" cy="2016224"/>
          </a:xfrm>
        </p:spPr>
        <p:txBody>
          <a:bodyPr>
            <a:normAutofit fontScale="85000" lnSpcReduction="10000"/>
          </a:bodyPr>
          <a:lstStyle/>
          <a:p>
            <a:r>
              <a:rPr lang="es-ES" dirty="0"/>
              <a:t>El uso de un </a:t>
            </a:r>
            <a:r>
              <a:rPr lang="es-ES" dirty="0" smtClean="0"/>
              <a:t>programa </a:t>
            </a:r>
            <a:r>
              <a:rPr lang="es-ES" dirty="0"/>
              <a:t>de gestión de relaciones con los clientes </a:t>
            </a:r>
            <a:r>
              <a:rPr lang="es-ES" dirty="0" smtClean="0"/>
              <a:t>- CRM (por sus siglas en ingles </a:t>
            </a:r>
            <a:r>
              <a:rPr lang="en-US" dirty="0"/>
              <a:t>Customer-relationship management</a:t>
            </a:r>
            <a:r>
              <a:rPr lang="es-ES" dirty="0" smtClean="0"/>
              <a:t>) </a:t>
            </a:r>
            <a:r>
              <a:rPr lang="es-ES" dirty="0"/>
              <a:t>ayudará a que su organización tenga una relación profesional con sus </a:t>
            </a:r>
            <a:r>
              <a:rPr lang="es-ES" dirty="0" smtClean="0"/>
              <a:t>miembros.</a:t>
            </a:r>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829685054"/>
              </p:ext>
            </p:extLst>
          </p:nvPr>
        </p:nvGraphicFramePr>
        <p:xfrm>
          <a:off x="1691680" y="2852936"/>
          <a:ext cx="6378247"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Callout 7"/>
          <p:cNvSpPr/>
          <p:nvPr/>
        </p:nvSpPr>
        <p:spPr>
          <a:xfrm>
            <a:off x="107504" y="5301208"/>
            <a:ext cx="2376264" cy="1368152"/>
          </a:xfrm>
          <a:prstGeom prst="wedgeEllipseCallout">
            <a:avLst>
              <a:gd name="adj1" fmla="val 59269"/>
              <a:gd name="adj2" fmla="val 5227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2"/>
                </a:solidFill>
              </a:rPr>
              <a:t>Aprenda más sobre el proyecto CRM del CIF-OIT y de las más de 60 </a:t>
            </a:r>
            <a:r>
              <a:rPr lang="es-ES" sz="1200" dirty="0" smtClean="0">
                <a:solidFill>
                  <a:schemeClr val="accent2"/>
                </a:solidFill>
              </a:rPr>
              <a:t>EBMO </a:t>
            </a:r>
            <a:r>
              <a:rPr lang="es-ES" sz="1200" dirty="0">
                <a:solidFill>
                  <a:schemeClr val="accent2"/>
                </a:solidFill>
              </a:rPr>
              <a:t>que utilizan el software en lempnet.itcilo.org</a:t>
            </a:r>
          </a:p>
        </p:txBody>
      </p:sp>
    </p:spTree>
    <p:extLst>
      <p:ext uri="{BB962C8B-B14F-4D97-AF65-F5344CB8AC3E}">
        <p14:creationId xmlns:p14="http://schemas.microsoft.com/office/powerpoint/2010/main" val="101644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2. Conocer la situación</a:t>
            </a:r>
            <a:endParaRPr lang="es-E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es-ES" dirty="0"/>
              <a:t>Los 5 retos principales para conseguir y retener </a:t>
            </a:r>
            <a:r>
              <a:rPr lang="es-ES" dirty="0" smtClean="0"/>
              <a:t>miembros </a:t>
            </a:r>
            <a:r>
              <a:rPr lang="es-ES" dirty="0"/>
              <a:t>son:</a:t>
            </a:r>
          </a:p>
          <a:p>
            <a:pPr marL="0" indent="0">
              <a:buNone/>
            </a:pPr>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Diagram 5"/>
          <p:cNvGraphicFramePr/>
          <p:nvPr>
            <p:extLst>
              <p:ext uri="{D42A27DB-BD31-4B8C-83A1-F6EECF244321}">
                <p14:modId xmlns:p14="http://schemas.microsoft.com/office/powerpoint/2010/main" val="4284737676"/>
              </p:ext>
            </p:extLst>
          </p:nvPr>
        </p:nvGraphicFramePr>
        <p:xfrm>
          <a:off x="1524000" y="24059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711062" y="2679303"/>
            <a:ext cx="340658" cy="461665"/>
          </a:xfrm>
          <a:prstGeom prst="rect">
            <a:avLst/>
          </a:prstGeom>
          <a:noFill/>
        </p:spPr>
        <p:txBody>
          <a:bodyPr wrap="none" rtlCol="0">
            <a:spAutoFit/>
          </a:bodyPr>
          <a:lstStyle/>
          <a:p>
            <a:r>
              <a:rPr lang="es-ES" sz="2400" b="1" dirty="0">
                <a:solidFill>
                  <a:schemeClr val="accent2"/>
                </a:solidFill>
              </a:rPr>
              <a:t>1</a:t>
            </a:r>
          </a:p>
        </p:txBody>
      </p:sp>
      <p:sp>
        <p:nvSpPr>
          <p:cNvPr id="8" name="TextBox 7"/>
          <p:cNvSpPr txBox="1"/>
          <p:nvPr/>
        </p:nvSpPr>
        <p:spPr>
          <a:xfrm>
            <a:off x="2123728" y="3429000"/>
            <a:ext cx="340658" cy="461665"/>
          </a:xfrm>
          <a:prstGeom prst="rect">
            <a:avLst/>
          </a:prstGeom>
          <a:noFill/>
        </p:spPr>
        <p:txBody>
          <a:bodyPr wrap="none" rtlCol="0">
            <a:spAutoFit/>
          </a:bodyPr>
          <a:lstStyle/>
          <a:p>
            <a:r>
              <a:rPr lang="es-ES" sz="2400" b="1" dirty="0">
                <a:solidFill>
                  <a:schemeClr val="accent2"/>
                </a:solidFill>
              </a:rPr>
              <a:t>2</a:t>
            </a:r>
          </a:p>
        </p:txBody>
      </p:sp>
      <p:sp>
        <p:nvSpPr>
          <p:cNvPr id="9" name="TextBox 8"/>
          <p:cNvSpPr txBox="1"/>
          <p:nvPr/>
        </p:nvSpPr>
        <p:spPr>
          <a:xfrm>
            <a:off x="2195736" y="4221088"/>
            <a:ext cx="340658" cy="461665"/>
          </a:xfrm>
          <a:prstGeom prst="rect">
            <a:avLst/>
          </a:prstGeom>
          <a:noFill/>
        </p:spPr>
        <p:txBody>
          <a:bodyPr wrap="none" rtlCol="0">
            <a:spAutoFit/>
          </a:bodyPr>
          <a:lstStyle/>
          <a:p>
            <a:r>
              <a:rPr lang="es-ES" sz="2400" b="1" dirty="0">
                <a:solidFill>
                  <a:schemeClr val="accent2"/>
                </a:solidFill>
              </a:rPr>
              <a:t>3</a:t>
            </a:r>
          </a:p>
        </p:txBody>
      </p:sp>
      <p:sp>
        <p:nvSpPr>
          <p:cNvPr id="10" name="TextBox 9"/>
          <p:cNvSpPr txBox="1"/>
          <p:nvPr/>
        </p:nvSpPr>
        <p:spPr>
          <a:xfrm>
            <a:off x="2123728" y="4941168"/>
            <a:ext cx="340658" cy="461665"/>
          </a:xfrm>
          <a:prstGeom prst="rect">
            <a:avLst/>
          </a:prstGeom>
          <a:noFill/>
        </p:spPr>
        <p:txBody>
          <a:bodyPr wrap="none" rtlCol="0">
            <a:spAutoFit/>
          </a:bodyPr>
          <a:lstStyle/>
          <a:p>
            <a:r>
              <a:rPr lang="es-ES" sz="2400" b="1" dirty="0">
                <a:solidFill>
                  <a:schemeClr val="accent2"/>
                </a:solidFill>
              </a:rPr>
              <a:t>4</a:t>
            </a:r>
          </a:p>
        </p:txBody>
      </p:sp>
      <p:sp>
        <p:nvSpPr>
          <p:cNvPr id="11" name="TextBox 10"/>
          <p:cNvSpPr txBox="1"/>
          <p:nvPr/>
        </p:nvSpPr>
        <p:spPr>
          <a:xfrm>
            <a:off x="1691680" y="5733256"/>
            <a:ext cx="340658" cy="461665"/>
          </a:xfrm>
          <a:prstGeom prst="rect">
            <a:avLst/>
          </a:prstGeom>
          <a:noFill/>
        </p:spPr>
        <p:txBody>
          <a:bodyPr wrap="none" rtlCol="0">
            <a:spAutoFit/>
          </a:bodyPr>
          <a:lstStyle/>
          <a:p>
            <a:r>
              <a:rPr lang="es-ES" sz="2400" b="1" dirty="0">
                <a:solidFill>
                  <a:schemeClr val="accent2"/>
                </a:solidFill>
              </a:rPr>
              <a:t>5</a:t>
            </a:r>
          </a:p>
        </p:txBody>
      </p:sp>
    </p:spTree>
    <p:extLst>
      <p:ext uri="{BB962C8B-B14F-4D97-AF65-F5344CB8AC3E}">
        <p14:creationId xmlns:p14="http://schemas.microsoft.com/office/powerpoint/2010/main" val="24765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2. Conocer la situación</a:t>
            </a:r>
            <a:endParaRPr lang="es-ES" dirty="0"/>
          </a:p>
        </p:txBody>
      </p:sp>
      <p:sp>
        <p:nvSpPr>
          <p:cNvPr id="3" name="Content Placeholder 2"/>
          <p:cNvSpPr>
            <a:spLocks noGrp="1"/>
          </p:cNvSpPr>
          <p:nvPr>
            <p:ph idx="1"/>
          </p:nvPr>
        </p:nvSpPr>
        <p:spPr>
          <a:xfrm>
            <a:off x="457200" y="1268760"/>
            <a:ext cx="8229600" cy="5256584"/>
          </a:xfrm>
        </p:spPr>
        <p:txBody>
          <a:bodyPr>
            <a:normAutofit fontScale="92500"/>
          </a:bodyPr>
          <a:lstStyle/>
          <a:p>
            <a:r>
              <a:rPr lang="es-ES" dirty="0"/>
              <a:t>La recopilación regular de datos tanto cualitativos como cuantitativos por medio de encuestas ayudará a que su </a:t>
            </a:r>
            <a:r>
              <a:rPr lang="es-ES" dirty="0" smtClean="0"/>
              <a:t>EBMO </a:t>
            </a:r>
            <a:r>
              <a:rPr lang="es-ES" dirty="0"/>
              <a:t>entienda las causas subyacentes de estos retos y le ofrecerá herramientas para abordarlos.</a:t>
            </a:r>
          </a:p>
          <a:p>
            <a:r>
              <a:rPr lang="es-ES" dirty="0"/>
              <a:t>Ejemplos:</a:t>
            </a:r>
          </a:p>
          <a:p>
            <a:pPr lvl="1"/>
            <a:r>
              <a:rPr lang="es-ES" dirty="0"/>
              <a:t>Encuestas de satisfacción; </a:t>
            </a:r>
          </a:p>
          <a:p>
            <a:pPr lvl="1"/>
            <a:r>
              <a:rPr lang="es-ES" dirty="0"/>
              <a:t>Encuesta de necesidades para todos los afiliados o segmentos (PYMES, etc.);</a:t>
            </a:r>
          </a:p>
          <a:p>
            <a:pPr lvl="1"/>
            <a:r>
              <a:rPr lang="es-ES" dirty="0"/>
              <a:t>Encuestas de salida (para afiliados cesantes), etc.</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8526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sp>
        <p:nvSpPr>
          <p:cNvPr id="3" name="Content Placeholder 2"/>
          <p:cNvSpPr>
            <a:spLocks noGrp="1"/>
          </p:cNvSpPr>
          <p:nvPr>
            <p:ph idx="1"/>
          </p:nvPr>
        </p:nvSpPr>
        <p:spPr>
          <a:xfrm>
            <a:off x="457200" y="1268760"/>
            <a:ext cx="8229600" cy="5256584"/>
          </a:xfrm>
        </p:spPr>
        <p:txBody>
          <a:bodyPr>
            <a:normAutofit/>
          </a:bodyPr>
          <a:lstStyle/>
          <a:p>
            <a:r>
              <a:rPr lang="es-ES" dirty="0"/>
              <a:t>El ciclo de afiliación consta de cinco componentes: </a:t>
            </a:r>
          </a:p>
          <a:p>
            <a:pPr marL="914400" lvl="1" indent="-514350">
              <a:buFont typeface="+mj-lt"/>
              <a:buAutoNum type="arabicPeriod"/>
            </a:pPr>
            <a:r>
              <a:rPr lang="es-ES" dirty="0"/>
              <a:t>Conciencia</a:t>
            </a:r>
          </a:p>
          <a:p>
            <a:pPr marL="914400" lvl="1" indent="-514350">
              <a:buFont typeface="+mj-lt"/>
              <a:buAutoNum type="arabicPeriod"/>
            </a:pPr>
            <a:r>
              <a:rPr lang="es-ES" dirty="0" smtClean="0"/>
              <a:t>Reclutamiento o Afiliación </a:t>
            </a:r>
            <a:endParaRPr lang="es-ES" dirty="0"/>
          </a:p>
          <a:p>
            <a:pPr marL="914400" lvl="1" indent="-514350">
              <a:buFont typeface="+mj-lt"/>
              <a:buAutoNum type="arabicPeriod"/>
            </a:pPr>
            <a:r>
              <a:rPr lang="es-ES" dirty="0" smtClean="0"/>
              <a:t>Involucramiento</a:t>
            </a:r>
            <a:endParaRPr lang="es-ES" dirty="0"/>
          </a:p>
          <a:p>
            <a:pPr marL="914400" lvl="1" indent="-514350">
              <a:buFont typeface="+mj-lt"/>
              <a:buAutoNum type="arabicPeriod"/>
            </a:pPr>
            <a:r>
              <a:rPr lang="es-ES" dirty="0"/>
              <a:t>Renovación</a:t>
            </a:r>
          </a:p>
          <a:p>
            <a:pPr marL="914400" lvl="1" indent="-514350">
              <a:buFont typeface="+mj-lt"/>
              <a:buAutoNum type="arabicPeriod"/>
            </a:pPr>
            <a:r>
              <a:rPr lang="es-ES" dirty="0"/>
              <a:t>Readmisión </a:t>
            </a:r>
          </a:p>
          <a:p>
            <a:pPr marL="0" indent="0">
              <a:buNone/>
            </a:pPr>
            <a:endParaRPr lang="es-ES" dirty="0"/>
          </a:p>
          <a:p>
            <a:pPr marL="0" indent="0">
              <a:buNone/>
            </a:pPr>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300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sp>
        <p:nvSpPr>
          <p:cNvPr id="3" name="Content Placeholder 2"/>
          <p:cNvSpPr>
            <a:spLocks noGrp="1"/>
          </p:cNvSpPr>
          <p:nvPr>
            <p:ph idx="1"/>
          </p:nvPr>
        </p:nvSpPr>
        <p:spPr>
          <a:xfrm>
            <a:off x="457200" y="1268760"/>
            <a:ext cx="8229600" cy="5256584"/>
          </a:xfrm>
        </p:spPr>
        <p:txBody>
          <a:bodyPr>
            <a:normAutofit/>
          </a:bodyPr>
          <a:lstStyle/>
          <a:p>
            <a:r>
              <a:rPr lang="es-ES" dirty="0"/>
              <a:t>El ciclo de afiliación puede ser una herramienta útil </a:t>
            </a:r>
            <a:r>
              <a:rPr lang="es-ES" dirty="0" smtClean="0"/>
              <a:t>para: </a:t>
            </a:r>
            <a:endParaRPr lang="es-ES" dirty="0"/>
          </a:p>
          <a:p>
            <a:pPr lvl="1"/>
            <a:r>
              <a:rPr lang="es-ES" dirty="0"/>
              <a:t>Entender mejor las dinámicas de afiliación desde el punto de vista de un afiliado;</a:t>
            </a:r>
          </a:p>
          <a:p>
            <a:pPr lvl="1"/>
            <a:r>
              <a:rPr lang="es-ES" dirty="0"/>
              <a:t>Revisar las prácticas actuales de la </a:t>
            </a:r>
            <a:r>
              <a:rPr lang="es-ES" dirty="0" smtClean="0"/>
              <a:t>EBMO, </a:t>
            </a:r>
            <a:r>
              <a:rPr lang="es-ES" dirty="0"/>
              <a:t>identificar los elementos ausentes y desarrollar estrategias para </a:t>
            </a:r>
            <a:r>
              <a:rPr lang="es-ES" dirty="0" smtClean="0"/>
              <a:t>ponerles </a:t>
            </a:r>
            <a:r>
              <a:rPr lang="es-ES" dirty="0"/>
              <a:t>remedio.</a:t>
            </a:r>
          </a:p>
          <a:p>
            <a:pPr marL="0" indent="0">
              <a:buNone/>
            </a:pPr>
            <a:endParaRPr lang="es-ES" dirty="0"/>
          </a:p>
          <a:p>
            <a:pPr marL="0" indent="0">
              <a:buNone/>
            </a:pPr>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409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sp>
        <p:nvSpPr>
          <p:cNvPr id="138" name="Content Placeholder 2"/>
          <p:cNvSpPr>
            <a:spLocks noGrp="1"/>
          </p:cNvSpPr>
          <p:nvPr>
            <p:ph idx="1"/>
          </p:nvPr>
        </p:nvSpPr>
        <p:spPr>
          <a:xfrm>
            <a:off x="457200" y="1268760"/>
            <a:ext cx="8229600" cy="5256584"/>
          </a:xfrm>
        </p:spPr>
        <p:txBody>
          <a:bodyPr>
            <a:normAutofit/>
          </a:bodyPr>
          <a:lstStyle/>
          <a:p>
            <a:r>
              <a:rPr lang="es-ES"/>
              <a:t>Qué significa el ciclo de afiliación para las organizaciones.</a:t>
            </a:r>
            <a:endParaRPr lang="es-ES" dirty="0"/>
          </a:p>
          <a:p>
            <a:pPr marL="0" indent="0">
              <a:buNone/>
            </a:pPr>
            <a:endParaRPr lang="es-ES" dirty="0"/>
          </a:p>
        </p:txBody>
      </p:sp>
      <p:sp>
        <p:nvSpPr>
          <p:cNvPr id="136"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3" name="Imagen 2">
            <a:extLst>
              <a:ext uri="{FF2B5EF4-FFF2-40B4-BE49-F238E27FC236}">
                <a16:creationId xmlns:a16="http://schemas.microsoft.com/office/drawing/2014/main" id="{0BB7F961-F465-479A-AD55-48AEB6DF3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30" y="2276872"/>
            <a:ext cx="7933139" cy="3888110"/>
          </a:xfrm>
          <a:prstGeom prst="rect">
            <a:avLst/>
          </a:prstGeom>
        </p:spPr>
      </p:pic>
    </p:spTree>
    <p:extLst>
      <p:ext uri="{BB962C8B-B14F-4D97-AF65-F5344CB8AC3E}">
        <p14:creationId xmlns:p14="http://schemas.microsoft.com/office/powerpoint/2010/main" val="23551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Estrategias de afiliación</a:t>
            </a:r>
            <a:endParaRPr lang="es-ES" dirty="0"/>
          </a:p>
        </p:txBody>
      </p:sp>
      <p:sp>
        <p:nvSpPr>
          <p:cNvPr id="3" name="Content Placeholder 2"/>
          <p:cNvSpPr>
            <a:spLocks noGrp="1"/>
          </p:cNvSpPr>
          <p:nvPr>
            <p:ph idx="1"/>
          </p:nvPr>
        </p:nvSpPr>
        <p:spPr>
          <a:xfrm>
            <a:off x="3779912" y="1268760"/>
            <a:ext cx="4906888" cy="4857403"/>
          </a:xfrm>
        </p:spPr>
        <p:txBody>
          <a:bodyPr>
            <a:normAutofit lnSpcReduction="10000"/>
          </a:bodyPr>
          <a:lstStyle/>
          <a:p>
            <a:r>
              <a:rPr lang="es-ES" dirty="0"/>
              <a:t>Guías a medida sobre estrategias de afiliación para organizaciones empresariales y de empleadores: </a:t>
            </a:r>
          </a:p>
          <a:p>
            <a:r>
              <a:rPr lang="es-ES" dirty="0"/>
              <a:t>La versión definitiva se publicará a finales de </a:t>
            </a:r>
            <a:r>
              <a:rPr lang="es-ES" dirty="0" smtClean="0"/>
              <a:t>2018.</a:t>
            </a:r>
            <a:endParaRPr lang="es-ES" dirty="0"/>
          </a:p>
          <a:p>
            <a:r>
              <a:rPr lang="es-ES" dirty="0"/>
              <a:t>Borrador disponible en  http://lempnet.itcilo.org</a:t>
            </a:r>
          </a:p>
        </p:txBody>
      </p:sp>
      <p:sp>
        <p:nvSpPr>
          <p:cNvPr id="4" name="object 20"/>
          <p:cNvSpPr>
            <a:spLocks noChangeArrowheads="1"/>
          </p:cNvSpPr>
          <p:nvPr/>
        </p:nvSpPr>
        <p:spPr bwMode="auto">
          <a:xfrm>
            <a:off x="8358162" y="6093296"/>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5" name="Picture 4"/>
          <p:cNvPicPr>
            <a:picLocks noChangeAspect="1"/>
          </p:cNvPicPr>
          <p:nvPr/>
        </p:nvPicPr>
        <p:blipFill>
          <a:blip r:embed="rId3"/>
          <a:stretch>
            <a:fillRect/>
          </a:stretch>
        </p:blipFill>
        <p:spPr>
          <a:xfrm rot="16200000">
            <a:off x="266998" y="2981474"/>
            <a:ext cx="4203700" cy="1930400"/>
          </a:xfrm>
          <a:prstGeom prst="rect">
            <a:avLst/>
          </a:prstGeom>
        </p:spPr>
      </p:pic>
    </p:spTree>
    <p:extLst>
      <p:ext uri="{BB962C8B-B14F-4D97-AF65-F5344CB8AC3E}">
        <p14:creationId xmlns:p14="http://schemas.microsoft.com/office/powerpoint/2010/main" val="3225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7"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sp>
        <p:nvSpPr>
          <p:cNvPr id="8" name="Content Placeholder 2"/>
          <p:cNvSpPr txBox="1">
            <a:spLocks/>
          </p:cNvSpPr>
          <p:nvPr/>
        </p:nvSpPr>
        <p:spPr>
          <a:xfrm>
            <a:off x="395536" y="1052736"/>
            <a:ext cx="8229600"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sz="3200" kern="1200">
                <a:solidFill>
                  <a:schemeClr val="accent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Todas las </a:t>
            </a:r>
            <a:r>
              <a:rPr lang="es-ES" dirty="0" smtClean="0"/>
              <a:t>EBMO llevan </a:t>
            </a:r>
            <a:r>
              <a:rPr lang="es-ES" dirty="0"/>
              <a:t>a cabo actividades para captar afiliados, pero lo que ocurre en muchos casos es que se hace con un enfoque </a:t>
            </a:r>
            <a:r>
              <a:rPr lang="es-ES" dirty="0" smtClean="0"/>
              <a:t>ad-hoc </a:t>
            </a:r>
            <a:r>
              <a:rPr lang="es-ES" dirty="0"/>
              <a:t>o fragmentario;</a:t>
            </a:r>
          </a:p>
          <a:p>
            <a:r>
              <a:rPr lang="es-ES" dirty="0"/>
              <a:t>De las actividades que está llevando a </a:t>
            </a:r>
            <a:r>
              <a:rPr lang="es-ES" dirty="0" smtClean="0"/>
              <a:t>cabo: </a:t>
            </a:r>
            <a:endParaRPr lang="es-ES" dirty="0"/>
          </a:p>
          <a:p>
            <a:pPr lvl="1"/>
            <a:r>
              <a:rPr lang="es-ES" dirty="0"/>
              <a:t>¿Cuáles corresponden a cada f</a:t>
            </a:r>
            <a:r>
              <a:rPr lang="es-ES" dirty="0" smtClean="0"/>
              <a:t>ase </a:t>
            </a:r>
            <a:r>
              <a:rPr lang="es-ES" dirty="0"/>
              <a:t>del ciclo de afiliación? </a:t>
            </a:r>
          </a:p>
          <a:p>
            <a:pPr lvl="1"/>
            <a:r>
              <a:rPr lang="es-ES" dirty="0"/>
              <a:t>¿En qué fase ha centrado </a:t>
            </a:r>
            <a:r>
              <a:rPr lang="es-ES" dirty="0" smtClean="0"/>
              <a:t>sus </a:t>
            </a:r>
            <a:r>
              <a:rPr lang="es-ES" dirty="0"/>
              <a:t>esfuerzos? </a:t>
            </a:r>
          </a:p>
          <a:p>
            <a:pPr lvl="1"/>
            <a:r>
              <a:rPr lang="es-ES" dirty="0"/>
              <a:t>¿Qué fase </a:t>
            </a:r>
            <a:r>
              <a:rPr lang="es-ES" dirty="0" smtClean="0"/>
              <a:t>se </a:t>
            </a:r>
            <a:r>
              <a:rPr lang="es-ES" dirty="0"/>
              <a:t>ha visto desatendida?  </a:t>
            </a:r>
          </a:p>
        </p:txBody>
      </p:sp>
    </p:spTree>
    <p:extLst>
      <p:ext uri="{BB962C8B-B14F-4D97-AF65-F5344CB8AC3E}">
        <p14:creationId xmlns:p14="http://schemas.microsoft.com/office/powerpoint/2010/main" val="39650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92500" lnSpcReduction="10000"/>
          </a:bodyPr>
          <a:lstStyle/>
          <a:p>
            <a:pPr marL="0" indent="0">
              <a:buNone/>
            </a:pPr>
            <a:r>
              <a:rPr lang="es-ES" dirty="0"/>
              <a:t>El objetivo de la concienciación es doble: </a:t>
            </a:r>
          </a:p>
          <a:p>
            <a:r>
              <a:rPr lang="es-ES" dirty="0"/>
              <a:t>Garantizar que los posibles afiliados sean conscientes de la existencia de la </a:t>
            </a:r>
            <a:r>
              <a:rPr lang="es-ES" dirty="0" smtClean="0"/>
              <a:t>EBMO </a:t>
            </a:r>
            <a:r>
              <a:rPr lang="es-ES" dirty="0"/>
              <a:t>y de qué </a:t>
            </a:r>
            <a:r>
              <a:rPr lang="es-ES" dirty="0" smtClean="0"/>
              <a:t>hace; </a:t>
            </a:r>
            <a:r>
              <a:rPr lang="es-ES" dirty="0"/>
              <a:t>y </a:t>
            </a:r>
          </a:p>
          <a:p>
            <a:r>
              <a:rPr lang="es-ES" dirty="0"/>
              <a:t>Que la EBMO sea consciente de las necesidades cambiantes de los afiliados actuales y posibles. </a:t>
            </a:r>
          </a:p>
          <a:p>
            <a:pPr marL="0" indent="0">
              <a:buNone/>
            </a:pPr>
            <a:r>
              <a:rPr lang="es-ES" dirty="0"/>
              <a:t>¿La propuesta de valor de la EBMO se formula y comunica de forma eficiente?</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pic>
        <p:nvPicPr>
          <p:cNvPr id="7" name="Imagen 6">
            <a:extLst>
              <a:ext uri="{FF2B5EF4-FFF2-40B4-BE49-F238E27FC236}">
                <a16:creationId xmlns:a16="http://schemas.microsoft.com/office/drawing/2014/main" id="{51A6194F-23ED-4694-BBFA-60F8C2CF5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6" y="1412776"/>
            <a:ext cx="1743075" cy="4248150"/>
          </a:xfrm>
          <a:prstGeom prst="rect">
            <a:avLst/>
          </a:prstGeom>
        </p:spPr>
      </p:pic>
    </p:spTree>
    <p:extLst>
      <p:ext uri="{BB962C8B-B14F-4D97-AF65-F5344CB8AC3E}">
        <p14:creationId xmlns:p14="http://schemas.microsoft.com/office/powerpoint/2010/main" val="2611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77500" lnSpcReduction="20000"/>
          </a:bodyPr>
          <a:lstStyle/>
          <a:p>
            <a:r>
              <a:rPr lang="es-ES" dirty="0"/>
              <a:t>¿Dónde debería centrar la organización </a:t>
            </a:r>
            <a:r>
              <a:rPr lang="es-ES" dirty="0" smtClean="0"/>
              <a:t>sus </a:t>
            </a:r>
            <a:r>
              <a:rPr lang="es-ES" dirty="0"/>
              <a:t>esfuerzos de captación? Identificar segmentos prioritarios para llevar a cabo un análisis de </a:t>
            </a:r>
            <a:r>
              <a:rPr lang="es-ES" dirty="0" smtClean="0"/>
              <a:t>inserción.</a:t>
            </a:r>
            <a:endParaRPr lang="es-ES" dirty="0"/>
          </a:p>
          <a:p>
            <a:r>
              <a:rPr lang="es-ES" dirty="0"/>
              <a:t>¿Puede la EBMO basarse en una base amplia de afiliados? ¿Puede basarse en los segmentos de la economía que cargan con el mayor peso (PIB)? ¿Están afiliados los sectores emergentes? Identificar segmentos de afiliación para ver si falta alguno importante (¿PYMES? ¿Sector informal?)</a:t>
            </a:r>
          </a:p>
          <a:p>
            <a:pPr lvl="1"/>
            <a:r>
              <a:rPr lang="es-ES" dirty="0"/>
              <a:t>En áreas de afiliación alta, ¿qué podemos hacer para atraer a los «oportunistas»?</a:t>
            </a:r>
          </a:p>
          <a:p>
            <a:pPr lvl="1"/>
            <a:r>
              <a:rPr lang="es-ES" dirty="0"/>
              <a:t>En áreas de afiliación baja, ¿damos una respuesta adecuada a las necesidades?</a:t>
            </a:r>
          </a:p>
          <a:p>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pic>
        <p:nvPicPr>
          <p:cNvPr id="7" name="Imagen 6">
            <a:extLst>
              <a:ext uri="{FF2B5EF4-FFF2-40B4-BE49-F238E27FC236}">
                <a16:creationId xmlns:a16="http://schemas.microsoft.com/office/drawing/2014/main" id="{09A8C1A9-B08D-440D-95F2-7FFF3ED48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6" y="1484784"/>
            <a:ext cx="1743075" cy="4219575"/>
          </a:xfrm>
          <a:prstGeom prst="rect">
            <a:avLst/>
          </a:prstGeom>
        </p:spPr>
      </p:pic>
    </p:spTree>
    <p:extLst>
      <p:ext uri="{BB962C8B-B14F-4D97-AF65-F5344CB8AC3E}">
        <p14:creationId xmlns:p14="http://schemas.microsoft.com/office/powerpoint/2010/main" val="7880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s-ES"/>
              <a:t>Ejemplos de herramientas de captación:</a:t>
            </a:r>
            <a:endParaRPr lang="es-ES" dirty="0"/>
          </a:p>
        </p:txBody>
      </p:sp>
      <p:graphicFrame>
        <p:nvGraphicFramePr>
          <p:cNvPr id="4" name="Content Placeholder 3"/>
          <p:cNvGraphicFramePr>
            <a:graphicFrameLocks/>
          </p:cNvGraphicFramePr>
          <p:nvPr>
            <p:extLst>
              <p:ext uri="{D42A27DB-BD31-4B8C-83A1-F6EECF244321}">
                <p14:modId xmlns:p14="http://schemas.microsoft.com/office/powerpoint/2010/main" val="4177835801"/>
              </p:ext>
            </p:extLst>
          </p:nvPr>
        </p:nvGraphicFramePr>
        <p:xfrm>
          <a:off x="457200" y="2132856"/>
          <a:ext cx="79208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20"/>
          <p:cNvSpPr>
            <a:spLocks noChangeArrowheads="1"/>
          </p:cNvSpPr>
          <p:nvPr/>
        </p:nvSpPr>
        <p:spPr bwMode="auto">
          <a:xfrm>
            <a:off x="8358162" y="6089104"/>
            <a:ext cx="636588" cy="762000"/>
          </a:xfrm>
          <a:prstGeom prst="rect">
            <a:avLst/>
          </a:prstGeom>
          <a:blipFill dpi="0" rotWithShape="1">
            <a:blip r:embed="rId7"/>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73117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264696" cy="5328592"/>
          </a:xfrm>
        </p:spPr>
        <p:txBody>
          <a:bodyPr>
            <a:normAutofit fontScale="70000" lnSpcReduction="20000"/>
          </a:bodyPr>
          <a:lstStyle/>
          <a:p>
            <a:r>
              <a:rPr lang="es-ES" dirty="0"/>
              <a:t>Retener a los miembros existentes es incluso más importante (y más barato) que captar afiliados nuevos</a:t>
            </a:r>
          </a:p>
          <a:p>
            <a:r>
              <a:rPr lang="es-ES" dirty="0"/>
              <a:t>¡La clave es que los </a:t>
            </a:r>
            <a:r>
              <a:rPr lang="es-ES" dirty="0" smtClean="0"/>
              <a:t>miembros </a:t>
            </a:r>
            <a:r>
              <a:rPr lang="es-ES" dirty="0"/>
              <a:t>se impliquen!</a:t>
            </a:r>
          </a:p>
          <a:p>
            <a:r>
              <a:rPr lang="es-ES" dirty="0"/>
              <a:t>¿Cómo?</a:t>
            </a:r>
          </a:p>
          <a:p>
            <a:pPr lvl="1"/>
            <a:r>
              <a:rPr lang="es-ES" dirty="0"/>
              <a:t>Sabiendo por qué se afilian;</a:t>
            </a:r>
          </a:p>
          <a:p>
            <a:pPr lvl="1"/>
            <a:r>
              <a:rPr lang="es-ES" dirty="0"/>
              <a:t>Reconociendo (públicamente) su afiliación, su contribución al trabajo de la EBMO, su éxito;</a:t>
            </a:r>
          </a:p>
          <a:p>
            <a:pPr lvl="1"/>
            <a:r>
              <a:rPr lang="es-ES" dirty="0"/>
              <a:t>Manteniéndolos informados y animándolos a ACTUAR, es decir, dar su opinión / comentarios / aportaciones en temas de su interés (las redes sociales pueden ayudar); participar en reuniones y en eventos, etc.;</a:t>
            </a:r>
          </a:p>
          <a:p>
            <a:pPr lvl="1"/>
            <a:r>
              <a:rPr lang="es-ES" dirty="0"/>
              <a:t>Respondiendo a sus necesidades (segmentación) y dejando patente cuál es el valor añadido concreto de las actividades que organiza;</a:t>
            </a:r>
          </a:p>
          <a:p>
            <a:pPr lvl="1"/>
            <a:r>
              <a:rPr lang="es-ES" dirty="0"/>
              <a:t>Midiendo </a:t>
            </a:r>
            <a:r>
              <a:rPr lang="es-ES" dirty="0" smtClean="0"/>
              <a:t>su </a:t>
            </a:r>
            <a:r>
              <a:rPr lang="es-ES" dirty="0"/>
              <a:t>implicación </a:t>
            </a:r>
            <a:r>
              <a:rPr lang="es-ES" dirty="0" smtClean="0"/>
              <a:t>e </a:t>
            </a:r>
            <a:r>
              <a:rPr lang="es-ES" dirty="0"/>
              <a:t>informando sobre los logros.</a:t>
            </a:r>
          </a:p>
          <a:p>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pic>
        <p:nvPicPr>
          <p:cNvPr id="7" name="Imagen 6">
            <a:extLst>
              <a:ext uri="{FF2B5EF4-FFF2-40B4-BE49-F238E27FC236}">
                <a16:creationId xmlns:a16="http://schemas.microsoft.com/office/drawing/2014/main" id="{86EC3F4E-E606-4B35-BF12-806A4DD9E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628800"/>
            <a:ext cx="1809750" cy="4210050"/>
          </a:xfrm>
          <a:prstGeom prst="rect">
            <a:avLst/>
          </a:prstGeom>
        </p:spPr>
      </p:pic>
    </p:spTree>
    <p:extLst>
      <p:ext uri="{BB962C8B-B14F-4D97-AF65-F5344CB8AC3E}">
        <p14:creationId xmlns:p14="http://schemas.microsoft.com/office/powerpoint/2010/main" val="90356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47500" lnSpcReduction="20000"/>
          </a:bodyPr>
          <a:lstStyle/>
          <a:p>
            <a:r>
              <a:rPr lang="es-ES" dirty="0"/>
              <a:t>La renovación de suscripciones debería ser un proceso sencillo. Las </a:t>
            </a:r>
            <a:r>
              <a:rPr lang="es-ES" dirty="0" smtClean="0"/>
              <a:t>EBMO </a:t>
            </a:r>
            <a:r>
              <a:rPr lang="es-ES" dirty="0"/>
              <a:t>deben mostrar profesionalidad al enviar las facturas a tiempo y comunicando claramente las fechas límite (en este sentido, el software CRM resulta útil).</a:t>
            </a:r>
          </a:p>
          <a:p>
            <a:r>
              <a:rPr lang="es-ES" dirty="0"/>
              <a:t>Se pueden emplear incentivos para una renovación rápida o temprana.</a:t>
            </a:r>
          </a:p>
          <a:p>
            <a:r>
              <a:rPr lang="es-ES" dirty="0"/>
              <a:t>En caso de impago de las suscripciones, se debe actuar de acuerdo con las normas establecidas en la constitución. Recuerde: ¡En el mundo real, ningún buen servicio es gratuito!</a:t>
            </a:r>
          </a:p>
          <a:p>
            <a:r>
              <a:rPr lang="es-ES" dirty="0"/>
              <a:t>Para las EBMO es importante utilizar el periodo de renovación para comunicar los logros en </a:t>
            </a:r>
            <a:r>
              <a:rPr lang="es-ES" dirty="0" smtClean="0"/>
              <a:t>general, </a:t>
            </a:r>
            <a:r>
              <a:rPr lang="es-ES" dirty="0"/>
              <a:t>así como de forma individual a cada afiliado (¿Qué ha conseguido USTED por estar afiliado a nuestra organización?)</a:t>
            </a:r>
          </a:p>
          <a:p>
            <a:r>
              <a:rPr lang="es-ES" dirty="0"/>
              <a:t>El proceso para determinar el nivel de pagos de la suscripción debe ser abierto y transparente. También es fundamental ser claro sobre:</a:t>
            </a:r>
          </a:p>
          <a:p>
            <a:pPr lvl="1"/>
            <a:r>
              <a:rPr lang="es-ES" dirty="0"/>
              <a:t>Qué servicios incluye la cuota anual de afiliación;</a:t>
            </a:r>
          </a:p>
          <a:p>
            <a:pPr lvl="1"/>
            <a:r>
              <a:rPr lang="es-ES" dirty="0"/>
              <a:t>Qué servicios no incluye pero están disponibles por una cuota extra (precio para afiliados vs precio para no afiliados).</a:t>
            </a:r>
          </a:p>
          <a:p>
            <a:r>
              <a:rPr lang="es-ES" dirty="0"/>
              <a:t>Las encuestas de salida para afiliados que no renuevan son muy importantes para mejorar la retención futura y para los esfuerzos de readmisión.</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pic>
        <p:nvPicPr>
          <p:cNvPr id="7" name="Imagen 6">
            <a:extLst>
              <a:ext uri="{FF2B5EF4-FFF2-40B4-BE49-F238E27FC236}">
                <a16:creationId xmlns:a16="http://schemas.microsoft.com/office/drawing/2014/main" id="{88C7649C-FB0E-4BD7-AB28-BB506AB2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99" y="1340768"/>
            <a:ext cx="1771650" cy="4229100"/>
          </a:xfrm>
          <a:prstGeom prst="rect">
            <a:avLst/>
          </a:prstGeom>
        </p:spPr>
      </p:pic>
    </p:spTree>
    <p:extLst>
      <p:ext uri="{BB962C8B-B14F-4D97-AF65-F5344CB8AC3E}">
        <p14:creationId xmlns:p14="http://schemas.microsoft.com/office/powerpoint/2010/main" val="7079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92500"/>
          </a:bodyPr>
          <a:lstStyle/>
          <a:p>
            <a:r>
              <a:rPr lang="es-ES"/>
              <a:t>Los antiguos afiliados podrían ser posibles buenos afiliados nuevos;</a:t>
            </a:r>
          </a:p>
          <a:p>
            <a:r>
              <a:rPr lang="es-ES"/>
              <a:t>Dependiendo de los motivos para abandonar la organización, se puede mantener el contacto para evaluar si las circunstancias vuelven a ser propicias;</a:t>
            </a:r>
          </a:p>
          <a:p>
            <a:r>
              <a:rPr lang="es-ES"/>
              <a:t>En cualquier caso, tienen que estar claras las condiciones para una nueva afiliación.</a:t>
            </a:r>
            <a:endParaRPr lang="es-E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s-ES"/>
              <a:t>3. Maximizar el ciclo de afiliación</a:t>
            </a:r>
            <a:endParaRPr lang="es-ES" dirty="0"/>
          </a:p>
        </p:txBody>
      </p:sp>
      <p:pic>
        <p:nvPicPr>
          <p:cNvPr id="7" name="Imagen 6">
            <a:extLst>
              <a:ext uri="{FF2B5EF4-FFF2-40B4-BE49-F238E27FC236}">
                <a16:creationId xmlns:a16="http://schemas.microsoft.com/office/drawing/2014/main" id="{9399CB87-C625-44BE-A528-80054D13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52" y="1484784"/>
            <a:ext cx="1771650" cy="4257675"/>
          </a:xfrm>
          <a:prstGeom prst="rect">
            <a:avLst/>
          </a:prstGeom>
        </p:spPr>
      </p:pic>
    </p:spTree>
    <p:extLst>
      <p:ext uri="{BB962C8B-B14F-4D97-AF65-F5344CB8AC3E}">
        <p14:creationId xmlns:p14="http://schemas.microsoft.com/office/powerpoint/2010/main" val="13281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s-ES" b="1" baseline="30000" dirty="0"/>
              <a:t>Si desea obtener más información, póngase en contacto con:</a:t>
            </a:r>
            <a:r>
              <a:t/>
            </a:r>
            <a:br/>
            <a:endParaRPr lang="es-ES" baseline="30000" dirty="0"/>
          </a:p>
          <a:p>
            <a:pPr algn="ctr"/>
            <a:r>
              <a:rPr lang="es-ES" baseline="30000" dirty="0"/>
              <a:t>Programa de Actividades para los Empleadores</a:t>
            </a:r>
          </a:p>
          <a:p>
            <a:pPr algn="ctr"/>
            <a:r>
              <a:rPr lang="es-ES" baseline="30000" dirty="0"/>
              <a:t>Correo electrónico:: actempturin@itcilo.org</a:t>
            </a:r>
          </a:p>
          <a:p>
            <a:pPr algn="ctr"/>
            <a:r>
              <a:rPr lang="es-ES" baseline="30000" dirty="0"/>
              <a:t>Teléfono: +39 011 693 6590</a:t>
            </a:r>
          </a:p>
          <a:p>
            <a:pPr algn="ctr"/>
            <a:r>
              <a:rPr lang="es-ES" baseline="30000" dirty="0"/>
              <a:t>http://lempnet.itcilo.org</a:t>
            </a:r>
          </a:p>
          <a:p>
            <a:pPr algn="ctr"/>
            <a:endParaRPr lang="es-ES" dirty="0"/>
          </a:p>
        </p:txBody>
      </p:sp>
      <p:sp>
        <p:nvSpPr>
          <p:cNvPr id="8" name="TextBox 7"/>
          <p:cNvSpPr txBox="1"/>
          <p:nvPr/>
        </p:nvSpPr>
        <p:spPr>
          <a:xfrm>
            <a:off x="1403648" y="3645024"/>
            <a:ext cx="6761354" cy="1518364"/>
          </a:xfrm>
          <a:prstGeom prst="rect">
            <a:avLst/>
          </a:prstGeom>
          <a:noFill/>
        </p:spPr>
        <p:txBody>
          <a:bodyPr wrap="square" rtlCol="0">
            <a:spAutoFit/>
          </a:bodyPr>
          <a:lstStyle/>
          <a:p>
            <a:pPr algn="ctr"/>
            <a:r>
              <a:rPr lang="es-ES" sz="2800" i="1" baseline="30000" dirty="0"/>
              <a:t>Somos una organización </a:t>
            </a:r>
            <a:r>
              <a:rPr lang="es-ES" sz="2800" b="1" i="1" baseline="30000" dirty="0"/>
              <a:t>sólida</a:t>
            </a:r>
            <a:r>
              <a:rPr lang="es-ES" sz="2800" i="1" baseline="30000" dirty="0"/>
              <a:t> </a:t>
            </a:r>
            <a:r>
              <a:rPr lang="es-ES" sz="2800" i="1" baseline="30000"/>
              <a:t>y</a:t>
            </a:r>
            <a:r>
              <a:rPr lang="es-ES" sz="2800" b="1" i="1" baseline="30000"/>
              <a:t> </a:t>
            </a:r>
            <a:r>
              <a:rPr lang="es-ES" sz="2800" b="1" i="1" baseline="30000" smtClean="0"/>
              <a:t>confiable </a:t>
            </a:r>
            <a:r>
              <a:rPr lang="es-ES" sz="2800" i="1" baseline="30000" dirty="0"/>
              <a:t>que proporciona servicios de formación para fortalecer a los representantes de los empleadores  y esperamos ayudarles a cubrir sus necesidades de formación.</a:t>
            </a:r>
          </a:p>
          <a:p>
            <a:pPr algn="ctr"/>
            <a:endParaRPr lang="es-ES"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Importancia de la afiliación</a:t>
            </a:r>
            <a:endParaRPr lang="es-ES" dirty="0"/>
          </a:p>
        </p:txBody>
      </p:sp>
      <p:sp>
        <p:nvSpPr>
          <p:cNvPr id="3" name="Content Placeholder 2"/>
          <p:cNvSpPr>
            <a:spLocks noGrp="1"/>
          </p:cNvSpPr>
          <p:nvPr>
            <p:ph idx="1"/>
          </p:nvPr>
        </p:nvSpPr>
        <p:spPr/>
        <p:txBody>
          <a:bodyPr>
            <a:normAutofit fontScale="92500" lnSpcReduction="10000"/>
          </a:bodyPr>
          <a:lstStyle/>
          <a:p>
            <a:r>
              <a:rPr lang="es-ES" dirty="0"/>
              <a:t>Las organizaciones empresariales y de empleadores </a:t>
            </a:r>
            <a:r>
              <a:rPr lang="es-ES" dirty="0" smtClean="0"/>
              <a:t>- EBMO (por sus siglas en inglés, </a:t>
            </a:r>
            <a:r>
              <a:rPr lang="es-ES" dirty="0" err="1" smtClean="0"/>
              <a:t>Employers</a:t>
            </a:r>
            <a:r>
              <a:rPr lang="es-ES" dirty="0" smtClean="0"/>
              <a:t>’ and Business </a:t>
            </a:r>
            <a:r>
              <a:rPr lang="es-ES" dirty="0" err="1" smtClean="0"/>
              <a:t>Member</a:t>
            </a:r>
            <a:r>
              <a:rPr lang="es-ES" dirty="0" smtClean="0"/>
              <a:t> </a:t>
            </a:r>
            <a:r>
              <a:rPr lang="es-ES" dirty="0" err="1" smtClean="0"/>
              <a:t>Organizations</a:t>
            </a:r>
            <a:r>
              <a:rPr lang="es-ES" dirty="0" smtClean="0"/>
              <a:t> ) </a:t>
            </a:r>
            <a:r>
              <a:rPr lang="es-ES" dirty="0"/>
              <a:t>se basan en la </a:t>
            </a:r>
            <a:r>
              <a:rPr lang="es-ES" dirty="0" smtClean="0"/>
              <a:t>AFILIACIÓN de miembros.</a:t>
            </a:r>
            <a:endParaRPr lang="es-ES" dirty="0"/>
          </a:p>
          <a:p>
            <a:r>
              <a:rPr lang="es-ES" dirty="0"/>
              <a:t>Estas organizaciones representan los intereses de sus </a:t>
            </a:r>
            <a:r>
              <a:rPr lang="es-ES" dirty="0" smtClean="0"/>
              <a:t>miembros o afiliados</a:t>
            </a:r>
            <a:r>
              <a:rPr lang="es-ES" dirty="0"/>
              <a:t>. </a:t>
            </a:r>
          </a:p>
          <a:p>
            <a:pPr lvl="1"/>
            <a:r>
              <a:rPr lang="es-ES" dirty="0"/>
              <a:t>Lo hacen de forma </a:t>
            </a:r>
            <a:r>
              <a:rPr lang="es-ES" b="1" dirty="0"/>
              <a:t>independiente</a:t>
            </a:r>
            <a:r>
              <a:rPr lang="es-ES" dirty="0"/>
              <a:t>,</a:t>
            </a:r>
          </a:p>
          <a:p>
            <a:pPr lvl="1"/>
            <a:r>
              <a:rPr lang="es-ES" dirty="0"/>
              <a:t>Los afiliados </a:t>
            </a:r>
            <a:r>
              <a:rPr lang="es-ES" b="1" dirty="0"/>
              <a:t>pueden unirse libremente</a:t>
            </a:r>
            <a:r>
              <a:rPr lang="es-ES" dirty="0"/>
              <a:t>. </a:t>
            </a:r>
          </a:p>
          <a:p>
            <a:pPr marL="457200" lvl="1" indent="0">
              <a:buNone/>
            </a:pPr>
            <a:r>
              <a:rPr lang="es-ES" dirty="0"/>
              <a:t>[Convenio sobre la libertad sindical y la protección del derecho </a:t>
            </a:r>
            <a:r>
              <a:rPr lang="es-ES" dirty="0" smtClean="0"/>
              <a:t>sindical (núm</a:t>
            </a:r>
            <a:r>
              <a:rPr lang="es-ES" dirty="0"/>
              <a:t>. 87)]</a:t>
            </a:r>
          </a:p>
        </p:txBody>
      </p:sp>
      <p:sp>
        <p:nvSpPr>
          <p:cNvPr id="4" name="object 20"/>
          <p:cNvSpPr>
            <a:spLocks noChangeArrowheads="1"/>
          </p:cNvSpPr>
          <p:nvPr/>
        </p:nvSpPr>
        <p:spPr bwMode="auto">
          <a:xfrm>
            <a:off x="8358162" y="6093296"/>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9372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Importancia de la afiliación</a:t>
            </a:r>
            <a:endParaRPr lang="es-ES" dirty="0"/>
          </a:p>
        </p:txBody>
      </p:sp>
      <p:sp>
        <p:nvSpPr>
          <p:cNvPr id="3" name="Content Placeholder 2"/>
          <p:cNvSpPr>
            <a:spLocks noGrp="1"/>
          </p:cNvSpPr>
          <p:nvPr>
            <p:ph idx="1"/>
          </p:nvPr>
        </p:nvSpPr>
        <p:spPr/>
        <p:txBody>
          <a:bodyPr>
            <a:normAutofit lnSpcReduction="10000"/>
          </a:bodyPr>
          <a:lstStyle/>
          <a:p>
            <a:pPr marL="0" indent="0">
              <a:buNone/>
            </a:pPr>
            <a:r>
              <a:rPr lang="es-ES" dirty="0"/>
              <a:t>En otras palabras: </a:t>
            </a:r>
          </a:p>
          <a:p>
            <a:r>
              <a:rPr lang="es-ES" dirty="0"/>
              <a:t>¡Las organizaciones no pueden existir sin </a:t>
            </a:r>
            <a:r>
              <a:rPr lang="es-ES" dirty="0" smtClean="0"/>
              <a:t>miembros!</a:t>
            </a:r>
            <a:endParaRPr lang="es-ES" dirty="0"/>
          </a:p>
          <a:p>
            <a:r>
              <a:rPr lang="es-ES" dirty="0"/>
              <a:t>Las </a:t>
            </a:r>
            <a:r>
              <a:rPr lang="es-ES" dirty="0" smtClean="0"/>
              <a:t>EBMO </a:t>
            </a:r>
            <a:r>
              <a:rPr lang="es-ES" dirty="0"/>
              <a:t>tienen que atraer a nuevos </a:t>
            </a:r>
            <a:r>
              <a:rPr lang="es-ES" dirty="0" smtClean="0"/>
              <a:t>miembros </a:t>
            </a:r>
            <a:r>
              <a:rPr lang="es-ES" dirty="0"/>
              <a:t>y conservar a los </a:t>
            </a:r>
            <a:r>
              <a:rPr lang="es-ES" dirty="0" smtClean="0"/>
              <a:t>existentes.</a:t>
            </a:r>
            <a:endParaRPr lang="es-ES" dirty="0"/>
          </a:p>
          <a:p>
            <a:r>
              <a:rPr lang="es-ES" dirty="0"/>
              <a:t>Tienen que ofrecer un </a:t>
            </a:r>
            <a:r>
              <a:rPr lang="es-ES" b="1" dirty="0"/>
              <a:t>valor añadido</a:t>
            </a:r>
            <a:r>
              <a:rPr lang="es-ES" dirty="0"/>
              <a:t> a las empresas y a los </a:t>
            </a:r>
            <a:r>
              <a:rPr lang="es-ES" dirty="0" smtClean="0"/>
              <a:t>miembros </a:t>
            </a:r>
            <a:r>
              <a:rPr lang="es-ES" dirty="0"/>
              <a:t>de </a:t>
            </a:r>
            <a:r>
              <a:rPr lang="es-ES" b="1" dirty="0"/>
              <a:t>forma continuada</a:t>
            </a:r>
            <a:r>
              <a:rPr lang="es-ES" dirty="0"/>
              <a:t> para garantizar su sostenibilidad (¡No solo cuando las cifras son bajas</a:t>
            </a:r>
            <a:r>
              <a:rPr lang="es-ES" dirty="0" smtClean="0"/>
              <a:t>!).</a:t>
            </a:r>
            <a:endParaRPr lang="es-E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55693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Problemas relativos a la afiliación</a:t>
            </a:r>
          </a:p>
        </p:txBody>
      </p:sp>
      <p:pic>
        <p:nvPicPr>
          <p:cNvPr id="4" name="Marcador de contenido 3"/>
          <p:cNvPicPr>
            <a:picLocks noGrp="1" noChangeAspect="1"/>
          </p:cNvPicPr>
          <p:nvPr>
            <p:ph idx="1"/>
          </p:nvPr>
        </p:nvPicPr>
        <p:blipFill>
          <a:blip r:embed="rId3"/>
          <a:stretch>
            <a:fillRect/>
          </a:stretch>
        </p:blipFill>
        <p:spPr>
          <a:xfrm>
            <a:off x="323528" y="1124744"/>
            <a:ext cx="5291787" cy="4401693"/>
          </a:xfrm>
          <a:prstGeom prst="rect">
            <a:avLst/>
          </a:prstGeom>
        </p:spPr>
      </p:pic>
      <p:sp>
        <p:nvSpPr>
          <p:cNvPr id="5" name="Rectángulo redondeado 4"/>
          <p:cNvSpPr/>
          <p:nvPr/>
        </p:nvSpPr>
        <p:spPr>
          <a:xfrm>
            <a:off x="2792566" y="6030493"/>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latin typeface="Arial" panose="020B0604020202020204" pitchFamily="34" charset="0"/>
              </a:rPr>
              <a:t>Afiliación alta</a:t>
            </a:r>
            <a:endParaRPr lang="es-ES" sz="1400" b="1" dirty="0">
              <a:latin typeface="Arial" panose="020B0604020202020204" pitchFamily="34" charset="0"/>
              <a:ea typeface="Verdana" panose="020B0604030504040204" pitchFamily="34" charset="0"/>
              <a:cs typeface="Arial" panose="020B0604020202020204" pitchFamily="34" charset="0"/>
            </a:endParaRPr>
          </a:p>
        </p:txBody>
      </p:sp>
      <p:sp>
        <p:nvSpPr>
          <p:cNvPr id="6" name="Rectángulo redondeado 5"/>
          <p:cNvSpPr/>
          <p:nvPr/>
        </p:nvSpPr>
        <p:spPr>
          <a:xfrm>
            <a:off x="3491880" y="5176043"/>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latin typeface="Arial" panose="020B0604020202020204" pitchFamily="34" charset="0"/>
              </a:rPr>
              <a:t>Más recursos</a:t>
            </a:r>
            <a:endParaRPr lang="es-ES" sz="1400" b="1" dirty="0">
              <a:latin typeface="Arial" panose="020B0604020202020204" pitchFamily="34" charset="0"/>
              <a:ea typeface="Verdana" panose="020B0604030504040204" pitchFamily="34" charset="0"/>
              <a:cs typeface="Arial" panose="020B0604020202020204" pitchFamily="34" charset="0"/>
            </a:endParaRPr>
          </a:p>
        </p:txBody>
      </p:sp>
      <p:sp>
        <p:nvSpPr>
          <p:cNvPr id="7" name="Rectángulo redondeado 6"/>
          <p:cNvSpPr/>
          <p:nvPr/>
        </p:nvSpPr>
        <p:spPr>
          <a:xfrm>
            <a:off x="4392676" y="4420301"/>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latin typeface="Arial" panose="020B0604020202020204" pitchFamily="34" charset="0"/>
              </a:rPr>
              <a:t>Servicios de alta calidad</a:t>
            </a:r>
            <a:endParaRPr lang="es-ES" sz="1400" b="1" dirty="0">
              <a:latin typeface="Arial" panose="020B0604020202020204" pitchFamily="34" charset="0"/>
              <a:ea typeface="Verdana" panose="020B0604030504040204" pitchFamily="34" charset="0"/>
              <a:cs typeface="Arial" panose="020B0604020202020204" pitchFamily="34" charset="0"/>
            </a:endParaRPr>
          </a:p>
        </p:txBody>
      </p:sp>
      <p:sp>
        <p:nvSpPr>
          <p:cNvPr id="8" name="Rectángulo redondeado 7"/>
          <p:cNvSpPr/>
          <p:nvPr/>
        </p:nvSpPr>
        <p:spPr>
          <a:xfrm>
            <a:off x="4975691" y="3664559"/>
            <a:ext cx="1900565"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latin typeface="Arial" panose="020B0604020202020204" pitchFamily="34" charset="0"/>
              </a:rPr>
              <a:t>Representatividad elevada</a:t>
            </a:r>
            <a:endParaRPr lang="es-ES" sz="1400" b="1" dirty="0">
              <a:latin typeface="Arial" panose="020B0604020202020204" pitchFamily="34" charset="0"/>
              <a:ea typeface="Verdana" panose="020B0604030504040204" pitchFamily="34" charset="0"/>
              <a:cs typeface="Arial" panose="020B0604020202020204" pitchFamily="34" charset="0"/>
            </a:endParaRPr>
          </a:p>
        </p:txBody>
      </p:sp>
      <p:sp>
        <p:nvSpPr>
          <p:cNvPr id="9" name="Rectángulo redondeado 8"/>
          <p:cNvSpPr/>
          <p:nvPr/>
        </p:nvSpPr>
        <p:spPr>
          <a:xfrm>
            <a:off x="5925973" y="2922697"/>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Aumento de la afiliación</a:t>
            </a:r>
          </a:p>
        </p:txBody>
      </p:sp>
      <p:sp>
        <p:nvSpPr>
          <p:cNvPr id="10" name="Rectángulo redondeado 9"/>
          <p:cNvSpPr/>
          <p:nvPr/>
        </p:nvSpPr>
        <p:spPr>
          <a:xfrm>
            <a:off x="6588224" y="2166955"/>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Más recursos</a:t>
            </a:r>
          </a:p>
        </p:txBody>
      </p:sp>
      <p:sp>
        <p:nvSpPr>
          <p:cNvPr id="11" name="Rectángulo redondeado 10"/>
          <p:cNvSpPr/>
          <p:nvPr/>
        </p:nvSpPr>
        <p:spPr>
          <a:xfrm>
            <a:off x="7092280" y="1318986"/>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Mayor crecimiento e influencia</a:t>
            </a:r>
          </a:p>
        </p:txBody>
      </p:sp>
      <p:sp>
        <p:nvSpPr>
          <p:cNvPr id="12"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3" name="TextBox 2"/>
          <p:cNvSpPr txBox="1"/>
          <p:nvPr/>
        </p:nvSpPr>
        <p:spPr>
          <a:xfrm rot="17876543">
            <a:off x="3327856" y="2767351"/>
            <a:ext cx="1555121" cy="369332"/>
          </a:xfrm>
          <a:prstGeom prst="rect">
            <a:avLst/>
          </a:prstGeom>
          <a:noFill/>
        </p:spPr>
        <p:txBody>
          <a:bodyPr wrap="none" rtlCol="0">
            <a:spAutoFit/>
          </a:bodyPr>
          <a:lstStyle/>
          <a:p>
            <a:r>
              <a:rPr lang="es-ES" dirty="0">
                <a:solidFill>
                  <a:schemeClr val="bg1"/>
                </a:solidFill>
              </a:rPr>
              <a:t>Círculo virtuoso</a:t>
            </a:r>
          </a:p>
        </p:txBody>
      </p:sp>
    </p:spTree>
    <p:extLst>
      <p:ext uri="{BB962C8B-B14F-4D97-AF65-F5344CB8AC3E}">
        <p14:creationId xmlns:p14="http://schemas.microsoft.com/office/powerpoint/2010/main" val="42424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600" dirty="0"/>
              <a:t>Problemas relativos a la afiliación</a:t>
            </a:r>
          </a:p>
        </p:txBody>
      </p:sp>
      <p:pic>
        <p:nvPicPr>
          <p:cNvPr id="4" name="Marcador de contenido 3"/>
          <p:cNvPicPr>
            <a:picLocks noGrp="1" noChangeAspect="1"/>
          </p:cNvPicPr>
          <p:nvPr>
            <p:ph idx="1"/>
          </p:nvPr>
        </p:nvPicPr>
        <p:blipFill>
          <a:blip r:embed="rId3"/>
          <a:stretch>
            <a:fillRect/>
          </a:stretch>
        </p:blipFill>
        <p:spPr>
          <a:xfrm>
            <a:off x="1187624" y="1556792"/>
            <a:ext cx="4353334" cy="4857750"/>
          </a:xfrm>
          <a:prstGeom prst="rect">
            <a:avLst/>
          </a:prstGeom>
        </p:spPr>
      </p:pic>
      <p:sp>
        <p:nvSpPr>
          <p:cNvPr id="6" name="Rectángulo redondeado 5"/>
          <p:cNvSpPr/>
          <p:nvPr/>
        </p:nvSpPr>
        <p:spPr>
          <a:xfrm>
            <a:off x="1979712" y="1041578"/>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Afiliación baja</a:t>
            </a:r>
          </a:p>
        </p:txBody>
      </p:sp>
      <p:sp>
        <p:nvSpPr>
          <p:cNvPr id="7" name="Rectángulo redondeado 6"/>
          <p:cNvSpPr/>
          <p:nvPr/>
        </p:nvSpPr>
        <p:spPr>
          <a:xfrm>
            <a:off x="2627784" y="1773765"/>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Recursos limitados </a:t>
            </a:r>
          </a:p>
        </p:txBody>
      </p:sp>
      <p:sp>
        <p:nvSpPr>
          <p:cNvPr id="8" name="Rectángulo redondeado 7"/>
          <p:cNvSpPr/>
          <p:nvPr/>
        </p:nvSpPr>
        <p:spPr>
          <a:xfrm>
            <a:off x="3131838" y="2521744"/>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400" b="1" kern="0" dirty="0">
                <a:solidFill>
                  <a:prstClr val="white"/>
                </a:solidFill>
                <a:latin typeface="Arial" panose="020B0604020202020204" pitchFamily="34" charset="0"/>
              </a:rPr>
              <a:t>Servicios limitados</a:t>
            </a:r>
            <a:endParaRPr kumimoji="0" lang="es-ES"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Rectángulo redondeado 8"/>
          <p:cNvSpPr/>
          <p:nvPr/>
        </p:nvSpPr>
        <p:spPr>
          <a:xfrm>
            <a:off x="3952613" y="3269723"/>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Influencia baja</a:t>
            </a:r>
          </a:p>
        </p:txBody>
      </p:sp>
      <p:sp>
        <p:nvSpPr>
          <p:cNvPr id="10" name="Rectángulo redondeado 9"/>
          <p:cNvSpPr/>
          <p:nvPr/>
        </p:nvSpPr>
        <p:spPr>
          <a:xfrm>
            <a:off x="4932039" y="3972385"/>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Afiliación más limitada</a:t>
            </a:r>
          </a:p>
        </p:txBody>
      </p:sp>
      <p:sp>
        <p:nvSpPr>
          <p:cNvPr id="11" name="Rectángulo redondeado 10"/>
          <p:cNvSpPr/>
          <p:nvPr/>
        </p:nvSpPr>
        <p:spPr>
          <a:xfrm>
            <a:off x="5787962" y="4703021"/>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Menores</a:t>
            </a:r>
            <a:r>
              <a:rPr lang="es-ES"/>
              <a:t> </a:t>
            </a:r>
            <a:r>
              <a:rPr lang="es-ES" sz="1400" b="1" kern="0" dirty="0">
                <a:solidFill>
                  <a:prstClr val="white"/>
                </a:solidFill>
                <a:latin typeface="Arial" panose="020B0604020202020204" pitchFamily="34" charset="0"/>
              </a:rPr>
              <a:t>recursos</a:t>
            </a:r>
            <a:endParaRPr kumimoji="0" lang="es-ES"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Rectángulo redondeado 11"/>
          <p:cNvSpPr/>
          <p:nvPr/>
        </p:nvSpPr>
        <p:spPr>
          <a:xfrm>
            <a:off x="6444208" y="5485173"/>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prstClr val="white"/>
                </a:solidFill>
                <a:effectLst/>
                <a:uLnTx/>
                <a:uFillTx/>
                <a:latin typeface="Arial" panose="020B0604020202020204" pitchFamily="34" charset="0"/>
              </a:rPr>
              <a:t>Servicios aún más limitados</a:t>
            </a:r>
          </a:p>
        </p:txBody>
      </p:sp>
      <p:sp>
        <p:nvSpPr>
          <p:cNvPr id="13"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14" name="TextBox 13"/>
          <p:cNvSpPr txBox="1"/>
          <p:nvPr/>
        </p:nvSpPr>
        <p:spPr>
          <a:xfrm rot="1857565">
            <a:off x="3036289" y="4882811"/>
            <a:ext cx="1426630" cy="369332"/>
          </a:xfrm>
          <a:prstGeom prst="rect">
            <a:avLst/>
          </a:prstGeom>
          <a:noFill/>
        </p:spPr>
        <p:txBody>
          <a:bodyPr wrap="none" rtlCol="0">
            <a:spAutoFit/>
          </a:bodyPr>
          <a:lstStyle/>
          <a:p>
            <a:r>
              <a:rPr lang="es-ES" dirty="0">
                <a:solidFill>
                  <a:schemeClr val="bg1"/>
                </a:solidFill>
              </a:rPr>
              <a:t>Círculo vicioso</a:t>
            </a:r>
          </a:p>
        </p:txBody>
      </p:sp>
    </p:spTree>
    <p:extLst>
      <p:ext uri="{BB962C8B-B14F-4D97-AF65-F5344CB8AC3E}">
        <p14:creationId xmlns:p14="http://schemas.microsoft.com/office/powerpoint/2010/main" val="17372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Estrategias de afiliación</a:t>
            </a:r>
            <a:endParaRPr lang="es-ES" dirty="0"/>
          </a:p>
        </p:txBody>
      </p:sp>
      <p:sp>
        <p:nvSpPr>
          <p:cNvPr id="3" name="Content Placeholder 2"/>
          <p:cNvSpPr>
            <a:spLocks noGrp="1"/>
          </p:cNvSpPr>
          <p:nvPr>
            <p:ph idx="1"/>
          </p:nvPr>
        </p:nvSpPr>
        <p:spPr/>
        <p:txBody>
          <a:bodyPr>
            <a:normAutofit lnSpcReduction="10000"/>
          </a:bodyPr>
          <a:lstStyle/>
          <a:p>
            <a:r>
              <a:rPr lang="es-ES" dirty="0"/>
              <a:t>Las estrategias de afiliación son esenciales para las organizaciones empresariales y de empleadores. </a:t>
            </a:r>
          </a:p>
          <a:p>
            <a:r>
              <a:rPr lang="es-ES" dirty="0"/>
              <a:t>Existen para garantizar dos cosas:</a:t>
            </a:r>
          </a:p>
          <a:p>
            <a:endParaRPr lang="es-ES" dirty="0"/>
          </a:p>
          <a:p>
            <a:endParaRPr lang="es-ES" dirty="0"/>
          </a:p>
          <a:p>
            <a:endParaRPr lang="es-ES" dirty="0"/>
          </a:p>
          <a:p>
            <a:r>
              <a:rPr lang="es-ES" dirty="0"/>
              <a:t>Sin recursos ni influencia, las </a:t>
            </a:r>
            <a:r>
              <a:rPr lang="es-ES" dirty="0" smtClean="0"/>
              <a:t>EBMO </a:t>
            </a:r>
            <a:r>
              <a:rPr lang="es-ES" dirty="0"/>
              <a:t>no pueden </a:t>
            </a:r>
            <a:r>
              <a:rPr lang="es-ES" dirty="0" smtClean="0"/>
              <a:t>subsistir.</a:t>
            </a:r>
            <a:endParaRPr lang="es-ES" dirty="0"/>
          </a:p>
        </p:txBody>
      </p:sp>
      <p:grpSp>
        <p:nvGrpSpPr>
          <p:cNvPr id="4" name="Grupo 3"/>
          <p:cNvGrpSpPr/>
          <p:nvPr/>
        </p:nvGrpSpPr>
        <p:grpSpPr>
          <a:xfrm>
            <a:off x="1547664" y="3356992"/>
            <a:ext cx="5935117" cy="1296144"/>
            <a:chOff x="2183101" y="1351261"/>
            <a:chExt cx="5359053" cy="1840039"/>
          </a:xfrm>
        </p:grpSpPr>
        <p:sp>
          <p:nvSpPr>
            <p:cNvPr id="5" name="Forma libre 4"/>
            <p:cNvSpPr/>
            <p:nvPr/>
          </p:nvSpPr>
          <p:spPr>
            <a:xfrm>
              <a:off x="2183101" y="1351263"/>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2000" b="1" dirty="0">
                  <a:latin typeface="Arial" panose="020B0604020202020204" pitchFamily="34" charset="0"/>
                </a:rPr>
                <a:t>Ingresos - recursos </a:t>
              </a:r>
              <a:endParaRPr lang="es-ES" sz="2000" b="1" kern="1200" dirty="0">
                <a:latin typeface="Arial" panose="020B0604020202020204" pitchFamily="34" charset="0"/>
                <a:ea typeface="Verdana" panose="020B0604030504040204" pitchFamily="34" charset="0"/>
                <a:cs typeface="Arial" panose="020B0604020202020204" pitchFamily="34" charset="0"/>
              </a:endParaRPr>
            </a:p>
          </p:txBody>
        </p:sp>
        <p:sp>
          <p:nvSpPr>
            <p:cNvPr id="6" name="Forma libre 5"/>
            <p:cNvSpPr/>
            <p:nvPr/>
          </p:nvSpPr>
          <p:spPr>
            <a:xfrm>
              <a:off x="5036019" y="1351261"/>
              <a:ext cx="2506135"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2000" b="1" kern="1200" dirty="0">
                  <a:latin typeface="Arial" panose="020B0604020202020204" pitchFamily="34" charset="0"/>
                </a:rPr>
                <a:t>Representatividad - influencia</a:t>
              </a:r>
            </a:p>
          </p:txBody>
        </p:sp>
      </p:grpSp>
      <p:sp>
        <p:nvSpPr>
          <p:cNvPr id="7"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0607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Estrategias de afiliación</a:t>
            </a:r>
            <a:endParaRPr lang="es-ES" dirty="0"/>
          </a:p>
        </p:txBody>
      </p:sp>
      <p:sp>
        <p:nvSpPr>
          <p:cNvPr id="3" name="Content Placeholder 2"/>
          <p:cNvSpPr>
            <a:spLocks noGrp="1"/>
          </p:cNvSpPr>
          <p:nvPr>
            <p:ph idx="1"/>
          </p:nvPr>
        </p:nvSpPr>
        <p:spPr/>
        <p:txBody>
          <a:bodyPr/>
          <a:lstStyle/>
          <a:p>
            <a:pPr marL="0" indent="0">
              <a:buNone/>
            </a:pPr>
            <a:r>
              <a:rPr lang="es-ES" dirty="0" smtClean="0"/>
              <a:t>Aun cuando cada EBMO tiene sus propias estrategias </a:t>
            </a:r>
            <a:r>
              <a:rPr lang="es-ES" dirty="0"/>
              <a:t>de afiliación, todas tienen que:</a:t>
            </a:r>
          </a:p>
          <a:p>
            <a:pPr marL="514350" indent="-514350">
              <a:buFont typeface="+mj-lt"/>
              <a:buAutoNum type="arabicPeriod"/>
            </a:pPr>
            <a:r>
              <a:rPr lang="es-ES" dirty="0"/>
              <a:t>Identificar qué ofrecen a los afiliados (en otras palabras, definir la propuesta de valor de la organización</a:t>
            </a:r>
            <a:r>
              <a:rPr lang="es-ES" dirty="0" smtClean="0"/>
              <a:t>);</a:t>
            </a:r>
            <a:endParaRPr lang="es-ES" dirty="0"/>
          </a:p>
          <a:p>
            <a:pPr marL="514350" indent="-514350">
              <a:buFont typeface="+mj-lt"/>
              <a:buAutoNum type="arabicPeriod"/>
            </a:pPr>
            <a:r>
              <a:rPr lang="es-ES" dirty="0"/>
              <a:t>Conocer la situación actual de sus </a:t>
            </a:r>
            <a:r>
              <a:rPr lang="es-ES" dirty="0" smtClean="0"/>
              <a:t>miembros;</a:t>
            </a:r>
            <a:endParaRPr lang="es-ES" dirty="0"/>
          </a:p>
          <a:p>
            <a:pPr marL="514350" indent="-514350">
              <a:buFont typeface="+mj-lt"/>
              <a:buAutoNum type="arabicPeriod"/>
            </a:pPr>
            <a:r>
              <a:rPr lang="es-ES" dirty="0"/>
              <a:t>Maximizar el ciclo de afiliación.</a:t>
            </a:r>
          </a:p>
          <a:p>
            <a:endParaRPr lang="es-E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527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1. Definir la propuesta de valor</a:t>
            </a:r>
            <a:endParaRPr lang="es-E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Diagram 5"/>
          <p:cNvGraphicFramePr/>
          <p:nvPr>
            <p:extLst>
              <p:ext uri="{D42A27DB-BD31-4B8C-83A1-F6EECF244321}">
                <p14:modId xmlns:p14="http://schemas.microsoft.com/office/powerpoint/2010/main" val="155161918"/>
              </p:ext>
            </p:extLst>
          </p:nvPr>
        </p:nvGraphicFramePr>
        <p:xfrm>
          <a:off x="971600" y="1340768"/>
          <a:ext cx="693643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4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2435</TotalTime>
  <Words>1791</Words>
  <Application>Microsoft Office PowerPoint</Application>
  <PresentationFormat>On-screen Show (4:3)</PresentationFormat>
  <Paragraphs>195</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Verdana</vt:lpstr>
      <vt:lpstr>Theme1</vt:lpstr>
      <vt:lpstr>PowerPoint Presentation</vt:lpstr>
      <vt:lpstr>Estrategias de afiliación</vt:lpstr>
      <vt:lpstr>Importancia de la afiliación</vt:lpstr>
      <vt:lpstr>Importancia de la afiliación</vt:lpstr>
      <vt:lpstr>Problemas relativos a la afiliación</vt:lpstr>
      <vt:lpstr>Problemas relativos a la afiliación</vt:lpstr>
      <vt:lpstr>Estrategias de afiliación</vt:lpstr>
      <vt:lpstr>Estrategias de afiliación</vt:lpstr>
      <vt:lpstr>1. Definir la propuesta de valor</vt:lpstr>
      <vt:lpstr> 1. Definir la propuesta de valor</vt:lpstr>
      <vt:lpstr>2. Conocer la situación</vt:lpstr>
      <vt:lpstr>2. Conocer la situación</vt:lpstr>
      <vt:lpstr>2. Conocer la situación</vt:lpstr>
      <vt:lpstr>2. Conocer la situación</vt:lpstr>
      <vt:lpstr>2. Conocer la situación</vt:lpstr>
      <vt:lpstr>2. Conocer la situación</vt:lpstr>
      <vt:lpstr>3. Maximizar el ciclo de afiliación</vt:lpstr>
      <vt:lpstr>3. Maximizar el ciclo de afiliación</vt:lpstr>
      <vt:lpstr>3. Maximizar el ciclo de afiliación</vt:lpstr>
      <vt:lpstr>3. Maximizar el ciclo de afiliación</vt:lpstr>
      <vt:lpstr>3. Maximizar el ciclo de afiliación</vt:lpstr>
      <vt:lpstr>3. Maximizar el ciclo de afiliación</vt:lpstr>
      <vt:lpstr>PowerPoint Presentation</vt:lpstr>
      <vt:lpstr>3. Maximizar el ciclo de afiliación</vt:lpstr>
      <vt:lpstr>3. Maximizar el ciclo de afiliación</vt:lpstr>
      <vt:lpstr>3. Maximizar el ciclo de afiliación</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Anders Meyer</cp:lastModifiedBy>
  <cp:revision>218</cp:revision>
  <dcterms:created xsi:type="dcterms:W3CDTF">2014-08-07T13:00:49Z</dcterms:created>
  <dcterms:modified xsi:type="dcterms:W3CDTF">2018-10-25T14:05:44Z</dcterms:modified>
</cp:coreProperties>
</file>