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handoutMasterIdLst>
    <p:handoutMasterId r:id="rId30"/>
  </p:handoutMasterIdLst>
  <p:sldIdLst>
    <p:sldId id="276" r:id="rId2"/>
    <p:sldId id="338" r:id="rId3"/>
    <p:sldId id="351" r:id="rId4"/>
    <p:sldId id="340" r:id="rId5"/>
    <p:sldId id="336" r:id="rId6"/>
    <p:sldId id="337" r:id="rId7"/>
    <p:sldId id="339" r:id="rId8"/>
    <p:sldId id="341" r:id="rId9"/>
    <p:sldId id="343" r:id="rId10"/>
    <p:sldId id="344" r:id="rId11"/>
    <p:sldId id="345" r:id="rId12"/>
    <p:sldId id="292" r:id="rId13"/>
    <p:sldId id="346" r:id="rId14"/>
    <p:sldId id="353" r:id="rId15"/>
    <p:sldId id="347" r:id="rId16"/>
    <p:sldId id="349" r:id="rId17"/>
    <p:sldId id="348" r:id="rId18"/>
    <p:sldId id="350" r:id="rId19"/>
    <p:sldId id="352" r:id="rId20"/>
    <p:sldId id="315" r:id="rId21"/>
    <p:sldId id="354" r:id="rId22"/>
    <p:sldId id="355" r:id="rId23"/>
    <p:sldId id="359" r:id="rId24"/>
    <p:sldId id="356" r:id="rId25"/>
    <p:sldId id="357" r:id="rId26"/>
    <p:sldId id="358"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2232" autoAdjust="0"/>
  </p:normalViewPr>
  <p:slideViewPr>
    <p:cSldViewPr>
      <p:cViewPr varScale="1">
        <p:scale>
          <a:sx n="102" d="100"/>
          <a:sy n="102" d="100"/>
        </p:scale>
        <p:origin x="190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23ADD-0B6D-1046-BF9D-150063B10B9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4AF7C9E-A9F2-C847-8900-0651E3832D84}">
      <dgm:prSet phldrT="[Text]"/>
      <dgm:spPr/>
      <dgm:t>
        <a:bodyPr/>
        <a:lstStyle/>
        <a:p>
          <a:r>
            <a:rPr lang="ru-RU" dirty="0"/>
            <a:t>Релевантность</a:t>
          </a:r>
          <a:endParaRPr lang="en-US" dirty="0"/>
        </a:p>
      </dgm:t>
    </dgm:pt>
    <dgm:pt modelId="{E15C1D92-8E87-C04E-8515-FAE3C4681DE5}" type="parTrans" cxnId="{70111A66-F51C-7B48-AFF4-F5D1F33F5434}">
      <dgm:prSet/>
      <dgm:spPr/>
      <dgm:t>
        <a:bodyPr/>
        <a:lstStyle/>
        <a:p>
          <a:endParaRPr lang="en-US"/>
        </a:p>
      </dgm:t>
    </dgm:pt>
    <dgm:pt modelId="{680308AE-A4E6-3F49-BF49-D8ED899357E0}" type="sibTrans" cxnId="{70111A66-F51C-7B48-AFF4-F5D1F33F5434}">
      <dgm:prSet/>
      <dgm:spPr/>
      <dgm:t>
        <a:bodyPr/>
        <a:lstStyle/>
        <a:p>
          <a:endParaRPr lang="en-US"/>
        </a:p>
      </dgm:t>
    </dgm:pt>
    <dgm:pt modelId="{1AA81072-30DB-0043-A9B9-FAFE8320FF70}">
      <dgm:prSet phldrT="[Text]"/>
      <dgm:spPr/>
      <dgm:t>
        <a:bodyPr/>
        <a:lstStyle/>
        <a:p>
          <a:r>
            <a:rPr lang="ru-RU" dirty="0">
              <a:solidFill>
                <a:schemeClr val="accent1"/>
              </a:solidFill>
            </a:rPr>
            <a:t>Почему и как ЧОРБ решит Вашу проблему?</a:t>
          </a:r>
          <a:endParaRPr lang="en-US" dirty="0">
            <a:solidFill>
              <a:schemeClr val="accent1"/>
            </a:solidFill>
          </a:endParaRPr>
        </a:p>
      </dgm:t>
    </dgm:pt>
    <dgm:pt modelId="{DC18F6E6-476A-0241-878F-707B76BE794A}" type="parTrans" cxnId="{1265E9AC-2C68-054B-BDD9-B7D3ECF8E24F}">
      <dgm:prSet/>
      <dgm:spPr/>
      <dgm:t>
        <a:bodyPr/>
        <a:lstStyle/>
        <a:p>
          <a:endParaRPr lang="en-US"/>
        </a:p>
      </dgm:t>
    </dgm:pt>
    <dgm:pt modelId="{8B83B991-3600-A34A-A092-ACD212AD36A5}" type="sibTrans" cxnId="{1265E9AC-2C68-054B-BDD9-B7D3ECF8E24F}">
      <dgm:prSet/>
      <dgm:spPr/>
      <dgm:t>
        <a:bodyPr/>
        <a:lstStyle/>
        <a:p>
          <a:endParaRPr lang="en-US"/>
        </a:p>
      </dgm:t>
    </dgm:pt>
    <dgm:pt modelId="{D8D85D72-92FE-E444-A7A0-98F46F16CDFA}">
      <dgm:prSet phldrT="[Text]"/>
      <dgm:spPr/>
      <dgm:t>
        <a:bodyPr/>
        <a:lstStyle/>
        <a:p>
          <a:r>
            <a:rPr lang="ru-RU" dirty="0"/>
            <a:t>Количественные преимущества </a:t>
          </a:r>
          <a:endParaRPr lang="en-US" dirty="0"/>
        </a:p>
      </dgm:t>
    </dgm:pt>
    <dgm:pt modelId="{7EBBF2DB-4719-524C-81E8-EABB062EB398}" type="parTrans" cxnId="{81770B25-6EEC-1648-95B7-7372F326F6AC}">
      <dgm:prSet/>
      <dgm:spPr/>
      <dgm:t>
        <a:bodyPr/>
        <a:lstStyle/>
        <a:p>
          <a:endParaRPr lang="en-US"/>
        </a:p>
      </dgm:t>
    </dgm:pt>
    <dgm:pt modelId="{FFCF622C-A2B0-3C40-8D87-49720D690802}" type="sibTrans" cxnId="{81770B25-6EEC-1648-95B7-7372F326F6AC}">
      <dgm:prSet/>
      <dgm:spPr/>
      <dgm:t>
        <a:bodyPr/>
        <a:lstStyle/>
        <a:p>
          <a:endParaRPr lang="en-US"/>
        </a:p>
      </dgm:t>
    </dgm:pt>
    <dgm:pt modelId="{C47F2968-3BA9-EF40-B0B4-684E7D7E78DB}">
      <dgm:prSet phldrT="[Text]"/>
      <dgm:spPr/>
      <dgm:t>
        <a:bodyPr/>
        <a:lstStyle/>
        <a:p>
          <a:r>
            <a:rPr lang="ru-RU" dirty="0">
              <a:solidFill>
                <a:srgbClr val="2D67AD"/>
              </a:solidFill>
            </a:rPr>
            <a:t>Какие особые преимущества предлагает </a:t>
          </a:r>
          <a:r>
            <a:rPr lang="ru-RU" dirty="0">
              <a:solidFill>
                <a:schemeClr val="accent1"/>
              </a:solidFill>
            </a:rPr>
            <a:t>ЧОРБ</a:t>
          </a:r>
          <a:r>
            <a:rPr lang="en-US" dirty="0">
              <a:solidFill>
                <a:srgbClr val="2D67AD"/>
              </a:solidFill>
            </a:rPr>
            <a:t>?</a:t>
          </a:r>
        </a:p>
      </dgm:t>
    </dgm:pt>
    <dgm:pt modelId="{2B4B5CBC-D7D5-5D42-8BB1-0EB07B8051A7}" type="parTrans" cxnId="{2A09A86D-588A-A743-9C9F-202949EE2C54}">
      <dgm:prSet/>
      <dgm:spPr/>
      <dgm:t>
        <a:bodyPr/>
        <a:lstStyle/>
        <a:p>
          <a:endParaRPr lang="en-US"/>
        </a:p>
      </dgm:t>
    </dgm:pt>
    <dgm:pt modelId="{C7A26AB9-9FF5-0847-BB1E-1A17FD814603}" type="sibTrans" cxnId="{2A09A86D-588A-A743-9C9F-202949EE2C54}">
      <dgm:prSet/>
      <dgm:spPr/>
      <dgm:t>
        <a:bodyPr/>
        <a:lstStyle/>
        <a:p>
          <a:endParaRPr lang="en-US"/>
        </a:p>
      </dgm:t>
    </dgm:pt>
    <dgm:pt modelId="{FA4F2424-91CF-7444-9578-8222D9307B2D}">
      <dgm:prSet phldrT="[Text]"/>
      <dgm:spPr/>
      <dgm:t>
        <a:bodyPr/>
        <a:lstStyle/>
        <a:p>
          <a:r>
            <a:rPr lang="ru-RU" dirty="0"/>
            <a:t>Уникальность</a:t>
          </a:r>
          <a:endParaRPr lang="en-US" dirty="0"/>
        </a:p>
      </dgm:t>
    </dgm:pt>
    <dgm:pt modelId="{E2668A3D-66D6-6A43-A73A-A3E6AE55F161}" type="parTrans" cxnId="{C4DA5F04-991A-5942-8431-C94360FF6A26}">
      <dgm:prSet/>
      <dgm:spPr/>
      <dgm:t>
        <a:bodyPr/>
        <a:lstStyle/>
        <a:p>
          <a:endParaRPr lang="en-US"/>
        </a:p>
      </dgm:t>
    </dgm:pt>
    <dgm:pt modelId="{D809D492-FEB9-9D49-ACD5-CCD6E9D06D60}" type="sibTrans" cxnId="{C4DA5F04-991A-5942-8431-C94360FF6A26}">
      <dgm:prSet/>
      <dgm:spPr/>
      <dgm:t>
        <a:bodyPr/>
        <a:lstStyle/>
        <a:p>
          <a:endParaRPr lang="en-US"/>
        </a:p>
      </dgm:t>
    </dgm:pt>
    <dgm:pt modelId="{86CA38A9-7FFC-894B-8FEF-23102AEA4F63}">
      <dgm:prSet phldrT="[Text]"/>
      <dgm:spPr/>
      <dgm:t>
        <a:bodyPr/>
        <a:lstStyle/>
        <a:p>
          <a:r>
            <a:rPr lang="ru-RU" dirty="0">
              <a:solidFill>
                <a:srgbClr val="2D67AD"/>
              </a:solidFill>
            </a:rPr>
            <a:t>Почему такие преимущества могут быть получены только благодаря данной </a:t>
          </a:r>
          <a:r>
            <a:rPr lang="ru-RU" dirty="0">
              <a:solidFill>
                <a:schemeClr val="accent1"/>
              </a:solidFill>
            </a:rPr>
            <a:t>ЧОРБ?</a:t>
          </a:r>
          <a:endParaRPr lang="en-US" dirty="0">
            <a:solidFill>
              <a:srgbClr val="2D67AD"/>
            </a:solidFill>
          </a:endParaRPr>
        </a:p>
      </dgm:t>
    </dgm:pt>
    <dgm:pt modelId="{1D62665C-9AA4-DB4F-ACA1-36D6DC392862}" type="parTrans" cxnId="{3357F5F6-9070-DD4C-939D-9F56DAD87B9C}">
      <dgm:prSet/>
      <dgm:spPr/>
      <dgm:t>
        <a:bodyPr/>
        <a:lstStyle/>
        <a:p>
          <a:endParaRPr lang="en-US"/>
        </a:p>
      </dgm:t>
    </dgm:pt>
    <dgm:pt modelId="{948DEE80-848A-CD48-8B94-CCBE4BB9C6A3}" type="sibTrans" cxnId="{3357F5F6-9070-DD4C-939D-9F56DAD87B9C}">
      <dgm:prSet/>
      <dgm:spPr/>
      <dgm:t>
        <a:bodyPr/>
        <a:lstStyle/>
        <a:p>
          <a:endParaRPr lang="en-US"/>
        </a:p>
      </dgm:t>
    </dgm:pt>
    <dgm:pt modelId="{C3ABE4F5-F6AD-1B4F-95A1-9720689B0B13}" type="pres">
      <dgm:prSet presAssocID="{8CB23ADD-0B6D-1046-BF9D-150063B10B95}" presName="Name0" presStyleCnt="0">
        <dgm:presLayoutVars>
          <dgm:dir/>
          <dgm:animLvl val="lvl"/>
          <dgm:resizeHandles val="exact"/>
        </dgm:presLayoutVars>
      </dgm:prSet>
      <dgm:spPr/>
      <dgm:t>
        <a:bodyPr/>
        <a:lstStyle/>
        <a:p>
          <a:endParaRPr lang="en-US"/>
        </a:p>
      </dgm:t>
    </dgm:pt>
    <dgm:pt modelId="{3B9A4A09-D5BA-C646-BD50-83F2C4948798}" type="pres">
      <dgm:prSet presAssocID="{A4AF7C9E-A9F2-C847-8900-0651E3832D84}" presName="linNode" presStyleCnt="0"/>
      <dgm:spPr/>
    </dgm:pt>
    <dgm:pt modelId="{723844FD-E948-2F45-B0AC-68FC4393F48C}" type="pres">
      <dgm:prSet presAssocID="{A4AF7C9E-A9F2-C847-8900-0651E3832D84}" presName="parentText" presStyleLbl="node1" presStyleIdx="0" presStyleCnt="3">
        <dgm:presLayoutVars>
          <dgm:chMax val="1"/>
          <dgm:bulletEnabled val="1"/>
        </dgm:presLayoutVars>
      </dgm:prSet>
      <dgm:spPr/>
      <dgm:t>
        <a:bodyPr/>
        <a:lstStyle/>
        <a:p>
          <a:endParaRPr lang="en-US"/>
        </a:p>
      </dgm:t>
    </dgm:pt>
    <dgm:pt modelId="{E149F1B2-E267-A74B-BCBF-5B024FED34FC}" type="pres">
      <dgm:prSet presAssocID="{A4AF7C9E-A9F2-C847-8900-0651E3832D84}" presName="descendantText" presStyleLbl="alignAccFollowNode1" presStyleIdx="0" presStyleCnt="3">
        <dgm:presLayoutVars>
          <dgm:bulletEnabled val="1"/>
        </dgm:presLayoutVars>
      </dgm:prSet>
      <dgm:spPr/>
      <dgm:t>
        <a:bodyPr/>
        <a:lstStyle/>
        <a:p>
          <a:endParaRPr lang="en-US"/>
        </a:p>
      </dgm:t>
    </dgm:pt>
    <dgm:pt modelId="{573A4FBA-132A-1040-AA3E-F6988185A456}" type="pres">
      <dgm:prSet presAssocID="{680308AE-A4E6-3F49-BF49-D8ED899357E0}" presName="sp" presStyleCnt="0"/>
      <dgm:spPr/>
    </dgm:pt>
    <dgm:pt modelId="{D4AA75DE-057C-5D49-8A40-776030ADD285}" type="pres">
      <dgm:prSet presAssocID="{D8D85D72-92FE-E444-A7A0-98F46F16CDFA}" presName="linNode" presStyleCnt="0"/>
      <dgm:spPr/>
    </dgm:pt>
    <dgm:pt modelId="{988D300E-5D80-6249-A444-61F628CBA13A}" type="pres">
      <dgm:prSet presAssocID="{D8D85D72-92FE-E444-A7A0-98F46F16CDFA}" presName="parentText" presStyleLbl="node1" presStyleIdx="1" presStyleCnt="3">
        <dgm:presLayoutVars>
          <dgm:chMax val="1"/>
          <dgm:bulletEnabled val="1"/>
        </dgm:presLayoutVars>
      </dgm:prSet>
      <dgm:spPr/>
      <dgm:t>
        <a:bodyPr/>
        <a:lstStyle/>
        <a:p>
          <a:endParaRPr lang="en-US"/>
        </a:p>
      </dgm:t>
    </dgm:pt>
    <dgm:pt modelId="{DCDB4D4B-7A27-F046-B7FA-D30FF237F4CF}" type="pres">
      <dgm:prSet presAssocID="{D8D85D72-92FE-E444-A7A0-98F46F16CDFA}" presName="descendantText" presStyleLbl="alignAccFollowNode1" presStyleIdx="1" presStyleCnt="3">
        <dgm:presLayoutVars>
          <dgm:bulletEnabled val="1"/>
        </dgm:presLayoutVars>
      </dgm:prSet>
      <dgm:spPr/>
      <dgm:t>
        <a:bodyPr/>
        <a:lstStyle/>
        <a:p>
          <a:endParaRPr lang="en-US"/>
        </a:p>
      </dgm:t>
    </dgm:pt>
    <dgm:pt modelId="{A3F40787-60D2-624B-A15F-356E18487E7F}" type="pres">
      <dgm:prSet presAssocID="{FFCF622C-A2B0-3C40-8D87-49720D690802}" presName="sp" presStyleCnt="0"/>
      <dgm:spPr/>
    </dgm:pt>
    <dgm:pt modelId="{A4C33743-EAAA-DC43-BA93-0F251344C740}" type="pres">
      <dgm:prSet presAssocID="{FA4F2424-91CF-7444-9578-8222D9307B2D}" presName="linNode" presStyleCnt="0"/>
      <dgm:spPr/>
    </dgm:pt>
    <dgm:pt modelId="{052E49D8-747F-EF45-9493-DB27BA94F6CB}" type="pres">
      <dgm:prSet presAssocID="{FA4F2424-91CF-7444-9578-8222D9307B2D}" presName="parentText" presStyleLbl="node1" presStyleIdx="2" presStyleCnt="3">
        <dgm:presLayoutVars>
          <dgm:chMax val="1"/>
          <dgm:bulletEnabled val="1"/>
        </dgm:presLayoutVars>
      </dgm:prSet>
      <dgm:spPr/>
      <dgm:t>
        <a:bodyPr/>
        <a:lstStyle/>
        <a:p>
          <a:endParaRPr lang="en-US"/>
        </a:p>
      </dgm:t>
    </dgm:pt>
    <dgm:pt modelId="{FC2AAAFA-65B3-394C-8269-E86D802CC4D5}" type="pres">
      <dgm:prSet presAssocID="{FA4F2424-91CF-7444-9578-8222D9307B2D}" presName="descendantText" presStyleLbl="alignAccFollowNode1" presStyleIdx="2" presStyleCnt="3">
        <dgm:presLayoutVars>
          <dgm:bulletEnabled val="1"/>
        </dgm:presLayoutVars>
      </dgm:prSet>
      <dgm:spPr/>
      <dgm:t>
        <a:bodyPr/>
        <a:lstStyle/>
        <a:p>
          <a:endParaRPr lang="en-US"/>
        </a:p>
      </dgm:t>
    </dgm:pt>
  </dgm:ptLst>
  <dgm:cxnLst>
    <dgm:cxn modelId="{D5EE704B-B794-2E47-B119-48DC689461F8}" type="presOf" srcId="{C47F2968-3BA9-EF40-B0B4-684E7D7E78DB}" destId="{DCDB4D4B-7A27-F046-B7FA-D30FF237F4CF}" srcOrd="0" destOrd="0" presId="urn:microsoft.com/office/officeart/2005/8/layout/vList5"/>
    <dgm:cxn modelId="{1265E9AC-2C68-054B-BDD9-B7D3ECF8E24F}" srcId="{A4AF7C9E-A9F2-C847-8900-0651E3832D84}" destId="{1AA81072-30DB-0043-A9B9-FAFE8320FF70}" srcOrd="0" destOrd="0" parTransId="{DC18F6E6-476A-0241-878F-707B76BE794A}" sibTransId="{8B83B991-3600-A34A-A092-ACD212AD36A5}"/>
    <dgm:cxn modelId="{BAB9062A-C0B0-DC47-9BF2-56B802D40E5A}" type="presOf" srcId="{FA4F2424-91CF-7444-9578-8222D9307B2D}" destId="{052E49D8-747F-EF45-9493-DB27BA94F6CB}" srcOrd="0" destOrd="0" presId="urn:microsoft.com/office/officeart/2005/8/layout/vList5"/>
    <dgm:cxn modelId="{81770B25-6EEC-1648-95B7-7372F326F6AC}" srcId="{8CB23ADD-0B6D-1046-BF9D-150063B10B95}" destId="{D8D85D72-92FE-E444-A7A0-98F46F16CDFA}" srcOrd="1" destOrd="0" parTransId="{7EBBF2DB-4719-524C-81E8-EABB062EB398}" sibTransId="{FFCF622C-A2B0-3C40-8D87-49720D690802}"/>
    <dgm:cxn modelId="{C4DA5F04-991A-5942-8431-C94360FF6A26}" srcId="{8CB23ADD-0B6D-1046-BF9D-150063B10B95}" destId="{FA4F2424-91CF-7444-9578-8222D9307B2D}" srcOrd="2" destOrd="0" parTransId="{E2668A3D-66D6-6A43-A73A-A3E6AE55F161}" sibTransId="{D809D492-FEB9-9D49-ACD5-CCD6E9D06D60}"/>
    <dgm:cxn modelId="{9EDB7887-4D65-4F44-823B-FBE5978A3845}" type="presOf" srcId="{D8D85D72-92FE-E444-A7A0-98F46F16CDFA}" destId="{988D300E-5D80-6249-A444-61F628CBA13A}" srcOrd="0" destOrd="0" presId="urn:microsoft.com/office/officeart/2005/8/layout/vList5"/>
    <dgm:cxn modelId="{0FC1CFB1-A474-B642-878D-473051AF21C3}" type="presOf" srcId="{A4AF7C9E-A9F2-C847-8900-0651E3832D84}" destId="{723844FD-E948-2F45-B0AC-68FC4393F48C}" srcOrd="0" destOrd="0" presId="urn:microsoft.com/office/officeart/2005/8/layout/vList5"/>
    <dgm:cxn modelId="{2A09A86D-588A-A743-9C9F-202949EE2C54}" srcId="{D8D85D72-92FE-E444-A7A0-98F46F16CDFA}" destId="{C47F2968-3BA9-EF40-B0B4-684E7D7E78DB}" srcOrd="0" destOrd="0" parTransId="{2B4B5CBC-D7D5-5D42-8BB1-0EB07B8051A7}" sibTransId="{C7A26AB9-9FF5-0847-BB1E-1A17FD814603}"/>
    <dgm:cxn modelId="{AFBBDD63-939E-8F4F-8D5E-087EB098C904}" type="presOf" srcId="{8CB23ADD-0B6D-1046-BF9D-150063B10B95}" destId="{C3ABE4F5-F6AD-1B4F-95A1-9720689B0B13}" srcOrd="0" destOrd="0" presId="urn:microsoft.com/office/officeart/2005/8/layout/vList5"/>
    <dgm:cxn modelId="{70111A66-F51C-7B48-AFF4-F5D1F33F5434}" srcId="{8CB23ADD-0B6D-1046-BF9D-150063B10B95}" destId="{A4AF7C9E-A9F2-C847-8900-0651E3832D84}" srcOrd="0" destOrd="0" parTransId="{E15C1D92-8E87-C04E-8515-FAE3C4681DE5}" sibTransId="{680308AE-A4E6-3F49-BF49-D8ED899357E0}"/>
    <dgm:cxn modelId="{3357F5F6-9070-DD4C-939D-9F56DAD87B9C}" srcId="{FA4F2424-91CF-7444-9578-8222D9307B2D}" destId="{86CA38A9-7FFC-894B-8FEF-23102AEA4F63}" srcOrd="0" destOrd="0" parTransId="{1D62665C-9AA4-DB4F-ACA1-36D6DC392862}" sibTransId="{948DEE80-848A-CD48-8B94-CCBE4BB9C6A3}"/>
    <dgm:cxn modelId="{722059BA-3C5D-BA47-8CCC-4E45B810999A}" type="presOf" srcId="{86CA38A9-7FFC-894B-8FEF-23102AEA4F63}" destId="{FC2AAAFA-65B3-394C-8269-E86D802CC4D5}" srcOrd="0" destOrd="0" presId="urn:microsoft.com/office/officeart/2005/8/layout/vList5"/>
    <dgm:cxn modelId="{7E101D8C-1AF0-AD43-970F-255469531F55}" type="presOf" srcId="{1AA81072-30DB-0043-A9B9-FAFE8320FF70}" destId="{E149F1B2-E267-A74B-BCBF-5B024FED34FC}" srcOrd="0" destOrd="0" presId="urn:microsoft.com/office/officeart/2005/8/layout/vList5"/>
    <dgm:cxn modelId="{F09D56A8-1599-B245-8574-151BF1488563}" type="presParOf" srcId="{C3ABE4F5-F6AD-1B4F-95A1-9720689B0B13}" destId="{3B9A4A09-D5BA-C646-BD50-83F2C4948798}" srcOrd="0" destOrd="0" presId="urn:microsoft.com/office/officeart/2005/8/layout/vList5"/>
    <dgm:cxn modelId="{856C5C09-D8FB-554E-9D46-1729587E6E27}" type="presParOf" srcId="{3B9A4A09-D5BA-C646-BD50-83F2C4948798}" destId="{723844FD-E948-2F45-B0AC-68FC4393F48C}" srcOrd="0" destOrd="0" presId="urn:microsoft.com/office/officeart/2005/8/layout/vList5"/>
    <dgm:cxn modelId="{771E9DEB-A55F-E94C-B6A9-628A3CC45916}" type="presParOf" srcId="{3B9A4A09-D5BA-C646-BD50-83F2C4948798}" destId="{E149F1B2-E267-A74B-BCBF-5B024FED34FC}" srcOrd="1" destOrd="0" presId="urn:microsoft.com/office/officeart/2005/8/layout/vList5"/>
    <dgm:cxn modelId="{1B2923DE-BC7F-C643-A95F-7326140D32B0}" type="presParOf" srcId="{C3ABE4F5-F6AD-1B4F-95A1-9720689B0B13}" destId="{573A4FBA-132A-1040-AA3E-F6988185A456}" srcOrd="1" destOrd="0" presId="urn:microsoft.com/office/officeart/2005/8/layout/vList5"/>
    <dgm:cxn modelId="{8A18DEB6-20D5-AF4A-8A4F-26B059C6B7AF}" type="presParOf" srcId="{C3ABE4F5-F6AD-1B4F-95A1-9720689B0B13}" destId="{D4AA75DE-057C-5D49-8A40-776030ADD285}" srcOrd="2" destOrd="0" presId="urn:microsoft.com/office/officeart/2005/8/layout/vList5"/>
    <dgm:cxn modelId="{B7AA12AC-BF64-F54B-9ED5-AF01F159D657}" type="presParOf" srcId="{D4AA75DE-057C-5D49-8A40-776030ADD285}" destId="{988D300E-5D80-6249-A444-61F628CBA13A}" srcOrd="0" destOrd="0" presId="urn:microsoft.com/office/officeart/2005/8/layout/vList5"/>
    <dgm:cxn modelId="{E079C180-173E-8640-9FDB-807D77188392}" type="presParOf" srcId="{D4AA75DE-057C-5D49-8A40-776030ADD285}" destId="{DCDB4D4B-7A27-F046-B7FA-D30FF237F4CF}" srcOrd="1" destOrd="0" presId="urn:microsoft.com/office/officeart/2005/8/layout/vList5"/>
    <dgm:cxn modelId="{46D2A2B5-1FCE-E046-91AB-8918924D4C83}" type="presParOf" srcId="{C3ABE4F5-F6AD-1B4F-95A1-9720689B0B13}" destId="{A3F40787-60D2-624B-A15F-356E18487E7F}" srcOrd="3" destOrd="0" presId="urn:microsoft.com/office/officeart/2005/8/layout/vList5"/>
    <dgm:cxn modelId="{A64A6E6A-F32E-534A-A6D7-27550F2E05DE}" type="presParOf" srcId="{C3ABE4F5-F6AD-1B4F-95A1-9720689B0B13}" destId="{A4C33743-EAAA-DC43-BA93-0F251344C740}" srcOrd="4" destOrd="0" presId="urn:microsoft.com/office/officeart/2005/8/layout/vList5"/>
    <dgm:cxn modelId="{06F0B272-4DC3-2C4E-9E4E-D22C83851733}" type="presParOf" srcId="{A4C33743-EAAA-DC43-BA93-0F251344C740}" destId="{052E49D8-747F-EF45-9493-DB27BA94F6CB}" srcOrd="0" destOrd="0" presId="urn:microsoft.com/office/officeart/2005/8/layout/vList5"/>
    <dgm:cxn modelId="{0D573423-30ED-0E43-96FE-905DB555FC9E}" type="presParOf" srcId="{A4C33743-EAAA-DC43-BA93-0F251344C740}" destId="{FC2AAAFA-65B3-394C-8269-E86D802CC4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B7721-2B74-4F81-94C7-8C357A7173C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F62851F-D176-4C2D-9E2E-616BF3F3D54F}">
      <dgm:prSet phldrT="[Text]" custT="1"/>
      <dgm:spPr>
        <a:solidFill>
          <a:schemeClr val="tx1">
            <a:lumMod val="75000"/>
          </a:schemeClr>
        </a:solidFill>
      </dgm:spPr>
      <dgm:t>
        <a:bodyPr/>
        <a:lstStyle/>
        <a:p>
          <a:r>
            <a:rPr lang="ru-RU" sz="1800" b="1" dirty="0">
              <a:latin typeface="Arial" panose="020B0604020202020204" pitchFamily="34" charset="0"/>
              <a:cs typeface="Arial" panose="020B0604020202020204" pitchFamily="34" charset="0"/>
            </a:rPr>
            <a:t>Представительность</a:t>
          </a:r>
          <a:endParaRPr lang="en-US" sz="1800" b="1" dirty="0">
            <a:latin typeface="Arial" panose="020B0604020202020204" pitchFamily="34" charset="0"/>
            <a:cs typeface="Arial" panose="020B0604020202020204" pitchFamily="34" charset="0"/>
          </a:endParaRPr>
        </a:p>
      </dgm:t>
    </dgm:pt>
    <dgm:pt modelId="{51C43EAB-AE4E-414E-9460-0F77446A6294}" type="parTrans" cxnId="{5F43A68A-5AA0-4FD7-A77B-DB380D44D51E}">
      <dgm:prSet/>
      <dgm:spPr/>
      <dgm:t>
        <a:bodyPr/>
        <a:lstStyle/>
        <a:p>
          <a:endParaRPr lang="en-US" sz="1800" b="0">
            <a:latin typeface="Candara" pitchFamily="34" charset="0"/>
          </a:endParaRPr>
        </a:p>
      </dgm:t>
    </dgm:pt>
    <dgm:pt modelId="{CD1D690F-95BA-426A-BD93-7CD7EA98E215}" type="sibTrans" cxnId="{5F43A68A-5AA0-4FD7-A77B-DB380D44D51E}">
      <dgm:prSet/>
      <dgm:spPr/>
      <dgm:t>
        <a:bodyPr/>
        <a:lstStyle/>
        <a:p>
          <a:endParaRPr lang="en-US" sz="1800" b="0">
            <a:latin typeface="Candara" pitchFamily="34" charset="0"/>
          </a:endParaRPr>
        </a:p>
      </dgm:t>
    </dgm:pt>
    <dgm:pt modelId="{0C500F29-1331-4638-81E2-CC4C6CB3E09A}">
      <dgm:prSet phldrT="[Text]" custT="1"/>
      <dgm:spPr>
        <a:solidFill>
          <a:schemeClr val="tx1">
            <a:lumMod val="75000"/>
          </a:schemeClr>
        </a:solidFill>
      </dgm:spPr>
      <dgm:t>
        <a:bodyPr/>
        <a:lstStyle/>
        <a:p>
          <a:r>
            <a:rPr lang="ru-RU" sz="1800" b="1" dirty="0">
              <a:latin typeface="Arial" panose="020B0604020202020204" pitchFamily="34" charset="0"/>
              <a:cs typeface="Arial" panose="020B0604020202020204" pitchFamily="34" charset="0"/>
            </a:rPr>
            <a:t>Интенсивность</a:t>
          </a:r>
          <a:endParaRPr lang="en-US" sz="1800" b="1" dirty="0">
            <a:latin typeface="Arial" panose="020B0604020202020204" pitchFamily="34" charset="0"/>
            <a:cs typeface="Arial" panose="020B0604020202020204" pitchFamily="34" charset="0"/>
          </a:endParaRPr>
        </a:p>
      </dgm:t>
    </dgm:pt>
    <dgm:pt modelId="{375823C2-BE02-4576-B626-C8B8BF854EA0}" type="parTrans" cxnId="{8F0D010A-FC8F-4F9D-9C43-F5CE36A1DA54}">
      <dgm:prSet/>
      <dgm:spPr/>
      <dgm:t>
        <a:bodyPr/>
        <a:lstStyle/>
        <a:p>
          <a:endParaRPr lang="en-US" sz="1800" b="0">
            <a:latin typeface="Candara" pitchFamily="34" charset="0"/>
          </a:endParaRPr>
        </a:p>
      </dgm:t>
    </dgm:pt>
    <dgm:pt modelId="{2901DF6E-9C15-42F6-B72E-7C032391132D}" type="sibTrans" cxnId="{8F0D010A-FC8F-4F9D-9C43-F5CE36A1DA54}">
      <dgm:prSet/>
      <dgm:spPr/>
      <dgm:t>
        <a:bodyPr/>
        <a:lstStyle/>
        <a:p>
          <a:endParaRPr lang="en-US" sz="1800" b="0">
            <a:latin typeface="Candara" pitchFamily="34" charset="0"/>
          </a:endParaRPr>
        </a:p>
      </dgm:t>
    </dgm:pt>
    <dgm:pt modelId="{E2EC3CF3-963D-4668-B8C6-9B905E3FDE0C}">
      <dgm:prSet phldrT="[Text]" custT="1"/>
      <dgm:spPr>
        <a:solidFill>
          <a:schemeClr val="accent1">
            <a:alpha val="90000"/>
          </a:schemeClr>
        </a:solidFill>
      </dgm:spPr>
      <dgm:t>
        <a:bodyPr/>
        <a:lstStyle/>
        <a:p>
          <a:pPr marL="57150" indent="0" algn="l" defTabSz="444500">
            <a:lnSpc>
              <a:spcPct val="90000"/>
            </a:lnSpc>
            <a:spcBef>
              <a:spcPct val="0"/>
            </a:spcBef>
            <a:spcAft>
              <a:spcPct val="15000"/>
            </a:spcAft>
            <a:buNone/>
          </a:pPr>
          <a:r>
            <a:rPr lang="en-GB" sz="1800" b="0" dirty="0">
              <a:solidFill>
                <a:schemeClr val="bg1"/>
              </a:solidFill>
              <a:latin typeface="Arial" panose="020B0604020202020204" pitchFamily="34" charset="0"/>
              <a:cs typeface="Arial" panose="020B0604020202020204" pitchFamily="34" charset="0"/>
            </a:rPr>
            <a:t>% </a:t>
          </a:r>
          <a:r>
            <a:rPr lang="ru-RU" sz="1800" b="0" dirty="0">
              <a:solidFill>
                <a:schemeClr val="bg1"/>
              </a:solidFill>
              <a:latin typeface="Arial" panose="020B0604020202020204" pitchFamily="34" charset="0"/>
              <a:cs typeface="Arial" panose="020B0604020202020204" pitchFamily="34" charset="0"/>
            </a:rPr>
            <a:t>членов, пользующихся услугами</a:t>
          </a:r>
          <a:endParaRPr lang="en-US" sz="1800" b="0" dirty="0">
            <a:solidFill>
              <a:schemeClr val="bg1"/>
            </a:solidFill>
            <a:latin typeface="Candara" pitchFamily="34" charset="0"/>
          </a:endParaRPr>
        </a:p>
      </dgm:t>
    </dgm:pt>
    <dgm:pt modelId="{50F01F43-2CCC-4D56-AD40-7B7BDEC0EDF6}" type="parTrans" cxnId="{9562D4D3-2882-44FF-8E6F-09B8BE17A175}">
      <dgm:prSet/>
      <dgm:spPr/>
      <dgm:t>
        <a:bodyPr/>
        <a:lstStyle/>
        <a:p>
          <a:endParaRPr lang="en-US" sz="1800" b="0">
            <a:latin typeface="Candara" pitchFamily="34" charset="0"/>
          </a:endParaRPr>
        </a:p>
      </dgm:t>
    </dgm:pt>
    <dgm:pt modelId="{B73B6844-AD4C-4E8D-B0FB-E79B8D885DB5}" type="sibTrans" cxnId="{9562D4D3-2882-44FF-8E6F-09B8BE17A175}">
      <dgm:prSet/>
      <dgm:spPr/>
      <dgm:t>
        <a:bodyPr/>
        <a:lstStyle/>
        <a:p>
          <a:endParaRPr lang="en-US" sz="1800" b="0">
            <a:latin typeface="Candara" pitchFamily="34" charset="0"/>
          </a:endParaRPr>
        </a:p>
      </dgm:t>
    </dgm:pt>
    <dgm:pt modelId="{4410CE3C-8714-4185-B237-5E85D6D6FEFA}">
      <dgm:prSet phldrT="[Text]" custT="1"/>
      <dgm:spPr>
        <a:solidFill>
          <a:schemeClr val="tx1">
            <a:lumMod val="75000"/>
          </a:schemeClr>
        </a:solidFill>
      </dgm:spPr>
      <dgm:t>
        <a:bodyPr/>
        <a:lstStyle/>
        <a:p>
          <a:r>
            <a:rPr lang="ru-RU" sz="1800" b="1" dirty="0">
              <a:latin typeface="Arial" panose="020B0604020202020204" pitchFamily="34" charset="0"/>
              <a:cs typeface="Arial" panose="020B0604020202020204" pitchFamily="34" charset="0"/>
            </a:rPr>
            <a:t>Релевантность</a:t>
          </a:r>
          <a:endParaRPr lang="en-US" sz="1800" b="1" dirty="0">
            <a:latin typeface="Arial" panose="020B0604020202020204" pitchFamily="34" charset="0"/>
            <a:cs typeface="Arial" panose="020B0604020202020204" pitchFamily="34" charset="0"/>
          </a:endParaRPr>
        </a:p>
      </dgm:t>
    </dgm:pt>
    <dgm:pt modelId="{82314702-98D6-4FF9-A1A2-00243FDF960B}" type="parTrans" cxnId="{9F42EAA6-FB83-4A46-9407-BE28794F588A}">
      <dgm:prSet/>
      <dgm:spPr/>
      <dgm:t>
        <a:bodyPr/>
        <a:lstStyle/>
        <a:p>
          <a:endParaRPr lang="en-US" sz="1800" b="0">
            <a:latin typeface="Candara" pitchFamily="34" charset="0"/>
          </a:endParaRPr>
        </a:p>
      </dgm:t>
    </dgm:pt>
    <dgm:pt modelId="{C41076E0-A378-4B46-B7C8-6DF99714A547}" type="sibTrans" cxnId="{9F42EAA6-FB83-4A46-9407-BE28794F588A}">
      <dgm:prSet/>
      <dgm:spPr/>
      <dgm:t>
        <a:bodyPr/>
        <a:lstStyle/>
        <a:p>
          <a:endParaRPr lang="en-US" sz="1800" b="0">
            <a:latin typeface="Candara" pitchFamily="34" charset="0"/>
          </a:endParaRPr>
        </a:p>
      </dgm:t>
    </dgm:pt>
    <dgm:pt modelId="{5A547214-709C-4FFF-8C1D-6A1BCC4CD572}">
      <dgm:prSet phldrT="[Text]" custT="1"/>
      <dgm:spPr>
        <a:solidFill>
          <a:schemeClr val="accent1">
            <a:alpha val="90000"/>
          </a:schemeClr>
        </a:solidFill>
      </dgm:spPr>
      <dgm:t>
        <a:bodyPr/>
        <a:lstStyle/>
        <a:p>
          <a:pPr algn="l" rtl="0"/>
          <a:r>
            <a:rPr lang="ru-RU" sz="1800" b="0" dirty="0">
              <a:solidFill>
                <a:schemeClr val="bg1"/>
              </a:solidFill>
              <a:latin typeface="Arial" panose="020B0604020202020204" pitchFamily="34" charset="0"/>
              <a:cs typeface="Arial" panose="020B0604020202020204" pitchFamily="34" charset="0"/>
            </a:rPr>
            <a:t>Уровень привлечения</a:t>
          </a:r>
          <a:r>
            <a:rPr lang="en-GB" sz="1800" b="0" dirty="0">
              <a:solidFill>
                <a:schemeClr val="bg1"/>
              </a:solidFill>
              <a:latin typeface="Arial" panose="020B0604020202020204" pitchFamily="34" charset="0"/>
              <a:cs typeface="Arial" panose="020B0604020202020204" pitchFamily="34" charset="0"/>
            </a:rPr>
            <a:t> – </a:t>
          </a:r>
          <a:r>
            <a:rPr lang="ru-RU" sz="1800" b="0" dirty="0">
              <a:solidFill>
                <a:schemeClr val="bg1"/>
              </a:solidFill>
              <a:latin typeface="Arial" panose="020B0604020202020204" pitchFamily="34" charset="0"/>
              <a:cs typeface="Arial" panose="020B0604020202020204" pitchFamily="34" charset="0"/>
            </a:rPr>
            <a:t>Уровень сохранения</a:t>
          </a:r>
          <a:r>
            <a:rPr lang="en-GB" sz="1800" b="0" dirty="0">
              <a:solidFill>
                <a:schemeClr val="bg1"/>
              </a:solidFill>
              <a:latin typeface="Arial" panose="020B0604020202020204" pitchFamily="34" charset="0"/>
              <a:cs typeface="Arial" panose="020B0604020202020204" pitchFamily="34" charset="0"/>
            </a:rPr>
            <a:t> – </a:t>
          </a:r>
          <a:r>
            <a:rPr lang="ru-RU" sz="1800" b="0" dirty="0">
              <a:solidFill>
                <a:schemeClr val="bg1"/>
              </a:solidFill>
              <a:latin typeface="Arial" panose="020B0604020202020204" pitchFamily="34" charset="0"/>
              <a:cs typeface="Arial" panose="020B0604020202020204" pitchFamily="34" charset="0"/>
            </a:rPr>
            <a:t>Средний уровень лояльности</a:t>
          </a:r>
          <a:endParaRPr lang="en-US" sz="1800" b="0" dirty="0">
            <a:solidFill>
              <a:schemeClr val="bg1"/>
            </a:solidFill>
            <a:latin typeface="Arial" panose="020B0604020202020204" pitchFamily="34" charset="0"/>
            <a:cs typeface="Arial" panose="020B0604020202020204" pitchFamily="34" charset="0"/>
          </a:endParaRPr>
        </a:p>
      </dgm:t>
    </dgm:pt>
    <dgm:pt modelId="{C057D05D-7B08-421B-8EBD-575A35620555}" type="parTrans" cxnId="{03B77896-F0D5-4DF8-B3C1-BEFB1C7FE3EA}">
      <dgm:prSet/>
      <dgm:spPr/>
      <dgm:t>
        <a:bodyPr/>
        <a:lstStyle/>
        <a:p>
          <a:endParaRPr lang="en-US" sz="1800" b="0">
            <a:latin typeface="Candara" pitchFamily="34" charset="0"/>
          </a:endParaRPr>
        </a:p>
      </dgm:t>
    </dgm:pt>
    <dgm:pt modelId="{1BEDFF35-64D9-4FDE-B952-925ACF02560E}" type="sibTrans" cxnId="{03B77896-F0D5-4DF8-B3C1-BEFB1C7FE3EA}">
      <dgm:prSet/>
      <dgm:spPr/>
      <dgm:t>
        <a:bodyPr/>
        <a:lstStyle/>
        <a:p>
          <a:endParaRPr lang="en-US" sz="1800" b="0">
            <a:latin typeface="Candara" pitchFamily="34" charset="0"/>
          </a:endParaRPr>
        </a:p>
      </dgm:t>
    </dgm:pt>
    <dgm:pt modelId="{4E8482AC-3733-4B47-9B01-85A0973EAE35}">
      <dgm:prSet custT="1"/>
      <dgm:spPr>
        <a:solidFill>
          <a:schemeClr val="accent1">
            <a:alpha val="90000"/>
          </a:schemeClr>
        </a:solidFill>
      </dgm:spPr>
      <dgm:t>
        <a:bodyPr/>
        <a:lstStyle/>
        <a:p>
          <a:r>
            <a:rPr lang="ru-RU" sz="1800" b="0" dirty="0">
              <a:solidFill>
                <a:schemeClr val="bg1"/>
              </a:solidFill>
              <a:latin typeface="Arial" panose="020B0604020202020204" pitchFamily="34" charset="0"/>
              <a:cs typeface="Arial" panose="020B0604020202020204" pitchFamily="34" charset="0"/>
            </a:rPr>
            <a:t>Количество членов по секторам / размеру</a:t>
          </a:r>
          <a:endParaRPr lang="en-GB" sz="1800" b="0" dirty="0">
            <a:solidFill>
              <a:schemeClr val="bg1"/>
            </a:solidFill>
            <a:latin typeface="Arial" panose="020B0604020202020204" pitchFamily="34" charset="0"/>
            <a:cs typeface="Arial" panose="020B0604020202020204" pitchFamily="34" charset="0"/>
          </a:endParaRPr>
        </a:p>
      </dgm:t>
    </dgm:pt>
    <dgm:pt modelId="{75FB2CD9-0C31-4F57-A742-6DE0D2302A6D}" type="parTrans" cxnId="{BBF2E245-B229-4EC0-8D5F-0652415E4C43}">
      <dgm:prSet/>
      <dgm:spPr/>
      <dgm:t>
        <a:bodyPr/>
        <a:lstStyle/>
        <a:p>
          <a:endParaRPr lang="es-PE" sz="1800" b="0"/>
        </a:p>
      </dgm:t>
    </dgm:pt>
    <dgm:pt modelId="{86514A33-AF52-4978-A73D-FD48F5B46B6C}" type="sibTrans" cxnId="{BBF2E245-B229-4EC0-8D5F-0652415E4C43}">
      <dgm:prSet/>
      <dgm:spPr/>
      <dgm:t>
        <a:bodyPr/>
        <a:lstStyle/>
        <a:p>
          <a:endParaRPr lang="es-PE" sz="1800" b="0"/>
        </a:p>
      </dgm:t>
    </dgm:pt>
    <dgm:pt modelId="{4E450932-A23D-4E6F-B003-55768D824A48}">
      <dgm:prSet custT="1"/>
      <dgm:spPr>
        <a:solidFill>
          <a:schemeClr val="accent1">
            <a:alpha val="90000"/>
          </a:schemeClr>
        </a:solidFill>
      </dgm:spPr>
      <dgm:t>
        <a:bodyPr/>
        <a:lstStyle/>
        <a:p>
          <a:r>
            <a:rPr lang="ru-RU" sz="1800" b="0" dirty="0">
              <a:solidFill>
                <a:schemeClr val="bg1"/>
              </a:solidFill>
              <a:latin typeface="Arial" panose="020B0604020202020204" pitchFamily="34" charset="0"/>
              <a:cs typeface="Arial" panose="020B0604020202020204" pitchFamily="34" charset="0"/>
            </a:rPr>
            <a:t>Оборот каждого члена / Общий ВВП по региону или району</a:t>
          </a:r>
          <a:endParaRPr lang="en-US" sz="1800" b="0" dirty="0">
            <a:solidFill>
              <a:schemeClr val="bg1"/>
            </a:solidFill>
            <a:latin typeface="Arial" panose="020B0604020202020204" pitchFamily="34" charset="0"/>
            <a:cs typeface="Arial" panose="020B0604020202020204" pitchFamily="34" charset="0"/>
          </a:endParaRPr>
        </a:p>
      </dgm:t>
    </dgm:pt>
    <dgm:pt modelId="{CF9B2780-C073-4E5B-8F7A-2B5E6AE3BE34}" type="parTrans" cxnId="{55B1AA71-481E-4FA1-BB49-9383B5F8A507}">
      <dgm:prSet/>
      <dgm:spPr/>
      <dgm:t>
        <a:bodyPr/>
        <a:lstStyle/>
        <a:p>
          <a:endParaRPr lang="es-PE" sz="1800" b="0"/>
        </a:p>
      </dgm:t>
    </dgm:pt>
    <dgm:pt modelId="{019C81AF-D408-452A-9218-9818BFF16334}" type="sibTrans" cxnId="{55B1AA71-481E-4FA1-BB49-9383B5F8A507}">
      <dgm:prSet/>
      <dgm:spPr/>
      <dgm:t>
        <a:bodyPr/>
        <a:lstStyle/>
        <a:p>
          <a:endParaRPr lang="es-PE" sz="1800" b="0"/>
        </a:p>
      </dgm:t>
    </dgm:pt>
    <dgm:pt modelId="{E9CC440D-52E7-4D87-9273-895EBA31D687}">
      <dgm:prSet phldrT="[Text]" custT="1"/>
      <dgm:spPr>
        <a:solidFill>
          <a:schemeClr val="accent1">
            <a:alpha val="90000"/>
          </a:schemeClr>
        </a:solidFill>
      </dgm:spPr>
      <dgm:t>
        <a:bodyPr/>
        <a:lstStyle/>
        <a:p>
          <a:pPr marL="0" indent="0" rtl="0"/>
          <a:r>
            <a:rPr lang="en-GB" sz="1800" b="0" dirty="0">
              <a:solidFill>
                <a:schemeClr val="bg1"/>
              </a:solidFill>
              <a:latin typeface="Arial" panose="020B0604020202020204" pitchFamily="34" charset="0"/>
              <a:cs typeface="Arial" panose="020B0604020202020204" pitchFamily="34" charset="0"/>
            </a:rPr>
            <a:t> </a:t>
          </a:r>
          <a:r>
            <a:rPr lang="ru-RU" sz="1800" b="0" dirty="0">
              <a:solidFill>
                <a:schemeClr val="bg1"/>
              </a:solidFill>
              <a:latin typeface="Arial" panose="020B0604020202020204" pitchFamily="34" charset="0"/>
              <a:cs typeface="Arial" panose="020B0604020202020204" pitchFamily="34" charset="0"/>
            </a:rPr>
            <a:t>Кол-во членов;</a:t>
          </a:r>
          <a:r>
            <a:rPr lang="en-GB" sz="1800" b="0" dirty="0">
              <a:solidFill>
                <a:schemeClr val="bg1"/>
              </a:solidFill>
              <a:latin typeface="Arial" panose="020B0604020202020204" pitchFamily="34" charset="0"/>
              <a:cs typeface="Arial" panose="020B0604020202020204" pitchFamily="34" charset="0"/>
            </a:rPr>
            <a:t> % </a:t>
          </a:r>
          <a:r>
            <a:rPr lang="ru-RU" sz="1800" b="0" dirty="0">
              <a:solidFill>
                <a:schemeClr val="bg1"/>
              </a:solidFill>
              <a:latin typeface="Arial" panose="020B0604020202020204" pitchFamily="34" charset="0"/>
              <a:cs typeface="Arial" panose="020B0604020202020204" pitchFamily="34" charset="0"/>
            </a:rPr>
            <a:t>членов, выплачивающих взносы</a:t>
          </a:r>
          <a:endParaRPr lang="en-US" sz="1800" b="0" dirty="0">
            <a:solidFill>
              <a:schemeClr val="bg1"/>
            </a:solidFill>
            <a:latin typeface="Arial" panose="020B0604020202020204" pitchFamily="34" charset="0"/>
            <a:cs typeface="Arial" panose="020B0604020202020204" pitchFamily="34" charset="0"/>
          </a:endParaRPr>
        </a:p>
      </dgm:t>
    </dgm:pt>
    <dgm:pt modelId="{B84D2F0B-DC8E-4A3D-93D0-3FAC6C97CC6B}" type="parTrans" cxnId="{ECACACF9-5A78-4C0C-9EF7-C1415E7FD203}">
      <dgm:prSet/>
      <dgm:spPr/>
      <dgm:t>
        <a:bodyPr/>
        <a:lstStyle/>
        <a:p>
          <a:endParaRPr lang="es-PE" sz="1800" b="0"/>
        </a:p>
      </dgm:t>
    </dgm:pt>
    <dgm:pt modelId="{704155A1-B74E-4031-B111-CD10E7AED993}" type="sibTrans" cxnId="{ECACACF9-5A78-4C0C-9EF7-C1415E7FD203}">
      <dgm:prSet/>
      <dgm:spPr/>
      <dgm:t>
        <a:bodyPr/>
        <a:lstStyle/>
        <a:p>
          <a:endParaRPr lang="es-PE" sz="1800" b="0"/>
        </a:p>
      </dgm:t>
    </dgm:pt>
    <dgm:pt modelId="{8E04AF38-F52B-419A-B85D-16C4EC5CEB1F}">
      <dgm:prSet custT="1"/>
      <dgm:spPr>
        <a:solidFill>
          <a:schemeClr val="accent1">
            <a:alpha val="90000"/>
          </a:schemeClr>
        </a:solidFill>
      </dgm:spPr>
      <dgm:t>
        <a:bodyPr/>
        <a:lstStyle/>
        <a:p>
          <a:r>
            <a:rPr lang="ru-RU" sz="1800" b="0" dirty="0">
              <a:solidFill>
                <a:schemeClr val="bg1"/>
              </a:solidFill>
              <a:latin typeface="Arial" panose="020B0604020202020204" pitchFamily="34" charset="0"/>
              <a:cs typeface="Arial" panose="020B0604020202020204" pitchFamily="34" charset="0"/>
            </a:rPr>
            <a:t>Кол-во сотрудников по каждому члену/ Общее количество сотрудников</a:t>
          </a:r>
          <a:r>
            <a:rPr lang="en-US" sz="1800" b="0" dirty="0">
              <a:solidFill>
                <a:schemeClr val="bg1"/>
              </a:solidFill>
              <a:latin typeface="Arial" panose="020B0604020202020204" pitchFamily="34" charset="0"/>
              <a:cs typeface="Arial" panose="020B0604020202020204" pitchFamily="34" charset="0"/>
            </a:rPr>
            <a:t>    </a:t>
          </a:r>
        </a:p>
      </dgm:t>
    </dgm:pt>
    <dgm:pt modelId="{8EF3A820-49CA-46E7-BE1C-A94C44EA0CBE}" type="sibTrans" cxnId="{BA940111-0E5C-486B-AEC9-CDEFB715A372}">
      <dgm:prSet/>
      <dgm:spPr/>
      <dgm:t>
        <a:bodyPr/>
        <a:lstStyle/>
        <a:p>
          <a:endParaRPr lang="es-PE" sz="1800" b="0"/>
        </a:p>
      </dgm:t>
    </dgm:pt>
    <dgm:pt modelId="{C635BC85-26BD-484A-A749-7E38C96DD388}" type="parTrans" cxnId="{BA940111-0E5C-486B-AEC9-CDEFB715A372}">
      <dgm:prSet/>
      <dgm:spPr/>
      <dgm:t>
        <a:bodyPr/>
        <a:lstStyle/>
        <a:p>
          <a:endParaRPr lang="es-PE" sz="1800" b="0"/>
        </a:p>
      </dgm:t>
    </dgm:pt>
    <dgm:pt modelId="{929D89E8-8A03-D341-A3E5-66688520B061}" type="pres">
      <dgm:prSet presAssocID="{1EAB7721-2B74-4F81-94C7-8C357A7173C8}" presName="linear" presStyleCnt="0">
        <dgm:presLayoutVars>
          <dgm:dir/>
          <dgm:animLvl val="lvl"/>
          <dgm:resizeHandles val="exact"/>
        </dgm:presLayoutVars>
      </dgm:prSet>
      <dgm:spPr/>
      <dgm:t>
        <a:bodyPr/>
        <a:lstStyle/>
        <a:p>
          <a:endParaRPr lang="en-US"/>
        </a:p>
      </dgm:t>
    </dgm:pt>
    <dgm:pt modelId="{60A07B0F-4C17-C446-BF00-5F0CF1F7FC22}" type="pres">
      <dgm:prSet presAssocID="{3F62851F-D176-4C2D-9E2E-616BF3F3D54F}" presName="parentLin" presStyleCnt="0"/>
      <dgm:spPr/>
    </dgm:pt>
    <dgm:pt modelId="{64581403-EBE2-5945-83B1-130306ED2F70}" type="pres">
      <dgm:prSet presAssocID="{3F62851F-D176-4C2D-9E2E-616BF3F3D54F}" presName="parentLeftMargin" presStyleLbl="node1" presStyleIdx="0" presStyleCnt="3"/>
      <dgm:spPr/>
      <dgm:t>
        <a:bodyPr/>
        <a:lstStyle/>
        <a:p>
          <a:endParaRPr lang="en-US"/>
        </a:p>
      </dgm:t>
    </dgm:pt>
    <dgm:pt modelId="{153A9AE2-03C2-3F49-B67F-E4231F96A35A}" type="pres">
      <dgm:prSet presAssocID="{3F62851F-D176-4C2D-9E2E-616BF3F3D54F}" presName="parentText" presStyleLbl="node1" presStyleIdx="0" presStyleCnt="3">
        <dgm:presLayoutVars>
          <dgm:chMax val="0"/>
          <dgm:bulletEnabled val="1"/>
        </dgm:presLayoutVars>
      </dgm:prSet>
      <dgm:spPr/>
      <dgm:t>
        <a:bodyPr/>
        <a:lstStyle/>
        <a:p>
          <a:endParaRPr lang="en-US"/>
        </a:p>
      </dgm:t>
    </dgm:pt>
    <dgm:pt modelId="{C60ED386-A91B-3B4F-9E47-CA9678374427}" type="pres">
      <dgm:prSet presAssocID="{3F62851F-D176-4C2D-9E2E-616BF3F3D54F}" presName="negativeSpace" presStyleCnt="0"/>
      <dgm:spPr/>
    </dgm:pt>
    <dgm:pt modelId="{F78968CA-E042-5C42-9783-525134758867}" type="pres">
      <dgm:prSet presAssocID="{3F62851F-D176-4C2D-9E2E-616BF3F3D54F}" presName="childText" presStyleLbl="conFgAcc1" presStyleIdx="0" presStyleCnt="3" custScaleY="105600">
        <dgm:presLayoutVars>
          <dgm:bulletEnabled val="1"/>
        </dgm:presLayoutVars>
      </dgm:prSet>
      <dgm:spPr/>
      <dgm:t>
        <a:bodyPr/>
        <a:lstStyle/>
        <a:p>
          <a:endParaRPr lang="en-US"/>
        </a:p>
      </dgm:t>
    </dgm:pt>
    <dgm:pt modelId="{24690E7B-4C7D-A24E-A47C-565BDCFB344A}" type="pres">
      <dgm:prSet presAssocID="{CD1D690F-95BA-426A-BD93-7CD7EA98E215}" presName="spaceBetweenRectangles" presStyleCnt="0"/>
      <dgm:spPr/>
    </dgm:pt>
    <dgm:pt modelId="{7DC470AB-7B24-0449-952C-916BF4AA5E60}" type="pres">
      <dgm:prSet presAssocID="{0C500F29-1331-4638-81E2-CC4C6CB3E09A}" presName="parentLin" presStyleCnt="0"/>
      <dgm:spPr/>
    </dgm:pt>
    <dgm:pt modelId="{5F6151AD-CA8C-6246-BDC6-FC5A84216950}" type="pres">
      <dgm:prSet presAssocID="{0C500F29-1331-4638-81E2-CC4C6CB3E09A}" presName="parentLeftMargin" presStyleLbl="node1" presStyleIdx="0" presStyleCnt="3"/>
      <dgm:spPr/>
      <dgm:t>
        <a:bodyPr/>
        <a:lstStyle/>
        <a:p>
          <a:endParaRPr lang="en-US"/>
        </a:p>
      </dgm:t>
    </dgm:pt>
    <dgm:pt modelId="{55CF05FB-39D4-FE49-8B07-53E22E159323}" type="pres">
      <dgm:prSet presAssocID="{0C500F29-1331-4638-81E2-CC4C6CB3E09A}" presName="parentText" presStyleLbl="node1" presStyleIdx="1" presStyleCnt="3">
        <dgm:presLayoutVars>
          <dgm:chMax val="0"/>
          <dgm:bulletEnabled val="1"/>
        </dgm:presLayoutVars>
      </dgm:prSet>
      <dgm:spPr/>
      <dgm:t>
        <a:bodyPr/>
        <a:lstStyle/>
        <a:p>
          <a:endParaRPr lang="en-US"/>
        </a:p>
      </dgm:t>
    </dgm:pt>
    <dgm:pt modelId="{3EF1ADA6-A849-AC40-BC35-C302C20BE65D}" type="pres">
      <dgm:prSet presAssocID="{0C500F29-1331-4638-81E2-CC4C6CB3E09A}" presName="negativeSpace" presStyleCnt="0"/>
      <dgm:spPr/>
    </dgm:pt>
    <dgm:pt modelId="{ABAB7AC1-4510-4947-821A-3FE829F2A973}" type="pres">
      <dgm:prSet presAssocID="{0C500F29-1331-4638-81E2-CC4C6CB3E09A}" presName="childText" presStyleLbl="conFgAcc1" presStyleIdx="1" presStyleCnt="3">
        <dgm:presLayoutVars>
          <dgm:bulletEnabled val="1"/>
        </dgm:presLayoutVars>
      </dgm:prSet>
      <dgm:spPr/>
      <dgm:t>
        <a:bodyPr/>
        <a:lstStyle/>
        <a:p>
          <a:endParaRPr lang="en-US"/>
        </a:p>
      </dgm:t>
    </dgm:pt>
    <dgm:pt modelId="{E844CDD2-D087-2D4F-818A-1B5AF9E6B22D}" type="pres">
      <dgm:prSet presAssocID="{2901DF6E-9C15-42F6-B72E-7C032391132D}" presName="spaceBetweenRectangles" presStyleCnt="0"/>
      <dgm:spPr/>
    </dgm:pt>
    <dgm:pt modelId="{7B4DD692-52AA-9645-BF71-3F9119C4B3BA}" type="pres">
      <dgm:prSet presAssocID="{4410CE3C-8714-4185-B237-5E85D6D6FEFA}" presName="parentLin" presStyleCnt="0"/>
      <dgm:spPr/>
    </dgm:pt>
    <dgm:pt modelId="{65711D2E-090B-074B-AE9C-0F2ABD57268F}" type="pres">
      <dgm:prSet presAssocID="{4410CE3C-8714-4185-B237-5E85D6D6FEFA}" presName="parentLeftMargin" presStyleLbl="node1" presStyleIdx="1" presStyleCnt="3"/>
      <dgm:spPr/>
      <dgm:t>
        <a:bodyPr/>
        <a:lstStyle/>
        <a:p>
          <a:endParaRPr lang="en-US"/>
        </a:p>
      </dgm:t>
    </dgm:pt>
    <dgm:pt modelId="{8364DB37-A002-7D44-9760-E13C048A2AF1}" type="pres">
      <dgm:prSet presAssocID="{4410CE3C-8714-4185-B237-5E85D6D6FEFA}" presName="parentText" presStyleLbl="node1" presStyleIdx="2" presStyleCnt="3">
        <dgm:presLayoutVars>
          <dgm:chMax val="0"/>
          <dgm:bulletEnabled val="1"/>
        </dgm:presLayoutVars>
      </dgm:prSet>
      <dgm:spPr/>
      <dgm:t>
        <a:bodyPr/>
        <a:lstStyle/>
        <a:p>
          <a:endParaRPr lang="en-US"/>
        </a:p>
      </dgm:t>
    </dgm:pt>
    <dgm:pt modelId="{DFF90000-261C-A044-8228-6540A6308F5A}" type="pres">
      <dgm:prSet presAssocID="{4410CE3C-8714-4185-B237-5E85D6D6FEFA}" presName="negativeSpace" presStyleCnt="0"/>
      <dgm:spPr/>
    </dgm:pt>
    <dgm:pt modelId="{871D9545-2D4C-B641-AC62-530AF32AFB76}" type="pres">
      <dgm:prSet presAssocID="{4410CE3C-8714-4185-B237-5E85D6D6FEFA}" presName="childText" presStyleLbl="conFgAcc1" presStyleIdx="2" presStyleCnt="3">
        <dgm:presLayoutVars>
          <dgm:bulletEnabled val="1"/>
        </dgm:presLayoutVars>
      </dgm:prSet>
      <dgm:spPr/>
      <dgm:t>
        <a:bodyPr/>
        <a:lstStyle/>
        <a:p>
          <a:endParaRPr lang="en-US"/>
        </a:p>
      </dgm:t>
    </dgm:pt>
  </dgm:ptLst>
  <dgm:cxnLst>
    <dgm:cxn modelId="{5F43A68A-5AA0-4FD7-A77B-DB380D44D51E}" srcId="{1EAB7721-2B74-4F81-94C7-8C357A7173C8}" destId="{3F62851F-D176-4C2D-9E2E-616BF3F3D54F}" srcOrd="0" destOrd="0" parTransId="{51C43EAB-AE4E-414E-9460-0F77446A6294}" sibTransId="{CD1D690F-95BA-426A-BD93-7CD7EA98E215}"/>
    <dgm:cxn modelId="{1A09D025-2FA0-7447-B4D3-520B655E9616}" type="presOf" srcId="{0C500F29-1331-4638-81E2-CC4C6CB3E09A}" destId="{5F6151AD-CA8C-6246-BDC6-FC5A84216950}" srcOrd="0" destOrd="0" presId="urn:microsoft.com/office/officeart/2005/8/layout/list1"/>
    <dgm:cxn modelId="{949268A4-FA3F-C44B-82EB-763FF0F6B43F}" type="presOf" srcId="{4410CE3C-8714-4185-B237-5E85D6D6FEFA}" destId="{65711D2E-090B-074B-AE9C-0F2ABD57268F}" srcOrd="0" destOrd="0" presId="urn:microsoft.com/office/officeart/2005/8/layout/list1"/>
    <dgm:cxn modelId="{9562D4D3-2882-44FF-8E6F-09B8BE17A175}" srcId="{0C500F29-1331-4638-81E2-CC4C6CB3E09A}" destId="{E2EC3CF3-963D-4668-B8C6-9B905E3FDE0C}" srcOrd="0" destOrd="0" parTransId="{50F01F43-2CCC-4D56-AD40-7B7BDEC0EDF6}" sibTransId="{B73B6844-AD4C-4E8D-B0FB-E79B8D885DB5}"/>
    <dgm:cxn modelId="{55B1AA71-481E-4FA1-BB49-9383B5F8A507}" srcId="{3F62851F-D176-4C2D-9E2E-616BF3F3D54F}" destId="{4E450932-A23D-4E6F-B003-55768D824A48}" srcOrd="3" destOrd="0" parTransId="{CF9B2780-C073-4E5B-8F7A-2B5E6AE3BE34}" sibTransId="{019C81AF-D408-452A-9218-9818BFF16334}"/>
    <dgm:cxn modelId="{64565346-DA7E-DB44-AA1E-1EEAB62363EE}" type="presOf" srcId="{1EAB7721-2B74-4F81-94C7-8C357A7173C8}" destId="{929D89E8-8A03-D341-A3E5-66688520B061}" srcOrd="0" destOrd="0" presId="urn:microsoft.com/office/officeart/2005/8/layout/list1"/>
    <dgm:cxn modelId="{D96DDAF7-80A3-8247-BEBB-AE1215097417}" type="presOf" srcId="{3F62851F-D176-4C2D-9E2E-616BF3F3D54F}" destId="{153A9AE2-03C2-3F49-B67F-E4231F96A35A}" srcOrd="1" destOrd="0" presId="urn:microsoft.com/office/officeart/2005/8/layout/list1"/>
    <dgm:cxn modelId="{B9F2EB85-DED1-6442-923D-E97C96C7D51B}" type="presOf" srcId="{4410CE3C-8714-4185-B237-5E85D6D6FEFA}" destId="{8364DB37-A002-7D44-9760-E13C048A2AF1}" srcOrd="1" destOrd="0" presId="urn:microsoft.com/office/officeart/2005/8/layout/list1"/>
    <dgm:cxn modelId="{069A1090-49F2-1149-BD60-C06F018086B7}" type="presOf" srcId="{4E450932-A23D-4E6F-B003-55768D824A48}" destId="{F78968CA-E042-5C42-9783-525134758867}" srcOrd="0" destOrd="3" presId="urn:microsoft.com/office/officeart/2005/8/layout/list1"/>
    <dgm:cxn modelId="{8F0D010A-FC8F-4F9D-9C43-F5CE36A1DA54}" srcId="{1EAB7721-2B74-4F81-94C7-8C357A7173C8}" destId="{0C500F29-1331-4638-81E2-CC4C6CB3E09A}" srcOrd="1" destOrd="0" parTransId="{375823C2-BE02-4576-B626-C8B8BF854EA0}" sibTransId="{2901DF6E-9C15-42F6-B72E-7C032391132D}"/>
    <dgm:cxn modelId="{03B77896-F0D5-4DF8-B3C1-BEFB1C7FE3EA}" srcId="{4410CE3C-8714-4185-B237-5E85D6D6FEFA}" destId="{5A547214-709C-4FFF-8C1D-6A1BCC4CD572}" srcOrd="0" destOrd="0" parTransId="{C057D05D-7B08-421B-8EBD-575A35620555}" sibTransId="{1BEDFF35-64D9-4FDE-B952-925ACF02560E}"/>
    <dgm:cxn modelId="{BA8A80F1-F9C4-5D4E-B00F-7D657B744A06}" type="presOf" srcId="{5A547214-709C-4FFF-8C1D-6A1BCC4CD572}" destId="{871D9545-2D4C-B641-AC62-530AF32AFB76}" srcOrd="0" destOrd="0" presId="urn:microsoft.com/office/officeart/2005/8/layout/list1"/>
    <dgm:cxn modelId="{174A26B6-FE86-3641-85AC-A226B215F0E9}" type="presOf" srcId="{0C500F29-1331-4638-81E2-CC4C6CB3E09A}" destId="{55CF05FB-39D4-FE49-8B07-53E22E159323}" srcOrd="1" destOrd="0" presId="urn:microsoft.com/office/officeart/2005/8/layout/list1"/>
    <dgm:cxn modelId="{60D08875-6C04-F647-8F9D-1B03E21D26CA}" type="presOf" srcId="{E9CC440D-52E7-4D87-9273-895EBA31D687}" destId="{F78968CA-E042-5C42-9783-525134758867}" srcOrd="0" destOrd="0" presId="urn:microsoft.com/office/officeart/2005/8/layout/list1"/>
    <dgm:cxn modelId="{ECACACF9-5A78-4C0C-9EF7-C1415E7FD203}" srcId="{3F62851F-D176-4C2D-9E2E-616BF3F3D54F}" destId="{E9CC440D-52E7-4D87-9273-895EBA31D687}" srcOrd="0" destOrd="0" parTransId="{B84D2F0B-DC8E-4A3D-93D0-3FAC6C97CC6B}" sibTransId="{704155A1-B74E-4031-B111-CD10E7AED993}"/>
    <dgm:cxn modelId="{A5C981C0-1815-874D-8ABB-64A806C20FC2}" type="presOf" srcId="{E2EC3CF3-963D-4668-B8C6-9B905E3FDE0C}" destId="{ABAB7AC1-4510-4947-821A-3FE829F2A973}" srcOrd="0" destOrd="0" presId="urn:microsoft.com/office/officeart/2005/8/layout/list1"/>
    <dgm:cxn modelId="{93BE5F85-B152-E44E-AB42-13C648F85D96}" type="presOf" srcId="{8E04AF38-F52B-419A-B85D-16C4EC5CEB1F}" destId="{F78968CA-E042-5C42-9783-525134758867}" srcOrd="0" destOrd="2" presId="urn:microsoft.com/office/officeart/2005/8/layout/list1"/>
    <dgm:cxn modelId="{9F42EAA6-FB83-4A46-9407-BE28794F588A}" srcId="{1EAB7721-2B74-4F81-94C7-8C357A7173C8}" destId="{4410CE3C-8714-4185-B237-5E85D6D6FEFA}" srcOrd="2" destOrd="0" parTransId="{82314702-98D6-4FF9-A1A2-00243FDF960B}" sibTransId="{C41076E0-A378-4B46-B7C8-6DF99714A547}"/>
    <dgm:cxn modelId="{BA940111-0E5C-486B-AEC9-CDEFB715A372}" srcId="{3F62851F-D176-4C2D-9E2E-616BF3F3D54F}" destId="{8E04AF38-F52B-419A-B85D-16C4EC5CEB1F}" srcOrd="2" destOrd="0" parTransId="{C635BC85-26BD-484A-A749-7E38C96DD388}" sibTransId="{8EF3A820-49CA-46E7-BE1C-A94C44EA0CBE}"/>
    <dgm:cxn modelId="{225CA9DE-66F7-464E-A0EA-06EE5C162F15}" type="presOf" srcId="{4E8482AC-3733-4B47-9B01-85A0973EAE35}" destId="{F78968CA-E042-5C42-9783-525134758867}" srcOrd="0" destOrd="1" presId="urn:microsoft.com/office/officeart/2005/8/layout/list1"/>
    <dgm:cxn modelId="{3A47ED3C-12A5-BC4A-B644-A17C08070F77}" type="presOf" srcId="{3F62851F-D176-4C2D-9E2E-616BF3F3D54F}" destId="{64581403-EBE2-5945-83B1-130306ED2F70}" srcOrd="0" destOrd="0" presId="urn:microsoft.com/office/officeart/2005/8/layout/list1"/>
    <dgm:cxn modelId="{BBF2E245-B229-4EC0-8D5F-0652415E4C43}" srcId="{3F62851F-D176-4C2D-9E2E-616BF3F3D54F}" destId="{4E8482AC-3733-4B47-9B01-85A0973EAE35}" srcOrd="1" destOrd="0" parTransId="{75FB2CD9-0C31-4F57-A742-6DE0D2302A6D}" sibTransId="{86514A33-AF52-4978-A73D-FD48F5B46B6C}"/>
    <dgm:cxn modelId="{CF7F88C4-9EBE-BF40-833C-A8620ACEB9C6}" type="presParOf" srcId="{929D89E8-8A03-D341-A3E5-66688520B061}" destId="{60A07B0F-4C17-C446-BF00-5F0CF1F7FC22}" srcOrd="0" destOrd="0" presId="urn:microsoft.com/office/officeart/2005/8/layout/list1"/>
    <dgm:cxn modelId="{E4E4265F-54A9-7A4E-8266-298382935636}" type="presParOf" srcId="{60A07B0F-4C17-C446-BF00-5F0CF1F7FC22}" destId="{64581403-EBE2-5945-83B1-130306ED2F70}" srcOrd="0" destOrd="0" presId="urn:microsoft.com/office/officeart/2005/8/layout/list1"/>
    <dgm:cxn modelId="{DC6CAC3E-7471-F74F-8906-2678260EBAD0}" type="presParOf" srcId="{60A07B0F-4C17-C446-BF00-5F0CF1F7FC22}" destId="{153A9AE2-03C2-3F49-B67F-E4231F96A35A}" srcOrd="1" destOrd="0" presId="urn:microsoft.com/office/officeart/2005/8/layout/list1"/>
    <dgm:cxn modelId="{F1B499B7-6FB1-024C-9763-0841FC592267}" type="presParOf" srcId="{929D89E8-8A03-D341-A3E5-66688520B061}" destId="{C60ED386-A91B-3B4F-9E47-CA9678374427}" srcOrd="1" destOrd="0" presId="urn:microsoft.com/office/officeart/2005/8/layout/list1"/>
    <dgm:cxn modelId="{84EB1CD7-B020-6046-9ECF-7456CE13F508}" type="presParOf" srcId="{929D89E8-8A03-D341-A3E5-66688520B061}" destId="{F78968CA-E042-5C42-9783-525134758867}" srcOrd="2" destOrd="0" presId="urn:microsoft.com/office/officeart/2005/8/layout/list1"/>
    <dgm:cxn modelId="{2ABFED41-C5F4-4640-AF23-65A393AD4E78}" type="presParOf" srcId="{929D89E8-8A03-D341-A3E5-66688520B061}" destId="{24690E7B-4C7D-A24E-A47C-565BDCFB344A}" srcOrd="3" destOrd="0" presId="urn:microsoft.com/office/officeart/2005/8/layout/list1"/>
    <dgm:cxn modelId="{0DDB6F7D-DC4F-7B4B-B29D-9115101E2261}" type="presParOf" srcId="{929D89E8-8A03-D341-A3E5-66688520B061}" destId="{7DC470AB-7B24-0449-952C-916BF4AA5E60}" srcOrd="4" destOrd="0" presId="urn:microsoft.com/office/officeart/2005/8/layout/list1"/>
    <dgm:cxn modelId="{8883DFA5-46A7-074E-98A0-F1BFAC124F04}" type="presParOf" srcId="{7DC470AB-7B24-0449-952C-916BF4AA5E60}" destId="{5F6151AD-CA8C-6246-BDC6-FC5A84216950}" srcOrd="0" destOrd="0" presId="urn:microsoft.com/office/officeart/2005/8/layout/list1"/>
    <dgm:cxn modelId="{6C0C0BED-0EAD-4342-8930-C12D44F4EA14}" type="presParOf" srcId="{7DC470AB-7B24-0449-952C-916BF4AA5E60}" destId="{55CF05FB-39D4-FE49-8B07-53E22E159323}" srcOrd="1" destOrd="0" presId="urn:microsoft.com/office/officeart/2005/8/layout/list1"/>
    <dgm:cxn modelId="{4D58ACF5-EEF0-5446-B1B2-8D3EB575D4A8}" type="presParOf" srcId="{929D89E8-8A03-D341-A3E5-66688520B061}" destId="{3EF1ADA6-A849-AC40-BC35-C302C20BE65D}" srcOrd="5" destOrd="0" presId="urn:microsoft.com/office/officeart/2005/8/layout/list1"/>
    <dgm:cxn modelId="{B0AE5A05-7AC9-884B-B8BB-F0A1DC6A9F7F}" type="presParOf" srcId="{929D89E8-8A03-D341-A3E5-66688520B061}" destId="{ABAB7AC1-4510-4947-821A-3FE829F2A973}" srcOrd="6" destOrd="0" presId="urn:microsoft.com/office/officeart/2005/8/layout/list1"/>
    <dgm:cxn modelId="{33DAFC16-C67B-B24B-BF53-BB3AF9E3C9C4}" type="presParOf" srcId="{929D89E8-8A03-D341-A3E5-66688520B061}" destId="{E844CDD2-D087-2D4F-818A-1B5AF9E6B22D}" srcOrd="7" destOrd="0" presId="urn:microsoft.com/office/officeart/2005/8/layout/list1"/>
    <dgm:cxn modelId="{0C98B600-4CB7-0F49-BE3B-E9F33EED3E40}" type="presParOf" srcId="{929D89E8-8A03-D341-A3E5-66688520B061}" destId="{7B4DD692-52AA-9645-BF71-3F9119C4B3BA}" srcOrd="8" destOrd="0" presId="urn:microsoft.com/office/officeart/2005/8/layout/list1"/>
    <dgm:cxn modelId="{06ECD1E5-5919-5445-A95B-739C98F8AC9E}" type="presParOf" srcId="{7B4DD692-52AA-9645-BF71-3F9119C4B3BA}" destId="{65711D2E-090B-074B-AE9C-0F2ABD57268F}" srcOrd="0" destOrd="0" presId="urn:microsoft.com/office/officeart/2005/8/layout/list1"/>
    <dgm:cxn modelId="{AF9AFC53-5D80-7C40-825D-FE9D94447D2C}" type="presParOf" srcId="{7B4DD692-52AA-9645-BF71-3F9119C4B3BA}" destId="{8364DB37-A002-7D44-9760-E13C048A2AF1}" srcOrd="1" destOrd="0" presId="urn:microsoft.com/office/officeart/2005/8/layout/list1"/>
    <dgm:cxn modelId="{B046BB29-788B-7B4E-B6F3-118A1DB0CC67}" type="presParOf" srcId="{929D89E8-8A03-D341-A3E5-66688520B061}" destId="{DFF90000-261C-A044-8228-6540A6308F5A}" srcOrd="9" destOrd="0" presId="urn:microsoft.com/office/officeart/2005/8/layout/list1"/>
    <dgm:cxn modelId="{F0D45D07-E572-564B-898A-31E91642D8BE}" type="presParOf" srcId="{929D89E8-8A03-D341-A3E5-66688520B061}" destId="{871D9545-2D4C-B641-AC62-530AF32AFB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08E1B-26A6-4140-ACA7-A5D36C29A60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GB"/>
        </a:p>
      </dgm:t>
    </dgm:pt>
    <dgm:pt modelId="{54C6DBDD-7C9E-41A0-93B7-46A80EB1D089}">
      <dgm:prSet/>
      <dgm:spPr>
        <a:solidFill>
          <a:srgbClr val="3366CC"/>
        </a:solidFill>
      </dgm:spPr>
      <dgm:t>
        <a:bodyPr/>
        <a:lstStyle/>
        <a:p>
          <a:pPr rtl="0"/>
          <a:r>
            <a:rPr lang="ru-RU" dirty="0"/>
            <a:t>Данные о членах в файлах </a:t>
          </a:r>
          <a:r>
            <a:rPr lang="en-GB" dirty="0"/>
            <a:t>Excel: </a:t>
          </a:r>
          <a:r>
            <a:rPr lang="ru-RU" dirty="0"/>
            <a:t>часто только названия и адреса</a:t>
          </a:r>
          <a:endParaRPr lang="en-GB" dirty="0"/>
        </a:p>
      </dgm:t>
    </dgm:pt>
    <dgm:pt modelId="{2D45BCE6-4F76-4EF8-B937-C0FBD515A83E}" type="parTrans" cxnId="{C33B94EA-7092-4624-9DB6-A76776035DA7}">
      <dgm:prSet/>
      <dgm:spPr/>
      <dgm:t>
        <a:bodyPr/>
        <a:lstStyle/>
        <a:p>
          <a:endParaRPr lang="en-GB"/>
        </a:p>
      </dgm:t>
    </dgm:pt>
    <dgm:pt modelId="{985C6CE2-4D69-44A2-BFFD-077E4AF04534}" type="sibTrans" cxnId="{C33B94EA-7092-4624-9DB6-A76776035DA7}">
      <dgm:prSet/>
      <dgm:spPr/>
      <dgm:t>
        <a:bodyPr/>
        <a:lstStyle/>
        <a:p>
          <a:endParaRPr lang="en-GB"/>
        </a:p>
      </dgm:t>
    </dgm:pt>
    <dgm:pt modelId="{21CE49E8-FA83-48C8-BAC3-2D7CE3770CCB}">
      <dgm:prSet/>
      <dgm:spPr>
        <a:solidFill>
          <a:srgbClr val="3366CC"/>
        </a:solidFill>
      </dgm:spPr>
      <dgm:t>
        <a:bodyPr/>
        <a:lstStyle/>
        <a:p>
          <a:pPr rtl="0"/>
          <a:r>
            <a:rPr lang="ru-RU" dirty="0"/>
            <a:t>Различные места хранения информации о членах</a:t>
          </a:r>
          <a:endParaRPr lang="en-GB" dirty="0"/>
        </a:p>
      </dgm:t>
    </dgm:pt>
    <dgm:pt modelId="{254D44C4-64D7-41CC-80C4-B8025AA80F53}" type="parTrans" cxnId="{7E38AA7B-31A0-45E5-8351-6713EAC03640}">
      <dgm:prSet/>
      <dgm:spPr/>
      <dgm:t>
        <a:bodyPr/>
        <a:lstStyle/>
        <a:p>
          <a:endParaRPr lang="en-GB"/>
        </a:p>
      </dgm:t>
    </dgm:pt>
    <dgm:pt modelId="{5B156408-2BBF-4B05-BC3A-326071B44192}" type="sibTrans" cxnId="{7E38AA7B-31A0-45E5-8351-6713EAC03640}">
      <dgm:prSet/>
      <dgm:spPr/>
      <dgm:t>
        <a:bodyPr/>
        <a:lstStyle/>
        <a:p>
          <a:endParaRPr lang="en-GB"/>
        </a:p>
      </dgm:t>
    </dgm:pt>
    <dgm:pt modelId="{271AE743-0505-482B-8279-858B5C99353C}">
      <dgm:prSet/>
      <dgm:spPr>
        <a:solidFill>
          <a:srgbClr val="3366CC"/>
        </a:solidFill>
      </dgm:spPr>
      <dgm:t>
        <a:bodyPr/>
        <a:lstStyle/>
        <a:p>
          <a:pPr rtl="0"/>
          <a:r>
            <a:rPr lang="ru-RU" dirty="0"/>
            <a:t>Возможность проведения анализа или отчетности ограничена</a:t>
          </a:r>
          <a:endParaRPr lang="en-GB" dirty="0"/>
        </a:p>
      </dgm:t>
    </dgm:pt>
    <dgm:pt modelId="{B155E21A-0DCE-4408-97E6-5DAF2CCD5FB3}" type="parTrans" cxnId="{CD0F8F06-0BA3-40E8-83B4-8AF2652A697D}">
      <dgm:prSet/>
      <dgm:spPr/>
      <dgm:t>
        <a:bodyPr/>
        <a:lstStyle/>
        <a:p>
          <a:endParaRPr lang="en-GB"/>
        </a:p>
      </dgm:t>
    </dgm:pt>
    <dgm:pt modelId="{C4A431C5-F814-4AE7-833C-17C7B6F6EB62}" type="sibTrans" cxnId="{CD0F8F06-0BA3-40E8-83B4-8AF2652A697D}">
      <dgm:prSet/>
      <dgm:spPr/>
      <dgm:t>
        <a:bodyPr/>
        <a:lstStyle/>
        <a:p>
          <a:endParaRPr lang="en-GB"/>
        </a:p>
      </dgm:t>
    </dgm:pt>
    <dgm:pt modelId="{9D5B9BEF-B349-4920-B40D-40EEF5E8B2A7}">
      <dgm:prSet/>
      <dgm:spPr>
        <a:solidFill>
          <a:srgbClr val="3366CC"/>
        </a:solidFill>
      </dgm:spPr>
      <dgm:t>
        <a:bodyPr/>
        <a:lstStyle/>
        <a:p>
          <a:pPr rtl="0"/>
          <a:r>
            <a:rPr lang="ru-RU" dirty="0"/>
            <a:t>Статичность</a:t>
          </a:r>
          <a:r>
            <a:rPr lang="en-GB" dirty="0"/>
            <a:t>: </a:t>
          </a:r>
          <a:r>
            <a:rPr lang="ru-RU" dirty="0"/>
            <a:t>невозможно определить связь</a:t>
          </a:r>
          <a:endParaRPr lang="en-GB" dirty="0"/>
        </a:p>
      </dgm:t>
    </dgm:pt>
    <dgm:pt modelId="{474B3C26-8720-4D53-B652-E0655EFA894F}" type="parTrans" cxnId="{EECC8806-648F-47AD-8127-3FC208F01E98}">
      <dgm:prSet/>
      <dgm:spPr/>
      <dgm:t>
        <a:bodyPr/>
        <a:lstStyle/>
        <a:p>
          <a:endParaRPr lang="en-GB"/>
        </a:p>
      </dgm:t>
    </dgm:pt>
    <dgm:pt modelId="{5AF719D4-12F1-4B8B-8469-7F5DF86009C9}" type="sibTrans" cxnId="{EECC8806-648F-47AD-8127-3FC208F01E98}">
      <dgm:prSet/>
      <dgm:spPr/>
      <dgm:t>
        <a:bodyPr/>
        <a:lstStyle/>
        <a:p>
          <a:endParaRPr lang="en-GB"/>
        </a:p>
      </dgm:t>
    </dgm:pt>
    <dgm:pt modelId="{80C67E83-EA40-419A-AB65-63BBC11E493B}">
      <dgm:prSet/>
      <dgm:spPr>
        <a:solidFill>
          <a:srgbClr val="3366CC"/>
        </a:solidFill>
      </dgm:spPr>
      <dgm:t>
        <a:bodyPr/>
        <a:lstStyle/>
        <a:p>
          <a:pPr rtl="0"/>
          <a:r>
            <a:rPr lang="ru-RU" dirty="0"/>
            <a:t>Трудоемкий процесс обновления (редко поддерживается регулярность)</a:t>
          </a:r>
          <a:endParaRPr lang="en-GB" dirty="0"/>
        </a:p>
      </dgm:t>
    </dgm:pt>
    <dgm:pt modelId="{8C15506B-8AF8-4731-AB6E-E8507312E2AA}" type="parTrans" cxnId="{CEE96F8F-38F5-4182-A161-5B109DD07295}">
      <dgm:prSet/>
      <dgm:spPr/>
      <dgm:t>
        <a:bodyPr/>
        <a:lstStyle/>
        <a:p>
          <a:endParaRPr lang="en-GB"/>
        </a:p>
      </dgm:t>
    </dgm:pt>
    <dgm:pt modelId="{5760FE13-BDCD-4409-A9A8-F2ED5493A994}" type="sibTrans" cxnId="{CEE96F8F-38F5-4182-A161-5B109DD07295}">
      <dgm:prSet/>
      <dgm:spPr/>
      <dgm:t>
        <a:bodyPr/>
        <a:lstStyle/>
        <a:p>
          <a:endParaRPr lang="en-GB"/>
        </a:p>
      </dgm:t>
    </dgm:pt>
    <dgm:pt modelId="{C6E1D67F-CBC2-4413-A80E-7A714BCB7689}" type="pres">
      <dgm:prSet presAssocID="{9E508E1B-26A6-4140-ACA7-A5D36C29A60D}" presName="diagram" presStyleCnt="0">
        <dgm:presLayoutVars>
          <dgm:dir/>
          <dgm:resizeHandles val="exact"/>
        </dgm:presLayoutVars>
      </dgm:prSet>
      <dgm:spPr/>
      <dgm:t>
        <a:bodyPr/>
        <a:lstStyle/>
        <a:p>
          <a:endParaRPr lang="en-US"/>
        </a:p>
      </dgm:t>
    </dgm:pt>
    <dgm:pt modelId="{721FF569-6EDE-4FAA-B9D2-C0D02D09B52F}" type="pres">
      <dgm:prSet presAssocID="{54C6DBDD-7C9E-41A0-93B7-46A80EB1D089}" presName="node" presStyleLbl="node1" presStyleIdx="0" presStyleCnt="5">
        <dgm:presLayoutVars>
          <dgm:bulletEnabled val="1"/>
        </dgm:presLayoutVars>
      </dgm:prSet>
      <dgm:spPr/>
      <dgm:t>
        <a:bodyPr/>
        <a:lstStyle/>
        <a:p>
          <a:endParaRPr lang="en-US"/>
        </a:p>
      </dgm:t>
    </dgm:pt>
    <dgm:pt modelId="{070560F9-E1A7-4FD0-AE4D-ED8392B352CD}" type="pres">
      <dgm:prSet presAssocID="{985C6CE2-4D69-44A2-BFFD-077E4AF04534}" presName="sibTrans" presStyleCnt="0"/>
      <dgm:spPr/>
    </dgm:pt>
    <dgm:pt modelId="{C7E6DC6C-6AB3-4684-9F2E-742C902273D2}" type="pres">
      <dgm:prSet presAssocID="{21CE49E8-FA83-48C8-BAC3-2D7CE3770CCB}" presName="node" presStyleLbl="node1" presStyleIdx="1" presStyleCnt="5">
        <dgm:presLayoutVars>
          <dgm:bulletEnabled val="1"/>
        </dgm:presLayoutVars>
      </dgm:prSet>
      <dgm:spPr/>
      <dgm:t>
        <a:bodyPr/>
        <a:lstStyle/>
        <a:p>
          <a:endParaRPr lang="en-US"/>
        </a:p>
      </dgm:t>
    </dgm:pt>
    <dgm:pt modelId="{6A44DE91-FCC4-4740-964A-C8C9231783ED}" type="pres">
      <dgm:prSet presAssocID="{5B156408-2BBF-4B05-BC3A-326071B44192}" presName="sibTrans" presStyleCnt="0"/>
      <dgm:spPr/>
    </dgm:pt>
    <dgm:pt modelId="{5C4A40B6-2402-47D1-AB6B-E4916ADD18B6}" type="pres">
      <dgm:prSet presAssocID="{271AE743-0505-482B-8279-858B5C99353C}" presName="node" presStyleLbl="node1" presStyleIdx="2" presStyleCnt="5">
        <dgm:presLayoutVars>
          <dgm:bulletEnabled val="1"/>
        </dgm:presLayoutVars>
      </dgm:prSet>
      <dgm:spPr/>
      <dgm:t>
        <a:bodyPr/>
        <a:lstStyle/>
        <a:p>
          <a:endParaRPr lang="en-US"/>
        </a:p>
      </dgm:t>
    </dgm:pt>
    <dgm:pt modelId="{F65C1774-B611-4828-A293-978D6DEE293C}" type="pres">
      <dgm:prSet presAssocID="{C4A431C5-F814-4AE7-833C-17C7B6F6EB62}" presName="sibTrans" presStyleCnt="0"/>
      <dgm:spPr/>
    </dgm:pt>
    <dgm:pt modelId="{7175AAEF-4EB3-4607-BFEA-6145A8082165}" type="pres">
      <dgm:prSet presAssocID="{9D5B9BEF-B349-4920-B40D-40EEF5E8B2A7}" presName="node" presStyleLbl="node1" presStyleIdx="3" presStyleCnt="5">
        <dgm:presLayoutVars>
          <dgm:bulletEnabled val="1"/>
        </dgm:presLayoutVars>
      </dgm:prSet>
      <dgm:spPr/>
      <dgm:t>
        <a:bodyPr/>
        <a:lstStyle/>
        <a:p>
          <a:endParaRPr lang="en-US"/>
        </a:p>
      </dgm:t>
    </dgm:pt>
    <dgm:pt modelId="{123C74BC-E4C6-4684-B62C-E0A0E2EC5367}" type="pres">
      <dgm:prSet presAssocID="{5AF719D4-12F1-4B8B-8469-7F5DF86009C9}" presName="sibTrans" presStyleCnt="0"/>
      <dgm:spPr/>
    </dgm:pt>
    <dgm:pt modelId="{597643F5-6CCF-4440-A625-3711A08792C9}" type="pres">
      <dgm:prSet presAssocID="{80C67E83-EA40-419A-AB65-63BBC11E493B}" presName="node" presStyleLbl="node1" presStyleIdx="4" presStyleCnt="5">
        <dgm:presLayoutVars>
          <dgm:bulletEnabled val="1"/>
        </dgm:presLayoutVars>
      </dgm:prSet>
      <dgm:spPr/>
      <dgm:t>
        <a:bodyPr/>
        <a:lstStyle/>
        <a:p>
          <a:endParaRPr lang="en-US"/>
        </a:p>
      </dgm:t>
    </dgm:pt>
  </dgm:ptLst>
  <dgm:cxnLst>
    <dgm:cxn modelId="{4289A60C-83E3-406D-A19A-066FEC0271A5}" type="presOf" srcId="{54C6DBDD-7C9E-41A0-93B7-46A80EB1D089}" destId="{721FF569-6EDE-4FAA-B9D2-C0D02D09B52F}" srcOrd="0" destOrd="0" presId="urn:microsoft.com/office/officeart/2005/8/layout/default"/>
    <dgm:cxn modelId="{55DBF2CF-38C6-4DEC-B65E-C32A09312A29}" type="presOf" srcId="{9D5B9BEF-B349-4920-B40D-40EEF5E8B2A7}" destId="{7175AAEF-4EB3-4607-BFEA-6145A8082165}" srcOrd="0" destOrd="0" presId="urn:microsoft.com/office/officeart/2005/8/layout/default"/>
    <dgm:cxn modelId="{1F3612FF-C982-486A-B493-9AB018222095}" type="presOf" srcId="{271AE743-0505-482B-8279-858B5C99353C}" destId="{5C4A40B6-2402-47D1-AB6B-E4916ADD18B6}" srcOrd="0" destOrd="0" presId="urn:microsoft.com/office/officeart/2005/8/layout/default"/>
    <dgm:cxn modelId="{CEE96F8F-38F5-4182-A161-5B109DD07295}" srcId="{9E508E1B-26A6-4140-ACA7-A5D36C29A60D}" destId="{80C67E83-EA40-419A-AB65-63BBC11E493B}" srcOrd="4" destOrd="0" parTransId="{8C15506B-8AF8-4731-AB6E-E8507312E2AA}" sibTransId="{5760FE13-BDCD-4409-A9A8-F2ED5493A994}"/>
    <dgm:cxn modelId="{EECC8806-648F-47AD-8127-3FC208F01E98}" srcId="{9E508E1B-26A6-4140-ACA7-A5D36C29A60D}" destId="{9D5B9BEF-B349-4920-B40D-40EEF5E8B2A7}" srcOrd="3" destOrd="0" parTransId="{474B3C26-8720-4D53-B652-E0655EFA894F}" sibTransId="{5AF719D4-12F1-4B8B-8469-7F5DF86009C9}"/>
    <dgm:cxn modelId="{6285AB3C-CEF0-4C80-AA43-3469E848539E}" type="presOf" srcId="{21CE49E8-FA83-48C8-BAC3-2D7CE3770CCB}" destId="{C7E6DC6C-6AB3-4684-9F2E-742C902273D2}" srcOrd="0" destOrd="0" presId="urn:microsoft.com/office/officeart/2005/8/layout/default"/>
    <dgm:cxn modelId="{7E38AA7B-31A0-45E5-8351-6713EAC03640}" srcId="{9E508E1B-26A6-4140-ACA7-A5D36C29A60D}" destId="{21CE49E8-FA83-48C8-BAC3-2D7CE3770CCB}" srcOrd="1" destOrd="0" parTransId="{254D44C4-64D7-41CC-80C4-B8025AA80F53}" sibTransId="{5B156408-2BBF-4B05-BC3A-326071B44192}"/>
    <dgm:cxn modelId="{FBB30832-F172-47E7-9F8C-4C4A01CF88D2}" type="presOf" srcId="{80C67E83-EA40-419A-AB65-63BBC11E493B}" destId="{597643F5-6CCF-4440-A625-3711A08792C9}" srcOrd="0" destOrd="0" presId="urn:microsoft.com/office/officeart/2005/8/layout/default"/>
    <dgm:cxn modelId="{CD0F8F06-0BA3-40E8-83B4-8AF2652A697D}" srcId="{9E508E1B-26A6-4140-ACA7-A5D36C29A60D}" destId="{271AE743-0505-482B-8279-858B5C99353C}" srcOrd="2" destOrd="0" parTransId="{B155E21A-0DCE-4408-97E6-5DAF2CCD5FB3}" sibTransId="{C4A431C5-F814-4AE7-833C-17C7B6F6EB62}"/>
    <dgm:cxn modelId="{C33B94EA-7092-4624-9DB6-A76776035DA7}" srcId="{9E508E1B-26A6-4140-ACA7-A5D36C29A60D}" destId="{54C6DBDD-7C9E-41A0-93B7-46A80EB1D089}" srcOrd="0" destOrd="0" parTransId="{2D45BCE6-4F76-4EF8-B937-C0FBD515A83E}" sibTransId="{985C6CE2-4D69-44A2-BFFD-077E4AF04534}"/>
    <dgm:cxn modelId="{B4C76AD0-0BDF-4FB6-B8B9-338A12039972}" type="presOf" srcId="{9E508E1B-26A6-4140-ACA7-A5D36C29A60D}" destId="{C6E1D67F-CBC2-4413-A80E-7A714BCB7689}" srcOrd="0" destOrd="0" presId="urn:microsoft.com/office/officeart/2005/8/layout/default"/>
    <dgm:cxn modelId="{C8604292-BFF8-4876-80E5-8919F29F17DC}" type="presParOf" srcId="{C6E1D67F-CBC2-4413-A80E-7A714BCB7689}" destId="{721FF569-6EDE-4FAA-B9D2-C0D02D09B52F}" srcOrd="0" destOrd="0" presId="urn:microsoft.com/office/officeart/2005/8/layout/default"/>
    <dgm:cxn modelId="{FD2D6242-C750-4E97-95C3-DA2B8AF0BA6A}" type="presParOf" srcId="{C6E1D67F-CBC2-4413-A80E-7A714BCB7689}" destId="{070560F9-E1A7-4FD0-AE4D-ED8392B352CD}" srcOrd="1" destOrd="0" presId="urn:microsoft.com/office/officeart/2005/8/layout/default"/>
    <dgm:cxn modelId="{69FC10CF-7193-4A5E-B730-B66038AD7C13}" type="presParOf" srcId="{C6E1D67F-CBC2-4413-A80E-7A714BCB7689}" destId="{C7E6DC6C-6AB3-4684-9F2E-742C902273D2}" srcOrd="2" destOrd="0" presId="urn:microsoft.com/office/officeart/2005/8/layout/default"/>
    <dgm:cxn modelId="{AD41976A-4DE3-4E9A-9A0E-FAC5DF0E314B}" type="presParOf" srcId="{C6E1D67F-CBC2-4413-A80E-7A714BCB7689}" destId="{6A44DE91-FCC4-4740-964A-C8C9231783ED}" srcOrd="3" destOrd="0" presId="urn:microsoft.com/office/officeart/2005/8/layout/default"/>
    <dgm:cxn modelId="{62D6D902-D134-4B39-8FFA-444C1E2AFDCC}" type="presParOf" srcId="{C6E1D67F-CBC2-4413-A80E-7A714BCB7689}" destId="{5C4A40B6-2402-47D1-AB6B-E4916ADD18B6}" srcOrd="4" destOrd="0" presId="urn:microsoft.com/office/officeart/2005/8/layout/default"/>
    <dgm:cxn modelId="{59925FF8-E1AD-48B8-AFE6-B33F3CD6689F}" type="presParOf" srcId="{C6E1D67F-CBC2-4413-A80E-7A714BCB7689}" destId="{F65C1774-B611-4828-A293-978D6DEE293C}" srcOrd="5" destOrd="0" presId="urn:microsoft.com/office/officeart/2005/8/layout/default"/>
    <dgm:cxn modelId="{AF9ED471-3FB7-4A34-9F54-3087FBA04C8A}" type="presParOf" srcId="{C6E1D67F-CBC2-4413-A80E-7A714BCB7689}" destId="{7175AAEF-4EB3-4607-BFEA-6145A8082165}" srcOrd="6" destOrd="0" presId="urn:microsoft.com/office/officeart/2005/8/layout/default"/>
    <dgm:cxn modelId="{C115D97C-EEF1-434D-96D6-444E827062C2}" type="presParOf" srcId="{C6E1D67F-CBC2-4413-A80E-7A714BCB7689}" destId="{123C74BC-E4C6-4684-B62C-E0A0E2EC5367}" srcOrd="7" destOrd="0" presId="urn:microsoft.com/office/officeart/2005/8/layout/default"/>
    <dgm:cxn modelId="{D69A8B49-D796-4ACD-B1B1-2D7597D6AA54}" type="presParOf" srcId="{C6E1D67F-CBC2-4413-A80E-7A714BCB7689}" destId="{597643F5-6CCF-4440-A625-3711A08792C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E508E1B-26A6-4140-ACA7-A5D36C29A60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GB"/>
        </a:p>
      </dgm:t>
    </dgm:pt>
    <dgm:pt modelId="{54C6DBDD-7C9E-41A0-93B7-46A80EB1D089}">
      <dgm:prSet custT="1"/>
      <dgm:spPr>
        <a:solidFill>
          <a:srgbClr val="3366CC"/>
        </a:solidFill>
      </dgm:spPr>
      <dgm:t>
        <a:bodyPr/>
        <a:lstStyle/>
        <a:p>
          <a:pPr rtl="0"/>
          <a:r>
            <a:rPr lang="ru-RU" sz="1600" b="1" dirty="0"/>
            <a:t>Как</a:t>
          </a:r>
          <a:r>
            <a:rPr lang="en-GB" sz="1600" b="1" dirty="0"/>
            <a:t> CRM </a:t>
          </a:r>
          <a:r>
            <a:rPr lang="ru-RU" sz="1600" b="1" dirty="0"/>
            <a:t>может быть полезна для стратегии членства?</a:t>
          </a:r>
          <a:endParaRPr lang="en-GB" sz="1600" b="1" dirty="0"/>
        </a:p>
      </dgm:t>
    </dgm:pt>
    <dgm:pt modelId="{2D45BCE6-4F76-4EF8-B937-C0FBD515A83E}" type="parTrans" cxnId="{C33B94EA-7092-4624-9DB6-A76776035DA7}">
      <dgm:prSet/>
      <dgm:spPr/>
      <dgm:t>
        <a:bodyPr/>
        <a:lstStyle/>
        <a:p>
          <a:endParaRPr lang="en-GB"/>
        </a:p>
      </dgm:t>
    </dgm:pt>
    <dgm:pt modelId="{985C6CE2-4D69-44A2-BFFD-077E4AF04534}" type="sibTrans" cxnId="{C33B94EA-7092-4624-9DB6-A76776035DA7}">
      <dgm:prSet/>
      <dgm:spPr/>
      <dgm:t>
        <a:bodyPr/>
        <a:lstStyle/>
        <a:p>
          <a:endParaRPr lang="en-GB"/>
        </a:p>
      </dgm:t>
    </dgm:pt>
    <dgm:pt modelId="{188FD2D9-9DFC-4ECB-AD38-BEE058619385}">
      <dgm:prSet custT="1"/>
      <dgm:spPr>
        <a:solidFill>
          <a:srgbClr val="3366CC"/>
        </a:solidFill>
      </dgm:spPr>
      <dgm:t>
        <a:bodyPr/>
        <a:lstStyle/>
        <a:p>
          <a:pPr rtl="0"/>
          <a:r>
            <a:rPr lang="ru-RU" sz="1600" dirty="0"/>
            <a:t>Ориентация на нужды/фокус на клиенте</a:t>
          </a:r>
          <a:endParaRPr lang="en-GB" sz="1600" dirty="0"/>
        </a:p>
      </dgm:t>
    </dgm:pt>
    <dgm:pt modelId="{D9601512-940C-483F-96F4-1313C8CA5DCE}" type="parTrans" cxnId="{B8003484-6934-4231-BBA5-510BB1612904}">
      <dgm:prSet/>
      <dgm:spPr/>
      <dgm:t>
        <a:bodyPr/>
        <a:lstStyle/>
        <a:p>
          <a:endParaRPr lang="en-GB"/>
        </a:p>
      </dgm:t>
    </dgm:pt>
    <dgm:pt modelId="{A3728A01-BA3E-44A8-AF81-CD5726A09822}" type="sibTrans" cxnId="{B8003484-6934-4231-BBA5-510BB1612904}">
      <dgm:prSet/>
      <dgm:spPr/>
      <dgm:t>
        <a:bodyPr/>
        <a:lstStyle/>
        <a:p>
          <a:endParaRPr lang="en-GB"/>
        </a:p>
      </dgm:t>
    </dgm:pt>
    <dgm:pt modelId="{99F5F8B8-6A85-4E4B-9D97-238B909F2096}">
      <dgm:prSet custT="1"/>
      <dgm:spPr/>
      <dgm:t>
        <a:bodyPr/>
        <a:lstStyle/>
        <a:p>
          <a:r>
            <a:rPr lang="ru-RU" sz="1600" dirty="0"/>
            <a:t>Сегментация</a:t>
          </a:r>
          <a:endParaRPr lang="en-GB" sz="1600" dirty="0"/>
        </a:p>
      </dgm:t>
    </dgm:pt>
    <dgm:pt modelId="{749B31C1-E87D-4A10-B29A-18FD3A6118BA}" type="parTrans" cxnId="{9B81A3B0-9BEB-4146-AED4-964A70ED525D}">
      <dgm:prSet/>
      <dgm:spPr/>
      <dgm:t>
        <a:bodyPr/>
        <a:lstStyle/>
        <a:p>
          <a:endParaRPr lang="en-GB"/>
        </a:p>
      </dgm:t>
    </dgm:pt>
    <dgm:pt modelId="{833FAF22-F837-4A37-8D18-751F819243B3}" type="sibTrans" cxnId="{9B81A3B0-9BEB-4146-AED4-964A70ED525D}">
      <dgm:prSet/>
      <dgm:spPr/>
      <dgm:t>
        <a:bodyPr/>
        <a:lstStyle/>
        <a:p>
          <a:endParaRPr lang="en-GB"/>
        </a:p>
      </dgm:t>
    </dgm:pt>
    <dgm:pt modelId="{C643AB71-EABE-4A49-B16F-49EE2DA431BD}">
      <dgm:prSet custT="1"/>
      <dgm:spPr/>
      <dgm:t>
        <a:bodyPr/>
        <a:lstStyle/>
        <a:p>
          <a:r>
            <a:rPr lang="ru-RU" sz="1600" dirty="0"/>
            <a:t>Создание долгосрочных контактов и поддержка лояльности</a:t>
          </a:r>
          <a:endParaRPr lang="en-GB" sz="1600" dirty="0"/>
        </a:p>
      </dgm:t>
    </dgm:pt>
    <dgm:pt modelId="{F0495CA8-A897-42AC-99E6-9C39CD0A199A}" type="parTrans" cxnId="{3B2BB609-7E49-47B2-99C4-8BB794D76C20}">
      <dgm:prSet/>
      <dgm:spPr/>
      <dgm:t>
        <a:bodyPr/>
        <a:lstStyle/>
        <a:p>
          <a:endParaRPr lang="en-GB"/>
        </a:p>
      </dgm:t>
    </dgm:pt>
    <dgm:pt modelId="{4C794AF9-C207-432C-AB4A-32D1658DC2E4}" type="sibTrans" cxnId="{3B2BB609-7E49-47B2-99C4-8BB794D76C20}">
      <dgm:prSet/>
      <dgm:spPr/>
      <dgm:t>
        <a:bodyPr/>
        <a:lstStyle/>
        <a:p>
          <a:endParaRPr lang="en-GB"/>
        </a:p>
      </dgm:t>
    </dgm:pt>
    <dgm:pt modelId="{2329424A-A0EE-48E2-B018-A613E24875DD}">
      <dgm:prSet custT="1"/>
      <dgm:spPr/>
      <dgm:t>
        <a:bodyPr/>
        <a:lstStyle/>
        <a:p>
          <a:r>
            <a:rPr lang="ru-RU" sz="1600" dirty="0"/>
            <a:t>Постоянный мониторинг результатов</a:t>
          </a:r>
          <a:r>
            <a:rPr lang="en-GB" sz="1600" dirty="0"/>
            <a:t> </a:t>
          </a:r>
        </a:p>
      </dgm:t>
    </dgm:pt>
    <dgm:pt modelId="{AD68FD8B-761D-4EEA-9073-4A066FFBAA30}" type="parTrans" cxnId="{04C53198-EA13-4920-95CD-723BC45562DA}">
      <dgm:prSet/>
      <dgm:spPr/>
      <dgm:t>
        <a:bodyPr/>
        <a:lstStyle/>
        <a:p>
          <a:endParaRPr lang="en-GB"/>
        </a:p>
      </dgm:t>
    </dgm:pt>
    <dgm:pt modelId="{C7F57EB6-7A6C-4A15-ABC5-F166F565566C}" type="sibTrans" cxnId="{04C53198-EA13-4920-95CD-723BC45562DA}">
      <dgm:prSet/>
      <dgm:spPr/>
      <dgm:t>
        <a:bodyPr/>
        <a:lstStyle/>
        <a:p>
          <a:endParaRPr lang="en-GB"/>
        </a:p>
      </dgm:t>
    </dgm:pt>
    <dgm:pt modelId="{CAF97ABF-F355-41BC-BD45-E74081318A34}">
      <dgm:prSet custT="1"/>
      <dgm:spPr>
        <a:solidFill>
          <a:srgbClr val="00B050"/>
        </a:solidFill>
      </dgm:spPr>
      <dgm:t>
        <a:bodyPr/>
        <a:lstStyle/>
        <a:p>
          <a:r>
            <a:rPr lang="ru-RU" sz="1600" b="1" dirty="0"/>
            <a:t>Что предлагает </a:t>
          </a:r>
          <a:r>
            <a:rPr lang="en-GB" sz="1600" b="1" dirty="0"/>
            <a:t>CRM?</a:t>
          </a:r>
        </a:p>
      </dgm:t>
    </dgm:pt>
    <dgm:pt modelId="{CCE3126A-AA64-4727-BE69-CE4C7A9F06BE}" type="parTrans" cxnId="{00574F3A-C24A-4E31-B647-6A4CEB9AA20C}">
      <dgm:prSet/>
      <dgm:spPr/>
      <dgm:t>
        <a:bodyPr/>
        <a:lstStyle/>
        <a:p>
          <a:endParaRPr lang="en-GB"/>
        </a:p>
      </dgm:t>
    </dgm:pt>
    <dgm:pt modelId="{E6635FD6-950C-4626-B228-CB00CB599AB7}" type="sibTrans" cxnId="{00574F3A-C24A-4E31-B647-6A4CEB9AA20C}">
      <dgm:prSet/>
      <dgm:spPr/>
      <dgm:t>
        <a:bodyPr/>
        <a:lstStyle/>
        <a:p>
          <a:endParaRPr lang="en-GB"/>
        </a:p>
      </dgm:t>
    </dgm:pt>
    <dgm:pt modelId="{C1E06503-E458-426F-B3E8-C3878D5F40FE}">
      <dgm:prSet custT="1"/>
      <dgm:spPr/>
      <dgm:t>
        <a:bodyPr/>
        <a:lstStyle/>
        <a:p>
          <a:r>
            <a:rPr lang="ru-RU" sz="1600" dirty="0" smtClean="0"/>
            <a:t>Информационно-технологическая поддержка!</a:t>
          </a:r>
          <a:endParaRPr lang="en-GB" sz="1600" dirty="0"/>
        </a:p>
      </dgm:t>
    </dgm:pt>
    <dgm:pt modelId="{24C48C3A-91B8-4567-8040-DADD70E02F16}" type="parTrans" cxnId="{3A5CC751-867C-42CD-8A20-DDBF5A489CF0}">
      <dgm:prSet/>
      <dgm:spPr/>
      <dgm:t>
        <a:bodyPr/>
        <a:lstStyle/>
        <a:p>
          <a:endParaRPr lang="en-GB"/>
        </a:p>
      </dgm:t>
    </dgm:pt>
    <dgm:pt modelId="{8AC1757B-92A0-4A89-AFF7-AB7145575BFA}" type="sibTrans" cxnId="{3A5CC751-867C-42CD-8A20-DDBF5A489CF0}">
      <dgm:prSet/>
      <dgm:spPr/>
      <dgm:t>
        <a:bodyPr/>
        <a:lstStyle/>
        <a:p>
          <a:endParaRPr lang="en-GB"/>
        </a:p>
      </dgm:t>
    </dgm:pt>
    <dgm:pt modelId="{240DA335-EF3C-414C-BB7F-63C04A965ACC}">
      <dgm:prSet custT="1"/>
      <dgm:spPr>
        <a:solidFill>
          <a:srgbClr val="00B050"/>
        </a:solidFill>
      </dgm:spPr>
      <dgm:t>
        <a:bodyPr/>
        <a:lstStyle/>
        <a:p>
          <a:r>
            <a:rPr lang="ru-RU" sz="1600" dirty="0"/>
            <a:t>Качественные базовые данные</a:t>
          </a:r>
          <a:r>
            <a:rPr lang="en-GB" sz="1600" dirty="0"/>
            <a:t> (</a:t>
          </a:r>
          <a:r>
            <a:rPr lang="ru-RU" sz="1600" dirty="0"/>
            <a:t>Количество членов</a:t>
          </a:r>
          <a:r>
            <a:rPr lang="en-US" sz="1600" dirty="0"/>
            <a:t>: </a:t>
          </a:r>
          <a:r>
            <a:rPr lang="ru-RU" sz="1600" dirty="0"/>
            <a:t>общее</a:t>
          </a:r>
          <a:r>
            <a:rPr lang="en-US" sz="1600" dirty="0"/>
            <a:t> / </a:t>
          </a:r>
          <a:r>
            <a:rPr lang="ru-RU" sz="1600" dirty="0"/>
            <a:t>сохраненные</a:t>
          </a:r>
          <a:r>
            <a:rPr lang="en-US" sz="1600" dirty="0"/>
            <a:t> / </a:t>
          </a:r>
          <a:r>
            <a:rPr lang="ru-RU" sz="1600" dirty="0"/>
            <a:t>новые</a:t>
          </a:r>
          <a:r>
            <a:rPr lang="en-US" sz="1600" dirty="0"/>
            <a:t>; </a:t>
          </a:r>
          <a:r>
            <a:rPr lang="ru-RU" sz="1600" dirty="0"/>
            <a:t>Характеристики</a:t>
          </a:r>
          <a:r>
            <a:rPr lang="en-US" sz="1600" dirty="0"/>
            <a:t>: </a:t>
          </a:r>
          <a:r>
            <a:rPr lang="ru-RU" sz="1600" dirty="0"/>
            <a:t>размер</a:t>
          </a:r>
          <a:r>
            <a:rPr lang="en-US" sz="1600" dirty="0"/>
            <a:t>; </a:t>
          </a:r>
          <a:r>
            <a:rPr lang="ru-RU" sz="1600" dirty="0"/>
            <a:t>регион</a:t>
          </a:r>
          <a:r>
            <a:rPr lang="en-US" sz="1600" dirty="0"/>
            <a:t>, </a:t>
          </a:r>
          <a:r>
            <a:rPr lang="ru-RU" sz="1600" dirty="0"/>
            <a:t>сектор</a:t>
          </a:r>
          <a:r>
            <a:rPr lang="en-US" sz="1600" dirty="0"/>
            <a:t>; </a:t>
          </a:r>
          <a:r>
            <a:rPr lang="ru-RU" sz="1600" dirty="0"/>
            <a:t>статус оплаты</a:t>
          </a:r>
          <a:r>
            <a:rPr lang="en-GB" sz="1600" dirty="0"/>
            <a:t>)</a:t>
          </a:r>
        </a:p>
      </dgm:t>
    </dgm:pt>
    <dgm:pt modelId="{E3CCC646-E58C-493F-AB25-58C34BEE0A86}" type="parTrans" cxnId="{DD40AB50-C725-4B09-BF70-908F06AAB45B}">
      <dgm:prSet/>
      <dgm:spPr/>
      <dgm:t>
        <a:bodyPr/>
        <a:lstStyle/>
        <a:p>
          <a:endParaRPr lang="en-GB"/>
        </a:p>
      </dgm:t>
    </dgm:pt>
    <dgm:pt modelId="{FC82D016-518A-476B-AFBB-BADCB0D9FF9B}" type="sibTrans" cxnId="{DD40AB50-C725-4B09-BF70-908F06AAB45B}">
      <dgm:prSet/>
      <dgm:spPr/>
      <dgm:t>
        <a:bodyPr/>
        <a:lstStyle/>
        <a:p>
          <a:endParaRPr lang="en-GB"/>
        </a:p>
      </dgm:t>
    </dgm:pt>
    <dgm:pt modelId="{1F8AE901-375E-4A44-9A84-8E511654330D}">
      <dgm:prSet custT="1"/>
      <dgm:spPr>
        <a:solidFill>
          <a:srgbClr val="00B050"/>
        </a:solidFill>
      </dgm:spPr>
      <dgm:t>
        <a:bodyPr/>
        <a:lstStyle/>
        <a:p>
          <a:r>
            <a:rPr lang="ru-RU" sz="1600" dirty="0"/>
            <a:t>Качественные данные для мониторинга</a:t>
          </a:r>
          <a:r>
            <a:rPr lang="en-US" sz="1600" dirty="0"/>
            <a:t>: </a:t>
          </a:r>
          <a:r>
            <a:rPr lang="ru-RU" sz="1600" dirty="0"/>
            <a:t>Как клиенты пользуются услугами ОР</a:t>
          </a:r>
          <a:endParaRPr lang="en-GB" sz="1600" dirty="0"/>
        </a:p>
      </dgm:t>
    </dgm:pt>
    <dgm:pt modelId="{10226770-1335-4A72-A432-1AC8B3A11FAA}" type="parTrans" cxnId="{8B7278FD-9DC7-4C60-BB0F-D48696D3A474}">
      <dgm:prSet/>
      <dgm:spPr/>
      <dgm:t>
        <a:bodyPr/>
        <a:lstStyle/>
        <a:p>
          <a:endParaRPr lang="en-GB"/>
        </a:p>
      </dgm:t>
    </dgm:pt>
    <dgm:pt modelId="{74DA7052-1243-44AA-86A5-C1A631FD1319}" type="sibTrans" cxnId="{8B7278FD-9DC7-4C60-BB0F-D48696D3A474}">
      <dgm:prSet/>
      <dgm:spPr/>
      <dgm:t>
        <a:bodyPr/>
        <a:lstStyle/>
        <a:p>
          <a:endParaRPr lang="en-GB"/>
        </a:p>
      </dgm:t>
    </dgm:pt>
    <dgm:pt modelId="{A4A45FF6-D0D3-429C-BB03-8806C386C2DE}">
      <dgm:prSet custT="1"/>
      <dgm:spPr>
        <a:solidFill>
          <a:srgbClr val="00B050"/>
        </a:solidFill>
      </dgm:spPr>
      <dgm:t>
        <a:bodyPr/>
        <a:lstStyle/>
        <a:p>
          <a:r>
            <a:rPr lang="ru-RU" sz="1600" dirty="0"/>
            <a:t>Совместно используемые данные</a:t>
          </a:r>
          <a:r>
            <a:rPr lang="en-GB" sz="1600" dirty="0"/>
            <a:t> (</a:t>
          </a:r>
          <a:r>
            <a:rPr lang="ru-RU" sz="1600" dirty="0"/>
            <a:t>все коллеги имеют доступ и могут обновлять)</a:t>
          </a:r>
          <a:endParaRPr lang="en-GB" sz="1600" dirty="0"/>
        </a:p>
      </dgm:t>
    </dgm:pt>
    <dgm:pt modelId="{19C4734E-97A6-413A-AFDA-D799D65D3358}" type="parTrans" cxnId="{1AD547FC-F068-44B2-9435-68D3AA62205D}">
      <dgm:prSet/>
      <dgm:spPr/>
      <dgm:t>
        <a:bodyPr/>
        <a:lstStyle/>
        <a:p>
          <a:endParaRPr lang="en-GB"/>
        </a:p>
      </dgm:t>
    </dgm:pt>
    <dgm:pt modelId="{CA290B41-8C39-4737-9958-23D1B47CBA53}" type="sibTrans" cxnId="{1AD547FC-F068-44B2-9435-68D3AA62205D}">
      <dgm:prSet/>
      <dgm:spPr/>
      <dgm:t>
        <a:bodyPr/>
        <a:lstStyle/>
        <a:p>
          <a:endParaRPr lang="en-GB"/>
        </a:p>
      </dgm:t>
    </dgm:pt>
    <dgm:pt modelId="{EEE82080-D490-4C81-9828-CF1DC6C37689}">
      <dgm:prSet custT="1"/>
      <dgm:spPr>
        <a:solidFill>
          <a:srgbClr val="00B050"/>
        </a:solidFill>
      </dgm:spPr>
      <dgm:t>
        <a:bodyPr/>
        <a:lstStyle/>
        <a:p>
          <a:r>
            <a:rPr lang="ru-RU" sz="1600" dirty="0"/>
            <a:t>Данные о потенциальных клиентах – то есть о новых потенциальных членах</a:t>
          </a:r>
          <a:endParaRPr lang="en-GB" sz="1600" dirty="0"/>
        </a:p>
      </dgm:t>
    </dgm:pt>
    <dgm:pt modelId="{D3CCEBAB-9A29-4BBD-B6F5-1170C137E85A}" type="parTrans" cxnId="{A9CDC6A1-B555-4198-BFDC-2957B353477F}">
      <dgm:prSet/>
      <dgm:spPr/>
      <dgm:t>
        <a:bodyPr/>
        <a:lstStyle/>
        <a:p>
          <a:endParaRPr lang="en-GB"/>
        </a:p>
      </dgm:t>
    </dgm:pt>
    <dgm:pt modelId="{C60FF5D9-5662-4C29-97DD-205BE8276966}" type="sibTrans" cxnId="{A9CDC6A1-B555-4198-BFDC-2957B353477F}">
      <dgm:prSet/>
      <dgm:spPr/>
      <dgm:t>
        <a:bodyPr/>
        <a:lstStyle/>
        <a:p>
          <a:endParaRPr lang="en-GB"/>
        </a:p>
      </dgm:t>
    </dgm:pt>
    <dgm:pt modelId="{C6E1D67F-CBC2-4413-A80E-7A714BCB7689}" type="pres">
      <dgm:prSet presAssocID="{9E508E1B-26A6-4140-ACA7-A5D36C29A60D}" presName="diagram" presStyleCnt="0">
        <dgm:presLayoutVars>
          <dgm:dir/>
          <dgm:resizeHandles val="exact"/>
        </dgm:presLayoutVars>
      </dgm:prSet>
      <dgm:spPr/>
      <dgm:t>
        <a:bodyPr/>
        <a:lstStyle/>
        <a:p>
          <a:endParaRPr lang="en-US"/>
        </a:p>
      </dgm:t>
    </dgm:pt>
    <dgm:pt modelId="{721FF569-6EDE-4FAA-B9D2-C0D02D09B52F}" type="pres">
      <dgm:prSet presAssocID="{54C6DBDD-7C9E-41A0-93B7-46A80EB1D089}" presName="node" presStyleLbl="node1" presStyleIdx="0" presStyleCnt="2" custScaleY="209474" custLinFactNeighborY="7905">
        <dgm:presLayoutVars>
          <dgm:bulletEnabled val="1"/>
        </dgm:presLayoutVars>
      </dgm:prSet>
      <dgm:spPr/>
      <dgm:t>
        <a:bodyPr/>
        <a:lstStyle/>
        <a:p>
          <a:endParaRPr lang="en-US"/>
        </a:p>
      </dgm:t>
    </dgm:pt>
    <dgm:pt modelId="{070560F9-E1A7-4FD0-AE4D-ED8392B352CD}" type="pres">
      <dgm:prSet presAssocID="{985C6CE2-4D69-44A2-BFFD-077E4AF04534}" presName="sibTrans" presStyleCnt="0"/>
      <dgm:spPr/>
    </dgm:pt>
    <dgm:pt modelId="{6658964A-D6EB-4036-B3D4-EB92FB1E29A3}" type="pres">
      <dgm:prSet presAssocID="{CAF97ABF-F355-41BC-BD45-E74081318A34}" presName="node" presStyleLbl="node1" presStyleIdx="1" presStyleCnt="2" custScaleY="209473" custLinFactNeighborY="7905">
        <dgm:presLayoutVars>
          <dgm:bulletEnabled val="1"/>
        </dgm:presLayoutVars>
      </dgm:prSet>
      <dgm:spPr/>
      <dgm:t>
        <a:bodyPr/>
        <a:lstStyle/>
        <a:p>
          <a:endParaRPr lang="en-US"/>
        </a:p>
      </dgm:t>
    </dgm:pt>
  </dgm:ptLst>
  <dgm:cxnLst>
    <dgm:cxn modelId="{9BA38E8D-087B-4EA4-9341-0C22F1B98B02}" type="presOf" srcId="{A4A45FF6-D0D3-429C-BB03-8806C386C2DE}" destId="{6658964A-D6EB-4036-B3D4-EB92FB1E29A3}" srcOrd="0" destOrd="3" presId="urn:microsoft.com/office/officeart/2005/8/layout/default"/>
    <dgm:cxn modelId="{F9E65CB5-3432-4679-82BE-5ED110A8C71C}" type="presOf" srcId="{54C6DBDD-7C9E-41A0-93B7-46A80EB1D089}" destId="{721FF569-6EDE-4FAA-B9D2-C0D02D09B52F}" srcOrd="0" destOrd="0" presId="urn:microsoft.com/office/officeart/2005/8/layout/default"/>
    <dgm:cxn modelId="{8B7278FD-9DC7-4C60-BB0F-D48696D3A474}" srcId="{CAF97ABF-F355-41BC-BD45-E74081318A34}" destId="{1F8AE901-375E-4A44-9A84-8E511654330D}" srcOrd="1" destOrd="0" parTransId="{10226770-1335-4A72-A432-1AC8B3A11FAA}" sibTransId="{74DA7052-1243-44AA-86A5-C1A631FD1319}"/>
    <dgm:cxn modelId="{82DF10B8-EF0A-4A09-886C-A5A03744E805}" type="presOf" srcId="{C1E06503-E458-426F-B3E8-C3878D5F40FE}" destId="{721FF569-6EDE-4FAA-B9D2-C0D02D09B52F}" srcOrd="0" destOrd="5" presId="urn:microsoft.com/office/officeart/2005/8/layout/default"/>
    <dgm:cxn modelId="{A9CDC6A1-B555-4198-BFDC-2957B353477F}" srcId="{CAF97ABF-F355-41BC-BD45-E74081318A34}" destId="{EEE82080-D490-4C81-9828-CF1DC6C37689}" srcOrd="3" destOrd="0" parTransId="{D3CCEBAB-9A29-4BBD-B6F5-1170C137E85A}" sibTransId="{C60FF5D9-5662-4C29-97DD-205BE8276966}"/>
    <dgm:cxn modelId="{CA9B5A6E-12DF-4F03-BB62-7B8DFDC8D0BD}" type="presOf" srcId="{240DA335-EF3C-414C-BB7F-63C04A965ACC}" destId="{6658964A-D6EB-4036-B3D4-EB92FB1E29A3}" srcOrd="0" destOrd="1" presId="urn:microsoft.com/office/officeart/2005/8/layout/default"/>
    <dgm:cxn modelId="{0737FCB2-5808-45EE-9A88-62731417CBAF}" type="presOf" srcId="{188FD2D9-9DFC-4ECB-AD38-BEE058619385}" destId="{721FF569-6EDE-4FAA-B9D2-C0D02D09B52F}" srcOrd="0" destOrd="1" presId="urn:microsoft.com/office/officeart/2005/8/layout/default"/>
    <dgm:cxn modelId="{5188837A-B9FE-40DC-9BE8-E2F86BE411EE}" type="presOf" srcId="{C643AB71-EABE-4A49-B16F-49EE2DA431BD}" destId="{721FF569-6EDE-4FAA-B9D2-C0D02D09B52F}" srcOrd="0" destOrd="3" presId="urn:microsoft.com/office/officeart/2005/8/layout/default"/>
    <dgm:cxn modelId="{2EEF6D22-6623-4E29-B293-A94D2DD8C8EA}" type="presOf" srcId="{1F8AE901-375E-4A44-9A84-8E511654330D}" destId="{6658964A-D6EB-4036-B3D4-EB92FB1E29A3}" srcOrd="0" destOrd="2" presId="urn:microsoft.com/office/officeart/2005/8/layout/default"/>
    <dgm:cxn modelId="{3A5CC751-867C-42CD-8A20-DDBF5A489CF0}" srcId="{54C6DBDD-7C9E-41A0-93B7-46A80EB1D089}" destId="{C1E06503-E458-426F-B3E8-C3878D5F40FE}" srcOrd="4" destOrd="0" parTransId="{24C48C3A-91B8-4567-8040-DADD70E02F16}" sibTransId="{8AC1757B-92A0-4A89-AFF7-AB7145575BFA}"/>
    <dgm:cxn modelId="{B8003484-6934-4231-BBA5-510BB1612904}" srcId="{54C6DBDD-7C9E-41A0-93B7-46A80EB1D089}" destId="{188FD2D9-9DFC-4ECB-AD38-BEE058619385}" srcOrd="0" destOrd="0" parTransId="{D9601512-940C-483F-96F4-1313C8CA5DCE}" sibTransId="{A3728A01-BA3E-44A8-AF81-CD5726A09822}"/>
    <dgm:cxn modelId="{C8BB5867-1658-48EF-9D78-6866410E751E}" type="presOf" srcId="{CAF97ABF-F355-41BC-BD45-E74081318A34}" destId="{6658964A-D6EB-4036-B3D4-EB92FB1E29A3}" srcOrd="0" destOrd="0" presId="urn:microsoft.com/office/officeart/2005/8/layout/default"/>
    <dgm:cxn modelId="{1AD547FC-F068-44B2-9435-68D3AA62205D}" srcId="{CAF97ABF-F355-41BC-BD45-E74081318A34}" destId="{A4A45FF6-D0D3-429C-BB03-8806C386C2DE}" srcOrd="2" destOrd="0" parTransId="{19C4734E-97A6-413A-AFDA-D799D65D3358}" sibTransId="{CA290B41-8C39-4737-9958-23D1B47CBA53}"/>
    <dgm:cxn modelId="{0105DEF5-2048-4C63-BF9A-0C74CC88A592}" type="presOf" srcId="{99F5F8B8-6A85-4E4B-9D97-238B909F2096}" destId="{721FF569-6EDE-4FAA-B9D2-C0D02D09B52F}" srcOrd="0" destOrd="2" presId="urn:microsoft.com/office/officeart/2005/8/layout/default"/>
    <dgm:cxn modelId="{39B55236-C736-43A0-9C68-4B702BD6C778}" type="presOf" srcId="{2329424A-A0EE-48E2-B018-A613E24875DD}" destId="{721FF569-6EDE-4FAA-B9D2-C0D02D09B52F}" srcOrd="0" destOrd="4" presId="urn:microsoft.com/office/officeart/2005/8/layout/default"/>
    <dgm:cxn modelId="{9B81A3B0-9BEB-4146-AED4-964A70ED525D}" srcId="{54C6DBDD-7C9E-41A0-93B7-46A80EB1D089}" destId="{99F5F8B8-6A85-4E4B-9D97-238B909F2096}" srcOrd="1" destOrd="0" parTransId="{749B31C1-E87D-4A10-B29A-18FD3A6118BA}" sibTransId="{833FAF22-F837-4A37-8D18-751F819243B3}"/>
    <dgm:cxn modelId="{383ABE98-122F-4B52-B196-3D3466BEB5FC}" type="presOf" srcId="{EEE82080-D490-4C81-9828-CF1DC6C37689}" destId="{6658964A-D6EB-4036-B3D4-EB92FB1E29A3}" srcOrd="0" destOrd="4" presId="urn:microsoft.com/office/officeart/2005/8/layout/default"/>
    <dgm:cxn modelId="{DD40AB50-C725-4B09-BF70-908F06AAB45B}" srcId="{CAF97ABF-F355-41BC-BD45-E74081318A34}" destId="{240DA335-EF3C-414C-BB7F-63C04A965ACC}" srcOrd="0" destOrd="0" parTransId="{E3CCC646-E58C-493F-AB25-58C34BEE0A86}" sibTransId="{FC82D016-518A-476B-AFBB-BADCB0D9FF9B}"/>
    <dgm:cxn modelId="{00574F3A-C24A-4E31-B647-6A4CEB9AA20C}" srcId="{9E508E1B-26A6-4140-ACA7-A5D36C29A60D}" destId="{CAF97ABF-F355-41BC-BD45-E74081318A34}" srcOrd="1" destOrd="0" parTransId="{CCE3126A-AA64-4727-BE69-CE4C7A9F06BE}" sibTransId="{E6635FD6-950C-4626-B228-CB00CB599AB7}"/>
    <dgm:cxn modelId="{C33B94EA-7092-4624-9DB6-A76776035DA7}" srcId="{9E508E1B-26A6-4140-ACA7-A5D36C29A60D}" destId="{54C6DBDD-7C9E-41A0-93B7-46A80EB1D089}" srcOrd="0" destOrd="0" parTransId="{2D45BCE6-4F76-4EF8-B937-C0FBD515A83E}" sibTransId="{985C6CE2-4D69-44A2-BFFD-077E4AF04534}"/>
    <dgm:cxn modelId="{3B2BB609-7E49-47B2-99C4-8BB794D76C20}" srcId="{54C6DBDD-7C9E-41A0-93B7-46A80EB1D089}" destId="{C643AB71-EABE-4A49-B16F-49EE2DA431BD}" srcOrd="2" destOrd="0" parTransId="{F0495CA8-A897-42AC-99E6-9C39CD0A199A}" sibTransId="{4C794AF9-C207-432C-AB4A-32D1658DC2E4}"/>
    <dgm:cxn modelId="{04C53198-EA13-4920-95CD-723BC45562DA}" srcId="{54C6DBDD-7C9E-41A0-93B7-46A80EB1D089}" destId="{2329424A-A0EE-48E2-B018-A613E24875DD}" srcOrd="3" destOrd="0" parTransId="{AD68FD8B-761D-4EEA-9073-4A066FFBAA30}" sibTransId="{C7F57EB6-7A6C-4A15-ABC5-F166F565566C}"/>
    <dgm:cxn modelId="{FA8C7CDC-F68B-42A6-AE19-42C5E09DA38F}" type="presOf" srcId="{9E508E1B-26A6-4140-ACA7-A5D36C29A60D}" destId="{C6E1D67F-CBC2-4413-A80E-7A714BCB7689}" srcOrd="0" destOrd="0" presId="urn:microsoft.com/office/officeart/2005/8/layout/default"/>
    <dgm:cxn modelId="{F328FFB8-3F92-473F-B27D-953A02B3654F}" type="presParOf" srcId="{C6E1D67F-CBC2-4413-A80E-7A714BCB7689}" destId="{721FF569-6EDE-4FAA-B9D2-C0D02D09B52F}" srcOrd="0" destOrd="0" presId="urn:microsoft.com/office/officeart/2005/8/layout/default"/>
    <dgm:cxn modelId="{28A49DBD-641A-4642-9FC7-7ECFA1C39BA7}" type="presParOf" srcId="{C6E1D67F-CBC2-4413-A80E-7A714BCB7689}" destId="{070560F9-E1A7-4FD0-AE4D-ED8392B352CD}" srcOrd="1" destOrd="0" presId="urn:microsoft.com/office/officeart/2005/8/layout/default"/>
    <dgm:cxn modelId="{28675C70-E20B-4CFF-A47D-378B8DB9A6FB}" type="presParOf" srcId="{C6E1D67F-CBC2-4413-A80E-7A714BCB7689}" destId="{6658964A-D6EB-4036-B3D4-EB92FB1E29A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1128D0-F192-4845-9CA9-3C0E3E37A81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6E1D280C-19D7-3741-83D7-0AEBFCE5E9CE}">
      <dgm:prSet phldrT="[Text]"/>
      <dgm:spPr/>
      <dgm:t>
        <a:bodyPr/>
        <a:lstStyle/>
        <a:p>
          <a:r>
            <a:rPr lang="ru-RU" altLang="en-US" dirty="0">
              <a:solidFill>
                <a:schemeClr val="bg1"/>
              </a:solidFill>
            </a:rPr>
            <a:t>Недостаточно преимуществ</a:t>
          </a:r>
          <a:endParaRPr lang="en-US" dirty="0">
            <a:solidFill>
              <a:schemeClr val="bg1"/>
            </a:solidFill>
          </a:endParaRPr>
        </a:p>
      </dgm:t>
    </dgm:pt>
    <dgm:pt modelId="{FFD12FD9-82EA-CE4B-8E6F-1F769536FBCE}" type="parTrans" cxnId="{742D5EC4-C74C-2249-8914-C53528574798}">
      <dgm:prSet/>
      <dgm:spPr/>
      <dgm:t>
        <a:bodyPr/>
        <a:lstStyle/>
        <a:p>
          <a:endParaRPr lang="en-US">
            <a:solidFill>
              <a:schemeClr val="bg1"/>
            </a:solidFill>
          </a:endParaRPr>
        </a:p>
      </dgm:t>
    </dgm:pt>
    <dgm:pt modelId="{B12133C5-0C7C-BE45-82FF-6AD7426434B1}" type="sibTrans" cxnId="{742D5EC4-C74C-2249-8914-C53528574798}">
      <dgm:prSet/>
      <dgm:spPr/>
      <dgm:t>
        <a:bodyPr/>
        <a:lstStyle/>
        <a:p>
          <a:endParaRPr lang="en-US">
            <a:solidFill>
              <a:schemeClr val="bg1"/>
            </a:solidFill>
          </a:endParaRPr>
        </a:p>
      </dgm:t>
    </dgm:pt>
    <dgm:pt modelId="{87DBC735-C91A-3244-8A72-B373FF255DFF}">
      <dgm:prSet/>
      <dgm:spPr/>
      <dgm:t>
        <a:bodyPr/>
        <a:lstStyle/>
        <a:p>
          <a:r>
            <a:rPr lang="ru-RU" altLang="en-US" dirty="0">
              <a:solidFill>
                <a:schemeClr val="bg1"/>
              </a:solidFill>
            </a:rPr>
            <a:t>Слишком дорого</a:t>
          </a:r>
          <a:endParaRPr lang="en-US" altLang="en-US" dirty="0">
            <a:solidFill>
              <a:schemeClr val="bg1"/>
            </a:solidFill>
          </a:endParaRPr>
        </a:p>
      </dgm:t>
    </dgm:pt>
    <dgm:pt modelId="{D0852713-377C-374A-A78E-6C918EDAB103}" type="parTrans" cxnId="{3B424580-EF82-7845-BA1D-9AFD4A90E101}">
      <dgm:prSet/>
      <dgm:spPr/>
      <dgm:t>
        <a:bodyPr/>
        <a:lstStyle/>
        <a:p>
          <a:endParaRPr lang="en-US">
            <a:solidFill>
              <a:schemeClr val="bg1"/>
            </a:solidFill>
          </a:endParaRPr>
        </a:p>
      </dgm:t>
    </dgm:pt>
    <dgm:pt modelId="{377D130F-62B9-A648-AD10-B5D01AE91568}" type="sibTrans" cxnId="{3B424580-EF82-7845-BA1D-9AFD4A90E101}">
      <dgm:prSet/>
      <dgm:spPr/>
      <dgm:t>
        <a:bodyPr/>
        <a:lstStyle/>
        <a:p>
          <a:endParaRPr lang="en-US">
            <a:solidFill>
              <a:schemeClr val="bg1"/>
            </a:solidFill>
          </a:endParaRPr>
        </a:p>
      </dgm:t>
    </dgm:pt>
    <dgm:pt modelId="{B51D658B-5252-8442-86CF-8D296B62EC74}">
      <dgm:prSet/>
      <dgm:spPr/>
      <dgm:t>
        <a:bodyPr/>
        <a:lstStyle/>
        <a:p>
          <a:r>
            <a:rPr lang="ru-RU" altLang="en-US" dirty="0">
              <a:solidFill>
                <a:schemeClr val="bg1"/>
              </a:solidFill>
            </a:rPr>
            <a:t>Забыли обновить</a:t>
          </a:r>
          <a:endParaRPr lang="en-US" altLang="en-US" dirty="0">
            <a:solidFill>
              <a:schemeClr val="bg1"/>
            </a:solidFill>
          </a:endParaRPr>
        </a:p>
      </dgm:t>
    </dgm:pt>
    <dgm:pt modelId="{5B810667-B58A-C444-A224-ADBEC7EC8E64}" type="parTrans" cxnId="{F8D05959-6A85-D940-A40A-75CBC57672F2}">
      <dgm:prSet/>
      <dgm:spPr/>
      <dgm:t>
        <a:bodyPr/>
        <a:lstStyle/>
        <a:p>
          <a:endParaRPr lang="en-US">
            <a:solidFill>
              <a:schemeClr val="bg1"/>
            </a:solidFill>
          </a:endParaRPr>
        </a:p>
      </dgm:t>
    </dgm:pt>
    <dgm:pt modelId="{CAB7659F-D148-B746-B7BE-DF03F053C19A}" type="sibTrans" cxnId="{F8D05959-6A85-D940-A40A-75CBC57672F2}">
      <dgm:prSet/>
      <dgm:spPr/>
      <dgm:t>
        <a:bodyPr/>
        <a:lstStyle/>
        <a:p>
          <a:endParaRPr lang="en-US">
            <a:solidFill>
              <a:schemeClr val="bg1"/>
            </a:solidFill>
          </a:endParaRPr>
        </a:p>
      </dgm:t>
    </dgm:pt>
    <dgm:pt modelId="{1603A3F3-E8DE-964D-9F01-603CC4E5C2C9}">
      <dgm:prSet/>
      <dgm:spPr/>
      <dgm:t>
        <a:bodyPr/>
        <a:lstStyle/>
        <a:p>
          <a:r>
            <a:rPr lang="ru-RU" altLang="en-US" dirty="0">
              <a:solidFill>
                <a:schemeClr val="bg1"/>
              </a:solidFill>
            </a:rPr>
            <a:t>Не в курсе предложения ЧОРБ</a:t>
          </a:r>
          <a:endParaRPr lang="en-US" altLang="en-US" dirty="0">
            <a:solidFill>
              <a:schemeClr val="bg1"/>
            </a:solidFill>
          </a:endParaRPr>
        </a:p>
      </dgm:t>
    </dgm:pt>
    <dgm:pt modelId="{1458E49C-F804-B348-A64A-8F4140DA40D1}" type="parTrans" cxnId="{D8BD6E9B-F117-674E-BD88-A8A5DA6143F7}">
      <dgm:prSet/>
      <dgm:spPr/>
      <dgm:t>
        <a:bodyPr/>
        <a:lstStyle/>
        <a:p>
          <a:endParaRPr lang="en-US">
            <a:solidFill>
              <a:schemeClr val="bg1"/>
            </a:solidFill>
          </a:endParaRPr>
        </a:p>
      </dgm:t>
    </dgm:pt>
    <dgm:pt modelId="{92FA793F-0740-FC46-8B63-903B0A635B37}" type="sibTrans" cxnId="{D8BD6E9B-F117-674E-BD88-A8A5DA6143F7}">
      <dgm:prSet/>
      <dgm:spPr/>
      <dgm:t>
        <a:bodyPr/>
        <a:lstStyle/>
        <a:p>
          <a:endParaRPr lang="en-US">
            <a:solidFill>
              <a:schemeClr val="bg1"/>
            </a:solidFill>
          </a:endParaRPr>
        </a:p>
      </dgm:t>
    </dgm:pt>
    <dgm:pt modelId="{FDD9FE70-EA34-0B45-968B-0A196D272282}">
      <dgm:prSet/>
      <dgm:spPr/>
      <dgm:t>
        <a:bodyPr/>
        <a:lstStyle/>
        <a:p>
          <a:r>
            <a:rPr lang="ru-RU" altLang="en-US" dirty="0">
              <a:solidFill>
                <a:schemeClr val="bg1"/>
              </a:solidFill>
            </a:rPr>
            <a:t>Не вовлечены</a:t>
          </a:r>
          <a:endParaRPr lang="en-US" altLang="en-US" dirty="0">
            <a:solidFill>
              <a:schemeClr val="bg1"/>
            </a:solidFill>
          </a:endParaRPr>
        </a:p>
      </dgm:t>
    </dgm:pt>
    <dgm:pt modelId="{4FF01C18-10D2-404D-AF7F-28BDEB500422}" type="parTrans" cxnId="{6242CB2A-552E-3C4D-B744-8E5A9795D700}">
      <dgm:prSet/>
      <dgm:spPr/>
      <dgm:t>
        <a:bodyPr/>
        <a:lstStyle/>
        <a:p>
          <a:endParaRPr lang="en-US">
            <a:solidFill>
              <a:schemeClr val="bg1"/>
            </a:solidFill>
          </a:endParaRPr>
        </a:p>
      </dgm:t>
    </dgm:pt>
    <dgm:pt modelId="{94D1793B-26BE-9D47-9058-84413D262AC7}" type="sibTrans" cxnId="{6242CB2A-552E-3C4D-B744-8E5A9795D700}">
      <dgm:prSet/>
      <dgm:spPr/>
      <dgm:t>
        <a:bodyPr/>
        <a:lstStyle/>
        <a:p>
          <a:endParaRPr lang="en-US">
            <a:solidFill>
              <a:schemeClr val="bg1"/>
            </a:solidFill>
          </a:endParaRPr>
        </a:p>
      </dgm:t>
    </dgm:pt>
    <dgm:pt modelId="{61DC6DB5-9CC5-D746-B6A7-5135F8C42141}" type="pres">
      <dgm:prSet presAssocID="{2D1128D0-F192-4845-9CA9-3C0E3E37A813}" presName="Name0" presStyleCnt="0">
        <dgm:presLayoutVars>
          <dgm:chMax val="7"/>
          <dgm:chPref val="7"/>
          <dgm:dir/>
        </dgm:presLayoutVars>
      </dgm:prSet>
      <dgm:spPr/>
      <dgm:t>
        <a:bodyPr/>
        <a:lstStyle/>
        <a:p>
          <a:endParaRPr lang="en-US"/>
        </a:p>
      </dgm:t>
    </dgm:pt>
    <dgm:pt modelId="{59B709EC-4ADC-D245-B74D-9A2EE1A00E9C}" type="pres">
      <dgm:prSet presAssocID="{2D1128D0-F192-4845-9CA9-3C0E3E37A813}" presName="Name1" presStyleCnt="0"/>
      <dgm:spPr/>
    </dgm:pt>
    <dgm:pt modelId="{F30E0B05-F2C5-F44C-9B34-B69CF7215D64}" type="pres">
      <dgm:prSet presAssocID="{2D1128D0-F192-4845-9CA9-3C0E3E37A813}" presName="cycle" presStyleCnt="0"/>
      <dgm:spPr/>
    </dgm:pt>
    <dgm:pt modelId="{265E2D84-1552-8240-A9C8-376A32BCC558}" type="pres">
      <dgm:prSet presAssocID="{2D1128D0-F192-4845-9CA9-3C0E3E37A813}" presName="srcNode" presStyleLbl="node1" presStyleIdx="0" presStyleCnt="5"/>
      <dgm:spPr/>
    </dgm:pt>
    <dgm:pt modelId="{289301CB-F06F-C248-BF1F-5A4AA36665EF}" type="pres">
      <dgm:prSet presAssocID="{2D1128D0-F192-4845-9CA9-3C0E3E37A813}" presName="conn" presStyleLbl="parChTrans1D2" presStyleIdx="0" presStyleCnt="1"/>
      <dgm:spPr/>
      <dgm:t>
        <a:bodyPr/>
        <a:lstStyle/>
        <a:p>
          <a:endParaRPr lang="en-US"/>
        </a:p>
      </dgm:t>
    </dgm:pt>
    <dgm:pt modelId="{352E071D-E7BD-0D44-8B3B-48E37F7603F2}" type="pres">
      <dgm:prSet presAssocID="{2D1128D0-F192-4845-9CA9-3C0E3E37A813}" presName="extraNode" presStyleLbl="node1" presStyleIdx="0" presStyleCnt="5"/>
      <dgm:spPr/>
    </dgm:pt>
    <dgm:pt modelId="{6D5525DE-CA7D-BE41-B0C7-37F5FD849B59}" type="pres">
      <dgm:prSet presAssocID="{2D1128D0-F192-4845-9CA9-3C0E3E37A813}" presName="dstNode" presStyleLbl="node1" presStyleIdx="0" presStyleCnt="5"/>
      <dgm:spPr/>
    </dgm:pt>
    <dgm:pt modelId="{DC4F4637-3C24-E742-BF1F-0983A892D03C}" type="pres">
      <dgm:prSet presAssocID="{6E1D280C-19D7-3741-83D7-0AEBFCE5E9CE}" presName="text_1" presStyleLbl="node1" presStyleIdx="0" presStyleCnt="5">
        <dgm:presLayoutVars>
          <dgm:bulletEnabled val="1"/>
        </dgm:presLayoutVars>
      </dgm:prSet>
      <dgm:spPr/>
      <dgm:t>
        <a:bodyPr/>
        <a:lstStyle/>
        <a:p>
          <a:endParaRPr lang="en-US"/>
        </a:p>
      </dgm:t>
    </dgm:pt>
    <dgm:pt modelId="{17BD7652-ED74-994C-B3CF-1E85B38ADADC}" type="pres">
      <dgm:prSet presAssocID="{6E1D280C-19D7-3741-83D7-0AEBFCE5E9CE}" presName="accent_1" presStyleCnt="0"/>
      <dgm:spPr/>
    </dgm:pt>
    <dgm:pt modelId="{4E333FF7-8422-5F49-84B1-258C5DA6B522}" type="pres">
      <dgm:prSet presAssocID="{6E1D280C-19D7-3741-83D7-0AEBFCE5E9CE}" presName="accentRepeatNode" presStyleLbl="solidFgAcc1" presStyleIdx="0" presStyleCnt="5"/>
      <dgm:spPr/>
    </dgm:pt>
    <dgm:pt modelId="{0F8A5983-8BCE-2E4D-B43D-56EEEDC88113}" type="pres">
      <dgm:prSet presAssocID="{87DBC735-C91A-3244-8A72-B373FF255DFF}" presName="text_2" presStyleLbl="node1" presStyleIdx="1" presStyleCnt="5">
        <dgm:presLayoutVars>
          <dgm:bulletEnabled val="1"/>
        </dgm:presLayoutVars>
      </dgm:prSet>
      <dgm:spPr/>
      <dgm:t>
        <a:bodyPr/>
        <a:lstStyle/>
        <a:p>
          <a:endParaRPr lang="en-US"/>
        </a:p>
      </dgm:t>
    </dgm:pt>
    <dgm:pt modelId="{998A5CE4-1CCC-E94B-86FA-26AE7D65D44F}" type="pres">
      <dgm:prSet presAssocID="{87DBC735-C91A-3244-8A72-B373FF255DFF}" presName="accent_2" presStyleCnt="0"/>
      <dgm:spPr/>
    </dgm:pt>
    <dgm:pt modelId="{9F20B61B-A0CA-F641-81E7-A42BB062D7D1}" type="pres">
      <dgm:prSet presAssocID="{87DBC735-C91A-3244-8A72-B373FF255DFF}" presName="accentRepeatNode" presStyleLbl="solidFgAcc1" presStyleIdx="1" presStyleCnt="5"/>
      <dgm:spPr/>
    </dgm:pt>
    <dgm:pt modelId="{58804A16-9960-2646-87C0-003F2DE09833}" type="pres">
      <dgm:prSet presAssocID="{B51D658B-5252-8442-86CF-8D296B62EC74}" presName="text_3" presStyleLbl="node1" presStyleIdx="2" presStyleCnt="5">
        <dgm:presLayoutVars>
          <dgm:bulletEnabled val="1"/>
        </dgm:presLayoutVars>
      </dgm:prSet>
      <dgm:spPr/>
      <dgm:t>
        <a:bodyPr/>
        <a:lstStyle/>
        <a:p>
          <a:endParaRPr lang="en-US"/>
        </a:p>
      </dgm:t>
    </dgm:pt>
    <dgm:pt modelId="{E0A0A057-617C-3241-B003-DE09C09E6A51}" type="pres">
      <dgm:prSet presAssocID="{B51D658B-5252-8442-86CF-8D296B62EC74}" presName="accent_3" presStyleCnt="0"/>
      <dgm:spPr/>
    </dgm:pt>
    <dgm:pt modelId="{141CAB99-0131-364E-A8D3-97918C57C6D7}" type="pres">
      <dgm:prSet presAssocID="{B51D658B-5252-8442-86CF-8D296B62EC74}" presName="accentRepeatNode" presStyleLbl="solidFgAcc1" presStyleIdx="2" presStyleCnt="5"/>
      <dgm:spPr/>
    </dgm:pt>
    <dgm:pt modelId="{F6CAC06C-C9AB-5340-AF85-71181CC30DA9}" type="pres">
      <dgm:prSet presAssocID="{1603A3F3-E8DE-964D-9F01-603CC4E5C2C9}" presName="text_4" presStyleLbl="node1" presStyleIdx="3" presStyleCnt="5">
        <dgm:presLayoutVars>
          <dgm:bulletEnabled val="1"/>
        </dgm:presLayoutVars>
      </dgm:prSet>
      <dgm:spPr/>
      <dgm:t>
        <a:bodyPr/>
        <a:lstStyle/>
        <a:p>
          <a:endParaRPr lang="en-US"/>
        </a:p>
      </dgm:t>
    </dgm:pt>
    <dgm:pt modelId="{CB100638-771D-9C48-A12C-8773B7BA4046}" type="pres">
      <dgm:prSet presAssocID="{1603A3F3-E8DE-964D-9F01-603CC4E5C2C9}" presName="accent_4" presStyleCnt="0"/>
      <dgm:spPr/>
    </dgm:pt>
    <dgm:pt modelId="{8A829693-A42A-0747-B6DC-158AD4023AC8}" type="pres">
      <dgm:prSet presAssocID="{1603A3F3-E8DE-964D-9F01-603CC4E5C2C9}" presName="accentRepeatNode" presStyleLbl="solidFgAcc1" presStyleIdx="3" presStyleCnt="5"/>
      <dgm:spPr/>
    </dgm:pt>
    <dgm:pt modelId="{F0576D9D-CA05-E943-8A86-7F56A99B1EDE}" type="pres">
      <dgm:prSet presAssocID="{FDD9FE70-EA34-0B45-968B-0A196D272282}" presName="text_5" presStyleLbl="node1" presStyleIdx="4" presStyleCnt="5">
        <dgm:presLayoutVars>
          <dgm:bulletEnabled val="1"/>
        </dgm:presLayoutVars>
      </dgm:prSet>
      <dgm:spPr/>
      <dgm:t>
        <a:bodyPr/>
        <a:lstStyle/>
        <a:p>
          <a:endParaRPr lang="en-US"/>
        </a:p>
      </dgm:t>
    </dgm:pt>
    <dgm:pt modelId="{640E3710-C2F5-DC42-B7BF-7893B996512F}" type="pres">
      <dgm:prSet presAssocID="{FDD9FE70-EA34-0B45-968B-0A196D272282}" presName="accent_5" presStyleCnt="0"/>
      <dgm:spPr/>
    </dgm:pt>
    <dgm:pt modelId="{CD02E2FA-B214-7541-B9D6-5896B3EE2F4C}" type="pres">
      <dgm:prSet presAssocID="{FDD9FE70-EA34-0B45-968B-0A196D272282}" presName="accentRepeatNode" presStyleLbl="solidFgAcc1" presStyleIdx="4" presStyleCnt="5"/>
      <dgm:spPr/>
    </dgm:pt>
  </dgm:ptLst>
  <dgm:cxnLst>
    <dgm:cxn modelId="{BD3B72AE-4D3B-6540-93A6-B2AB1D35F03E}" type="presOf" srcId="{6E1D280C-19D7-3741-83D7-0AEBFCE5E9CE}" destId="{DC4F4637-3C24-E742-BF1F-0983A892D03C}" srcOrd="0" destOrd="0" presId="urn:microsoft.com/office/officeart/2008/layout/VerticalCurvedList"/>
    <dgm:cxn modelId="{F8D05959-6A85-D940-A40A-75CBC57672F2}" srcId="{2D1128D0-F192-4845-9CA9-3C0E3E37A813}" destId="{B51D658B-5252-8442-86CF-8D296B62EC74}" srcOrd="2" destOrd="0" parTransId="{5B810667-B58A-C444-A224-ADBEC7EC8E64}" sibTransId="{CAB7659F-D148-B746-B7BE-DF03F053C19A}"/>
    <dgm:cxn modelId="{5274B608-5D3E-BB45-85F5-A17DEC5B7CD7}" type="presOf" srcId="{2D1128D0-F192-4845-9CA9-3C0E3E37A813}" destId="{61DC6DB5-9CC5-D746-B6A7-5135F8C42141}" srcOrd="0" destOrd="0" presId="urn:microsoft.com/office/officeart/2008/layout/VerticalCurvedList"/>
    <dgm:cxn modelId="{DDDECFBE-6263-8A49-8402-CA7CF89B78D0}" type="presOf" srcId="{FDD9FE70-EA34-0B45-968B-0A196D272282}" destId="{F0576D9D-CA05-E943-8A86-7F56A99B1EDE}" srcOrd="0" destOrd="0" presId="urn:microsoft.com/office/officeart/2008/layout/VerticalCurvedList"/>
    <dgm:cxn modelId="{6242CB2A-552E-3C4D-B744-8E5A9795D700}" srcId="{2D1128D0-F192-4845-9CA9-3C0E3E37A813}" destId="{FDD9FE70-EA34-0B45-968B-0A196D272282}" srcOrd="4" destOrd="0" parTransId="{4FF01C18-10D2-404D-AF7F-28BDEB500422}" sibTransId="{94D1793B-26BE-9D47-9058-84413D262AC7}"/>
    <dgm:cxn modelId="{2B2D7F35-DACD-8E49-889D-8D3D86158158}" type="presOf" srcId="{B12133C5-0C7C-BE45-82FF-6AD7426434B1}" destId="{289301CB-F06F-C248-BF1F-5A4AA36665EF}" srcOrd="0" destOrd="0" presId="urn:microsoft.com/office/officeart/2008/layout/VerticalCurvedList"/>
    <dgm:cxn modelId="{76837528-4F62-934F-8ECD-2D2B9AE20F67}" type="presOf" srcId="{1603A3F3-E8DE-964D-9F01-603CC4E5C2C9}" destId="{F6CAC06C-C9AB-5340-AF85-71181CC30DA9}" srcOrd="0" destOrd="0" presId="urn:microsoft.com/office/officeart/2008/layout/VerticalCurvedList"/>
    <dgm:cxn modelId="{458BDF56-67BF-D441-AD2E-3D6631A36DF3}" type="presOf" srcId="{B51D658B-5252-8442-86CF-8D296B62EC74}" destId="{58804A16-9960-2646-87C0-003F2DE09833}" srcOrd="0" destOrd="0" presId="urn:microsoft.com/office/officeart/2008/layout/VerticalCurvedList"/>
    <dgm:cxn modelId="{742D5EC4-C74C-2249-8914-C53528574798}" srcId="{2D1128D0-F192-4845-9CA9-3C0E3E37A813}" destId="{6E1D280C-19D7-3741-83D7-0AEBFCE5E9CE}" srcOrd="0" destOrd="0" parTransId="{FFD12FD9-82EA-CE4B-8E6F-1F769536FBCE}" sibTransId="{B12133C5-0C7C-BE45-82FF-6AD7426434B1}"/>
    <dgm:cxn modelId="{D8BD6E9B-F117-674E-BD88-A8A5DA6143F7}" srcId="{2D1128D0-F192-4845-9CA9-3C0E3E37A813}" destId="{1603A3F3-E8DE-964D-9F01-603CC4E5C2C9}" srcOrd="3" destOrd="0" parTransId="{1458E49C-F804-B348-A64A-8F4140DA40D1}" sibTransId="{92FA793F-0740-FC46-8B63-903B0A635B37}"/>
    <dgm:cxn modelId="{3B424580-EF82-7845-BA1D-9AFD4A90E101}" srcId="{2D1128D0-F192-4845-9CA9-3C0E3E37A813}" destId="{87DBC735-C91A-3244-8A72-B373FF255DFF}" srcOrd="1" destOrd="0" parTransId="{D0852713-377C-374A-A78E-6C918EDAB103}" sibTransId="{377D130F-62B9-A648-AD10-B5D01AE91568}"/>
    <dgm:cxn modelId="{8B11DFF1-8590-A24E-9479-62136E7C5214}" type="presOf" srcId="{87DBC735-C91A-3244-8A72-B373FF255DFF}" destId="{0F8A5983-8BCE-2E4D-B43D-56EEEDC88113}" srcOrd="0" destOrd="0" presId="urn:microsoft.com/office/officeart/2008/layout/VerticalCurvedList"/>
    <dgm:cxn modelId="{AA916D7C-4886-0149-BD8A-32D984EC63B4}" type="presParOf" srcId="{61DC6DB5-9CC5-D746-B6A7-5135F8C42141}" destId="{59B709EC-4ADC-D245-B74D-9A2EE1A00E9C}" srcOrd="0" destOrd="0" presId="urn:microsoft.com/office/officeart/2008/layout/VerticalCurvedList"/>
    <dgm:cxn modelId="{1C1F48F2-DFAC-2340-949B-C4B388E76DF4}" type="presParOf" srcId="{59B709EC-4ADC-D245-B74D-9A2EE1A00E9C}" destId="{F30E0B05-F2C5-F44C-9B34-B69CF7215D64}" srcOrd="0" destOrd="0" presId="urn:microsoft.com/office/officeart/2008/layout/VerticalCurvedList"/>
    <dgm:cxn modelId="{86D4D453-85A7-FF43-B49A-021046E650D3}" type="presParOf" srcId="{F30E0B05-F2C5-F44C-9B34-B69CF7215D64}" destId="{265E2D84-1552-8240-A9C8-376A32BCC558}" srcOrd="0" destOrd="0" presId="urn:microsoft.com/office/officeart/2008/layout/VerticalCurvedList"/>
    <dgm:cxn modelId="{8479EFFD-25D2-AB46-93C6-A633FD2883A0}" type="presParOf" srcId="{F30E0B05-F2C5-F44C-9B34-B69CF7215D64}" destId="{289301CB-F06F-C248-BF1F-5A4AA36665EF}" srcOrd="1" destOrd="0" presId="urn:microsoft.com/office/officeart/2008/layout/VerticalCurvedList"/>
    <dgm:cxn modelId="{3CAA9D0D-E562-D641-B92E-680CEDF4F1B6}" type="presParOf" srcId="{F30E0B05-F2C5-F44C-9B34-B69CF7215D64}" destId="{352E071D-E7BD-0D44-8B3B-48E37F7603F2}" srcOrd="2" destOrd="0" presId="urn:microsoft.com/office/officeart/2008/layout/VerticalCurvedList"/>
    <dgm:cxn modelId="{0D06AC7E-721E-5D4C-9010-2F8AE8FD2F37}" type="presParOf" srcId="{F30E0B05-F2C5-F44C-9B34-B69CF7215D64}" destId="{6D5525DE-CA7D-BE41-B0C7-37F5FD849B59}" srcOrd="3" destOrd="0" presId="urn:microsoft.com/office/officeart/2008/layout/VerticalCurvedList"/>
    <dgm:cxn modelId="{E69877AC-DB79-9941-9593-DD7862142950}" type="presParOf" srcId="{59B709EC-4ADC-D245-B74D-9A2EE1A00E9C}" destId="{DC4F4637-3C24-E742-BF1F-0983A892D03C}" srcOrd="1" destOrd="0" presId="urn:microsoft.com/office/officeart/2008/layout/VerticalCurvedList"/>
    <dgm:cxn modelId="{BEC73024-1D52-C74A-B0AC-DBFF82A523CD}" type="presParOf" srcId="{59B709EC-4ADC-D245-B74D-9A2EE1A00E9C}" destId="{17BD7652-ED74-994C-B3CF-1E85B38ADADC}" srcOrd="2" destOrd="0" presId="urn:microsoft.com/office/officeart/2008/layout/VerticalCurvedList"/>
    <dgm:cxn modelId="{5FCA0A3A-3050-5B4B-9FCE-49ADB7B43543}" type="presParOf" srcId="{17BD7652-ED74-994C-B3CF-1E85B38ADADC}" destId="{4E333FF7-8422-5F49-84B1-258C5DA6B522}" srcOrd="0" destOrd="0" presId="urn:microsoft.com/office/officeart/2008/layout/VerticalCurvedList"/>
    <dgm:cxn modelId="{8298669A-57D7-5B46-AF8C-595AE8818258}" type="presParOf" srcId="{59B709EC-4ADC-D245-B74D-9A2EE1A00E9C}" destId="{0F8A5983-8BCE-2E4D-B43D-56EEEDC88113}" srcOrd="3" destOrd="0" presId="urn:microsoft.com/office/officeart/2008/layout/VerticalCurvedList"/>
    <dgm:cxn modelId="{339E836E-2570-3049-ACEC-3BDBD6B8F079}" type="presParOf" srcId="{59B709EC-4ADC-D245-B74D-9A2EE1A00E9C}" destId="{998A5CE4-1CCC-E94B-86FA-26AE7D65D44F}" srcOrd="4" destOrd="0" presId="urn:microsoft.com/office/officeart/2008/layout/VerticalCurvedList"/>
    <dgm:cxn modelId="{78CC1D0B-98DC-8249-928F-8716E1FEC30A}" type="presParOf" srcId="{998A5CE4-1CCC-E94B-86FA-26AE7D65D44F}" destId="{9F20B61B-A0CA-F641-81E7-A42BB062D7D1}" srcOrd="0" destOrd="0" presId="urn:microsoft.com/office/officeart/2008/layout/VerticalCurvedList"/>
    <dgm:cxn modelId="{215D2C81-9890-FB4B-9A28-5AFB02043B2A}" type="presParOf" srcId="{59B709EC-4ADC-D245-B74D-9A2EE1A00E9C}" destId="{58804A16-9960-2646-87C0-003F2DE09833}" srcOrd="5" destOrd="0" presId="urn:microsoft.com/office/officeart/2008/layout/VerticalCurvedList"/>
    <dgm:cxn modelId="{C2987978-DB1D-A14F-A70E-A89ED90B3A1C}" type="presParOf" srcId="{59B709EC-4ADC-D245-B74D-9A2EE1A00E9C}" destId="{E0A0A057-617C-3241-B003-DE09C09E6A51}" srcOrd="6" destOrd="0" presId="urn:microsoft.com/office/officeart/2008/layout/VerticalCurvedList"/>
    <dgm:cxn modelId="{AE092F43-7DF2-E546-B96C-937754953B82}" type="presParOf" srcId="{E0A0A057-617C-3241-B003-DE09C09E6A51}" destId="{141CAB99-0131-364E-A8D3-97918C57C6D7}" srcOrd="0" destOrd="0" presId="urn:microsoft.com/office/officeart/2008/layout/VerticalCurvedList"/>
    <dgm:cxn modelId="{7E2A5816-D9B9-2046-B0F7-247E8656E68D}" type="presParOf" srcId="{59B709EC-4ADC-D245-B74D-9A2EE1A00E9C}" destId="{F6CAC06C-C9AB-5340-AF85-71181CC30DA9}" srcOrd="7" destOrd="0" presId="urn:microsoft.com/office/officeart/2008/layout/VerticalCurvedList"/>
    <dgm:cxn modelId="{5A192A0E-C233-944A-A6B8-4828BAB2200E}" type="presParOf" srcId="{59B709EC-4ADC-D245-B74D-9A2EE1A00E9C}" destId="{CB100638-771D-9C48-A12C-8773B7BA4046}" srcOrd="8" destOrd="0" presId="urn:microsoft.com/office/officeart/2008/layout/VerticalCurvedList"/>
    <dgm:cxn modelId="{F3B35A92-7BE8-AD44-B7CC-4A0A87261FBF}" type="presParOf" srcId="{CB100638-771D-9C48-A12C-8773B7BA4046}" destId="{8A829693-A42A-0747-B6DC-158AD4023AC8}" srcOrd="0" destOrd="0" presId="urn:microsoft.com/office/officeart/2008/layout/VerticalCurvedList"/>
    <dgm:cxn modelId="{C641B023-5435-3743-B91C-FD737943E1AE}" type="presParOf" srcId="{59B709EC-4ADC-D245-B74D-9A2EE1A00E9C}" destId="{F0576D9D-CA05-E943-8A86-7F56A99B1EDE}" srcOrd="9" destOrd="0" presId="urn:microsoft.com/office/officeart/2008/layout/VerticalCurvedList"/>
    <dgm:cxn modelId="{2C805764-96C3-A348-9331-15738291620C}" type="presParOf" srcId="{59B709EC-4ADC-D245-B74D-9A2EE1A00E9C}" destId="{640E3710-C2F5-DC42-B7BF-7893B996512F}" srcOrd="10" destOrd="0" presId="urn:microsoft.com/office/officeart/2008/layout/VerticalCurvedList"/>
    <dgm:cxn modelId="{43F67225-F60F-7442-9C01-436025AF2F84}" type="presParOf" srcId="{640E3710-C2F5-DC42-B7BF-7893B996512F}" destId="{CD02E2FA-B214-7541-B9D6-5896B3EE2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AFFED-F570-4D5D-B092-C48F35005B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D9E0812-349E-42CC-AC16-3E1F56C712A9}">
      <dgm:prSet custT="1"/>
      <dgm:spPr/>
      <dgm:t>
        <a:bodyPr/>
        <a:lstStyle/>
        <a:p>
          <a:r>
            <a:rPr lang="ru-RU" sz="1800" b="0" dirty="0">
              <a:latin typeface="Arial" panose="020B0604020202020204" pitchFamily="34" charset="0"/>
              <a:cs typeface="Arial" panose="020B0604020202020204" pitchFamily="34" charset="0"/>
            </a:rPr>
            <a:t>Посещение компании</a:t>
          </a:r>
          <a:endParaRPr lang="es-ES_tradnl" sz="1800" b="0" dirty="0">
            <a:latin typeface="Arial" panose="020B0604020202020204" pitchFamily="34" charset="0"/>
            <a:cs typeface="Arial" panose="020B0604020202020204" pitchFamily="34" charset="0"/>
          </a:endParaRPr>
        </a:p>
      </dgm:t>
    </dgm:pt>
    <dgm:pt modelId="{862E26DF-9370-444F-8500-A4476DD88AA9}" type="parTrans" cxnId="{DE2CD74E-6793-419A-AB03-25D81A6A44D5}">
      <dgm:prSet/>
      <dgm:spPr/>
      <dgm:t>
        <a:bodyPr/>
        <a:lstStyle/>
        <a:p>
          <a:endParaRPr lang="en-GB" sz="1800" b="0"/>
        </a:p>
      </dgm:t>
    </dgm:pt>
    <dgm:pt modelId="{D616A58F-4F79-4AD0-8BFC-A3BBB0B9445F}" type="sibTrans" cxnId="{DE2CD74E-6793-419A-AB03-25D81A6A44D5}">
      <dgm:prSet/>
      <dgm:spPr/>
      <dgm:t>
        <a:bodyPr/>
        <a:lstStyle/>
        <a:p>
          <a:endParaRPr lang="en-GB" sz="1800" b="0"/>
        </a:p>
      </dgm:t>
    </dgm:pt>
    <dgm:pt modelId="{68903C4D-8008-40CC-8711-EC9D2DF58CBD}">
      <dgm:prSet custT="1"/>
      <dgm:spPr/>
      <dgm:t>
        <a:bodyPr/>
        <a:lstStyle/>
        <a:p>
          <a:r>
            <a:rPr lang="ru-RU" sz="1800" b="0" dirty="0">
              <a:latin typeface="Arial" panose="020B0604020202020204" pitchFamily="34" charset="0"/>
              <a:cs typeface="Arial" panose="020B0604020202020204" pitchFamily="34" charset="0"/>
            </a:rPr>
            <a:t>Выездные презентации</a:t>
          </a:r>
          <a:r>
            <a:rPr lang="es-PE" sz="1800" b="0" baseline="0" dirty="0">
              <a:latin typeface="Arial" panose="020B0604020202020204" pitchFamily="34" charset="0"/>
              <a:cs typeface="Arial" panose="020B0604020202020204" pitchFamily="34" charset="0"/>
            </a:rPr>
            <a:t> </a:t>
          </a:r>
          <a:endParaRPr lang="es-PE" sz="1800" b="0" dirty="0">
            <a:latin typeface="Arial" panose="020B0604020202020204" pitchFamily="34" charset="0"/>
            <a:cs typeface="Arial" panose="020B0604020202020204" pitchFamily="34" charset="0"/>
          </a:endParaRPr>
        </a:p>
      </dgm:t>
    </dgm:pt>
    <dgm:pt modelId="{37D00198-8427-4927-A142-C2A6068C856A}" type="parTrans" cxnId="{9C46CE09-C5A3-40C3-B2CF-CC5DE7C27BC0}">
      <dgm:prSet/>
      <dgm:spPr/>
      <dgm:t>
        <a:bodyPr/>
        <a:lstStyle/>
        <a:p>
          <a:endParaRPr lang="en-GB" sz="1800" b="0"/>
        </a:p>
      </dgm:t>
    </dgm:pt>
    <dgm:pt modelId="{D50BAD0C-37A1-4368-8706-A03CA3373B99}" type="sibTrans" cxnId="{9C46CE09-C5A3-40C3-B2CF-CC5DE7C27BC0}">
      <dgm:prSet/>
      <dgm:spPr/>
      <dgm:t>
        <a:bodyPr/>
        <a:lstStyle/>
        <a:p>
          <a:endParaRPr lang="en-GB" sz="1800" b="0"/>
        </a:p>
      </dgm:t>
    </dgm:pt>
    <dgm:pt modelId="{214DDF6B-1D90-4548-A1F7-93E70F2F6F78}">
      <dgm:prSet custT="1"/>
      <dgm:spPr/>
      <dgm:t>
        <a:bodyPr/>
        <a:lstStyle/>
        <a:p>
          <a:r>
            <a:rPr lang="ru-RU" sz="1800" b="0" dirty="0">
              <a:latin typeface="Arial" panose="020B0604020202020204" pitchFamily="34" charset="0"/>
              <a:cs typeface="Arial" panose="020B0604020202020204" pitchFamily="34" charset="0"/>
            </a:rPr>
            <a:t>Электронная почта</a:t>
          </a:r>
          <a:r>
            <a:rPr lang="es-PE" sz="1800" b="0" dirty="0">
              <a:latin typeface="Arial" panose="020B0604020202020204" pitchFamily="34" charset="0"/>
              <a:cs typeface="Arial" panose="020B0604020202020204" pitchFamily="34" charset="0"/>
            </a:rPr>
            <a:t> </a:t>
          </a:r>
        </a:p>
      </dgm:t>
    </dgm:pt>
    <dgm:pt modelId="{D00936CA-3989-4DBC-8237-F350B79FE19A}" type="parTrans" cxnId="{2B604CA2-993C-49BA-A175-7F94E1FB5473}">
      <dgm:prSet/>
      <dgm:spPr/>
      <dgm:t>
        <a:bodyPr/>
        <a:lstStyle/>
        <a:p>
          <a:endParaRPr lang="en-GB" sz="1800" b="0"/>
        </a:p>
      </dgm:t>
    </dgm:pt>
    <dgm:pt modelId="{8A2484B6-9011-441A-8D48-B037D07D620F}" type="sibTrans" cxnId="{2B604CA2-993C-49BA-A175-7F94E1FB5473}">
      <dgm:prSet/>
      <dgm:spPr/>
      <dgm:t>
        <a:bodyPr/>
        <a:lstStyle/>
        <a:p>
          <a:endParaRPr lang="en-GB" sz="1800" b="0"/>
        </a:p>
      </dgm:t>
    </dgm:pt>
    <dgm:pt modelId="{6CFA27CE-D998-4622-9133-5678EEFCB93D}">
      <dgm:prSet custT="1"/>
      <dgm:spPr/>
      <dgm:t>
        <a:bodyPr/>
        <a:lstStyle/>
        <a:p>
          <a:r>
            <a:rPr lang="ru-RU" sz="1800" b="0" dirty="0">
              <a:latin typeface="Arial" panose="020B0604020202020204" pitchFamily="34" charset="0"/>
              <a:cs typeface="Arial" panose="020B0604020202020204" pitchFamily="34" charset="0"/>
            </a:rPr>
            <a:t>Письма с брошюрами</a:t>
          </a:r>
          <a:endParaRPr lang="es-PE" sz="1800" b="0" dirty="0">
            <a:latin typeface="Arial" panose="020B0604020202020204" pitchFamily="34" charset="0"/>
            <a:cs typeface="Arial" panose="020B0604020202020204" pitchFamily="34" charset="0"/>
          </a:endParaRPr>
        </a:p>
      </dgm:t>
    </dgm:pt>
    <dgm:pt modelId="{9F6518AF-9CF6-4C44-AB3F-CD7CFE7A2A22}" type="sibTrans" cxnId="{EF034802-29AA-4186-998A-94281BC44881}">
      <dgm:prSet/>
      <dgm:spPr/>
      <dgm:t>
        <a:bodyPr/>
        <a:lstStyle/>
        <a:p>
          <a:endParaRPr lang="en-GB" sz="1800" b="0"/>
        </a:p>
      </dgm:t>
    </dgm:pt>
    <dgm:pt modelId="{FF2117BC-733B-485B-B4D9-99CEA5960957}" type="parTrans" cxnId="{EF034802-29AA-4186-998A-94281BC44881}">
      <dgm:prSet/>
      <dgm:spPr/>
      <dgm:t>
        <a:bodyPr/>
        <a:lstStyle/>
        <a:p>
          <a:endParaRPr lang="en-GB" sz="1800" b="0"/>
        </a:p>
      </dgm:t>
    </dgm:pt>
    <dgm:pt modelId="{24042940-574F-4F5D-878C-C3399FFE9E29}">
      <dgm:prSet custT="1"/>
      <dgm:spPr/>
      <dgm:t>
        <a:bodyPr/>
        <a:lstStyle/>
        <a:p>
          <a:r>
            <a:rPr lang="ru-RU" sz="1800" b="0" dirty="0">
              <a:latin typeface="Arial" panose="020B0604020202020204" pitchFamily="34" charset="0"/>
              <a:cs typeface="Arial" panose="020B0604020202020204" pitchFamily="34" charset="0"/>
            </a:rPr>
            <a:t>Послы ЧОРБ</a:t>
          </a:r>
          <a:r>
            <a:rPr lang="it-IT" sz="1800" b="0" dirty="0">
              <a:latin typeface="Arial" panose="020B0604020202020204" pitchFamily="34" charset="0"/>
              <a:cs typeface="Arial" panose="020B0604020202020204" pitchFamily="34" charset="0"/>
            </a:rPr>
            <a:t> (</a:t>
          </a:r>
          <a:r>
            <a:rPr lang="ru-RU" sz="1800" b="0" dirty="0">
              <a:latin typeface="Arial" panose="020B0604020202020204" pitchFamily="34" charset="0"/>
              <a:cs typeface="Arial" panose="020B0604020202020204" pitchFamily="34" charset="0"/>
            </a:rPr>
            <a:t>«на равных»</a:t>
          </a:r>
          <a:r>
            <a:rPr lang="it-IT" sz="1800" b="0" dirty="0">
              <a:latin typeface="Arial" panose="020B0604020202020204" pitchFamily="34" charset="0"/>
              <a:cs typeface="Arial" panose="020B0604020202020204" pitchFamily="34" charset="0"/>
            </a:rPr>
            <a:t>)</a:t>
          </a:r>
          <a:endParaRPr lang="es-PE" sz="1800" b="0" dirty="0">
            <a:latin typeface="Arial" panose="020B0604020202020204" pitchFamily="34" charset="0"/>
            <a:cs typeface="Arial" panose="020B0604020202020204" pitchFamily="34" charset="0"/>
          </a:endParaRPr>
        </a:p>
      </dgm:t>
    </dgm:pt>
    <dgm:pt modelId="{C204391B-D5E8-472A-9E28-474D3630AB2E}" type="sibTrans" cxnId="{3FCE2E77-DD2B-4C74-BA5B-FF479DAD9799}">
      <dgm:prSet/>
      <dgm:spPr/>
      <dgm:t>
        <a:bodyPr/>
        <a:lstStyle/>
        <a:p>
          <a:endParaRPr lang="en-GB" sz="1800" b="0"/>
        </a:p>
      </dgm:t>
    </dgm:pt>
    <dgm:pt modelId="{8AE9CBC1-6F4A-4F7B-9647-31D45BE91C56}" type="parTrans" cxnId="{3FCE2E77-DD2B-4C74-BA5B-FF479DAD9799}">
      <dgm:prSet/>
      <dgm:spPr/>
      <dgm:t>
        <a:bodyPr/>
        <a:lstStyle/>
        <a:p>
          <a:endParaRPr lang="en-GB" sz="1800" b="0"/>
        </a:p>
      </dgm:t>
    </dgm:pt>
    <dgm:pt modelId="{B09CA70E-71DE-4DA5-AB7E-26CB0267D703}">
      <dgm:prSet custT="1"/>
      <dgm:spPr/>
      <dgm:t>
        <a:bodyPr/>
        <a:lstStyle/>
        <a:p>
          <a:r>
            <a:rPr lang="ru-RU" sz="1800" b="0" dirty="0">
              <a:latin typeface="Arial" panose="020B0604020202020204" pitchFamily="34" charset="0"/>
              <a:cs typeface="Arial" panose="020B0604020202020204" pitchFamily="34" charset="0"/>
            </a:rPr>
            <a:t>Вебсайт </a:t>
          </a:r>
          <a:r>
            <a:rPr lang="es-PE" sz="1800" b="0" baseline="0" dirty="0">
              <a:latin typeface="Arial" panose="020B0604020202020204" pitchFamily="34" charset="0"/>
              <a:cs typeface="Arial" panose="020B0604020202020204" pitchFamily="34" charset="0"/>
            </a:rPr>
            <a:t> </a:t>
          </a:r>
          <a:endParaRPr lang="es-PE" sz="1800" b="0" dirty="0">
            <a:latin typeface="Arial" panose="020B0604020202020204" pitchFamily="34" charset="0"/>
            <a:cs typeface="Arial" panose="020B0604020202020204" pitchFamily="34" charset="0"/>
          </a:endParaRPr>
        </a:p>
      </dgm:t>
    </dgm:pt>
    <dgm:pt modelId="{1B94F1BD-16A4-47F2-B794-293114FC42E9}" type="parTrans" cxnId="{4329BF4B-B260-4EA1-B175-903619FC50FA}">
      <dgm:prSet/>
      <dgm:spPr/>
      <dgm:t>
        <a:bodyPr/>
        <a:lstStyle/>
        <a:p>
          <a:endParaRPr lang="es-PE" sz="1800" b="0"/>
        </a:p>
      </dgm:t>
    </dgm:pt>
    <dgm:pt modelId="{0CAD907E-D2F4-433E-832E-3D3E78C34F36}" type="sibTrans" cxnId="{4329BF4B-B260-4EA1-B175-903619FC50FA}">
      <dgm:prSet/>
      <dgm:spPr/>
      <dgm:t>
        <a:bodyPr/>
        <a:lstStyle/>
        <a:p>
          <a:endParaRPr lang="es-PE" sz="1800" b="0"/>
        </a:p>
      </dgm:t>
    </dgm:pt>
    <dgm:pt modelId="{262D5FDF-7392-4A32-8B08-FB0448072D1B}">
      <dgm:prSet custT="1"/>
      <dgm:spPr/>
      <dgm:t>
        <a:bodyPr/>
        <a:lstStyle/>
        <a:p>
          <a:r>
            <a:rPr lang="ru-RU" sz="1600" b="0" dirty="0">
              <a:latin typeface="Arial" panose="020B0604020202020204" pitchFamily="34" charset="0"/>
              <a:cs typeface="Arial" panose="020B0604020202020204" pitchFamily="34" charset="0"/>
            </a:rPr>
            <a:t>Мероприятия для информирования</a:t>
          </a:r>
          <a:r>
            <a:rPr lang="es-PE" sz="1600" b="0" dirty="0">
              <a:latin typeface="Arial" panose="020B0604020202020204" pitchFamily="34" charset="0"/>
              <a:cs typeface="Arial" panose="020B0604020202020204" pitchFamily="34" charset="0"/>
            </a:rPr>
            <a:t> </a:t>
          </a:r>
        </a:p>
      </dgm:t>
    </dgm:pt>
    <dgm:pt modelId="{3C642D52-3DAB-4C98-AE3D-C2E9E37668C1}" type="parTrans" cxnId="{5EBBCF30-B734-40B5-B8CE-437D597305EE}">
      <dgm:prSet/>
      <dgm:spPr/>
      <dgm:t>
        <a:bodyPr/>
        <a:lstStyle/>
        <a:p>
          <a:endParaRPr lang="es-PE" sz="1800" b="0"/>
        </a:p>
      </dgm:t>
    </dgm:pt>
    <dgm:pt modelId="{3EDF6EE3-E395-4E14-B09E-7857033952A0}" type="sibTrans" cxnId="{5EBBCF30-B734-40B5-B8CE-437D597305EE}">
      <dgm:prSet/>
      <dgm:spPr/>
      <dgm:t>
        <a:bodyPr/>
        <a:lstStyle/>
        <a:p>
          <a:endParaRPr lang="es-PE" sz="1800" b="0"/>
        </a:p>
      </dgm:t>
    </dgm:pt>
    <dgm:pt modelId="{C1FD9182-DA2D-4B92-A368-5EBF686AB09C}">
      <dgm:prSet custT="1"/>
      <dgm:spPr/>
      <dgm:t>
        <a:bodyPr/>
        <a:lstStyle/>
        <a:p>
          <a:r>
            <a:rPr lang="ru-RU" sz="1800" b="0" dirty="0">
              <a:latin typeface="Arial" panose="020B0604020202020204" pitchFamily="34" charset="0"/>
              <a:cs typeface="Arial" panose="020B0604020202020204" pitchFamily="34" charset="0"/>
            </a:rPr>
            <a:t>Социальные медиа</a:t>
          </a:r>
          <a:endParaRPr lang="es-PE" sz="1800" b="0" dirty="0">
            <a:latin typeface="Arial" panose="020B0604020202020204" pitchFamily="34" charset="0"/>
            <a:cs typeface="Arial" panose="020B0604020202020204" pitchFamily="34" charset="0"/>
          </a:endParaRPr>
        </a:p>
      </dgm:t>
    </dgm:pt>
    <dgm:pt modelId="{F2EB2B7F-1C77-4BED-93FC-18F00E3AB480}" type="parTrans" cxnId="{DFCDFB86-E62E-425D-B414-3DE8AF247CB1}">
      <dgm:prSet/>
      <dgm:spPr/>
      <dgm:t>
        <a:bodyPr/>
        <a:lstStyle/>
        <a:p>
          <a:endParaRPr lang="es-PE" sz="1800" b="0"/>
        </a:p>
      </dgm:t>
    </dgm:pt>
    <dgm:pt modelId="{B0F092AA-F2FF-4F70-8090-01E5CB71B28C}" type="sibTrans" cxnId="{DFCDFB86-E62E-425D-B414-3DE8AF247CB1}">
      <dgm:prSet/>
      <dgm:spPr/>
      <dgm:t>
        <a:bodyPr/>
        <a:lstStyle/>
        <a:p>
          <a:endParaRPr lang="es-PE" sz="1800" b="0"/>
        </a:p>
      </dgm:t>
    </dgm:pt>
    <dgm:pt modelId="{A41B457E-1B3F-4B93-A5CA-DE8D56541E37}">
      <dgm:prSet custT="1"/>
      <dgm:spPr/>
      <dgm:t>
        <a:bodyPr/>
        <a:lstStyle/>
        <a:p>
          <a:r>
            <a:rPr lang="ru-RU" sz="1800" b="0" dirty="0">
              <a:latin typeface="Arial" panose="020B0604020202020204" pitchFamily="34" charset="0"/>
              <a:cs typeface="Arial" panose="020B0604020202020204" pitchFamily="34" charset="0"/>
            </a:rPr>
            <a:t>Реклама по радио</a:t>
          </a:r>
          <a:r>
            <a:rPr lang="es-PE" sz="1800" b="0" dirty="0">
              <a:latin typeface="Arial" panose="020B0604020202020204" pitchFamily="34" charset="0"/>
              <a:cs typeface="Arial" panose="020B0604020202020204" pitchFamily="34" charset="0"/>
            </a:rPr>
            <a:t>,</a:t>
          </a:r>
          <a:r>
            <a:rPr lang="ru-RU" sz="1800" b="0" dirty="0">
              <a:latin typeface="Arial" panose="020B0604020202020204" pitchFamily="34" charset="0"/>
              <a:cs typeface="Arial" panose="020B0604020202020204" pitchFamily="34" charset="0"/>
            </a:rPr>
            <a:t> ТВ, в газетах</a:t>
          </a:r>
          <a:endParaRPr lang="es-PE" sz="1800" b="0" dirty="0">
            <a:latin typeface="Arial" panose="020B0604020202020204" pitchFamily="34" charset="0"/>
            <a:cs typeface="Arial" panose="020B0604020202020204" pitchFamily="34" charset="0"/>
          </a:endParaRPr>
        </a:p>
      </dgm:t>
    </dgm:pt>
    <dgm:pt modelId="{52F79316-7B24-479A-A6BE-28FF1B68F1E5}" type="parTrans" cxnId="{AE527DEB-69E6-4E13-A9CC-992AE2A3DB49}">
      <dgm:prSet/>
      <dgm:spPr/>
      <dgm:t>
        <a:bodyPr/>
        <a:lstStyle/>
        <a:p>
          <a:endParaRPr lang="es-PE" sz="1800" b="0"/>
        </a:p>
      </dgm:t>
    </dgm:pt>
    <dgm:pt modelId="{59CA5D3F-FB9C-46FF-843E-B76BE0913E4B}" type="sibTrans" cxnId="{AE527DEB-69E6-4E13-A9CC-992AE2A3DB49}">
      <dgm:prSet/>
      <dgm:spPr/>
      <dgm:t>
        <a:bodyPr/>
        <a:lstStyle/>
        <a:p>
          <a:endParaRPr lang="es-PE" sz="1800" b="0"/>
        </a:p>
      </dgm:t>
    </dgm:pt>
    <dgm:pt modelId="{5D1E52CD-8BFA-4CFA-A01D-44F3D31E74D6}">
      <dgm:prSet custT="1"/>
      <dgm:spPr/>
      <dgm:t>
        <a:bodyPr/>
        <a:lstStyle/>
        <a:p>
          <a:r>
            <a:rPr lang="ru-RU" sz="1800" b="0" dirty="0">
              <a:latin typeface="Arial" panose="020B0604020202020204" pitchFamily="34" charset="0"/>
              <a:cs typeface="Arial" panose="020B0604020202020204" pitchFamily="34" charset="0"/>
            </a:rPr>
            <a:t>Звонки</a:t>
          </a:r>
          <a:endParaRPr lang="es-PE" sz="1800" b="0" dirty="0">
            <a:latin typeface="Arial" panose="020B0604020202020204" pitchFamily="34" charset="0"/>
            <a:cs typeface="Arial" panose="020B0604020202020204" pitchFamily="34" charset="0"/>
          </a:endParaRPr>
        </a:p>
      </dgm:t>
    </dgm:pt>
    <dgm:pt modelId="{9FEA5686-76F2-416A-A89E-1BEBD75611A8}" type="parTrans" cxnId="{C6DC0CB7-DAD2-4139-8EE1-684BA148FE86}">
      <dgm:prSet/>
      <dgm:spPr/>
      <dgm:t>
        <a:bodyPr/>
        <a:lstStyle/>
        <a:p>
          <a:endParaRPr lang="es-PE" sz="1800" b="0"/>
        </a:p>
      </dgm:t>
    </dgm:pt>
    <dgm:pt modelId="{2251D3B3-E840-46B5-8BB3-8E4AF3993D7D}" type="sibTrans" cxnId="{C6DC0CB7-DAD2-4139-8EE1-684BA148FE86}">
      <dgm:prSet/>
      <dgm:spPr/>
      <dgm:t>
        <a:bodyPr/>
        <a:lstStyle/>
        <a:p>
          <a:endParaRPr lang="es-PE" sz="1800" b="0"/>
        </a:p>
      </dgm:t>
    </dgm:pt>
    <dgm:pt modelId="{18EF0AE5-EE6B-D748-B524-ED3CBED6A260}">
      <dgm:prSet custT="1"/>
      <dgm:spPr/>
      <dgm:t>
        <a:bodyPr/>
        <a:lstStyle/>
        <a:p>
          <a:r>
            <a:rPr lang="ru-RU" sz="1800" b="0" dirty="0">
              <a:latin typeface="Arial" panose="020B0604020202020204" pitchFamily="34" charset="0"/>
              <a:cs typeface="Arial" panose="020B0604020202020204" pitchFamily="34" charset="0"/>
            </a:rPr>
            <a:t>Инфо-пакет для новых членов</a:t>
          </a:r>
          <a:r>
            <a:rPr lang="es-PE" sz="1800" b="0" dirty="0">
              <a:latin typeface="Arial" panose="020B0604020202020204" pitchFamily="34" charset="0"/>
              <a:cs typeface="Arial" panose="020B0604020202020204" pitchFamily="34" charset="0"/>
            </a:rPr>
            <a:t> </a:t>
          </a:r>
        </a:p>
      </dgm:t>
    </dgm:pt>
    <dgm:pt modelId="{0F310B1B-BCA6-B14A-A9B5-78EC6CC3D3D5}" type="parTrans" cxnId="{D87950A8-FA94-B64B-8A8E-3B3D7A566F9C}">
      <dgm:prSet/>
      <dgm:spPr/>
      <dgm:t>
        <a:bodyPr/>
        <a:lstStyle/>
        <a:p>
          <a:endParaRPr lang="en-US" sz="1800" b="0"/>
        </a:p>
      </dgm:t>
    </dgm:pt>
    <dgm:pt modelId="{387D4AE4-AE2E-1842-B331-1EDF14C1851D}" type="sibTrans" cxnId="{D87950A8-FA94-B64B-8A8E-3B3D7A566F9C}">
      <dgm:prSet/>
      <dgm:spPr/>
      <dgm:t>
        <a:bodyPr/>
        <a:lstStyle/>
        <a:p>
          <a:endParaRPr lang="en-US" sz="1800" b="0"/>
        </a:p>
      </dgm:t>
    </dgm:pt>
    <dgm:pt modelId="{829C5A11-8507-EF46-81DE-55DB04566C34}">
      <dgm:prSet custT="1"/>
      <dgm:spPr/>
      <dgm:t>
        <a:bodyPr/>
        <a:lstStyle/>
        <a:p>
          <a:r>
            <a:rPr lang="ru-RU" sz="1600" b="0" dirty="0">
              <a:latin typeface="Arial" panose="020B0604020202020204" pitchFamily="34" charset="0"/>
              <a:cs typeface="Arial" panose="020B0604020202020204" pitchFamily="34" charset="0"/>
            </a:rPr>
            <a:t>Сотрудничество с агентствами по продвижению бизнеса</a:t>
          </a:r>
          <a:endParaRPr lang="es-PE" sz="1600" b="0" dirty="0">
            <a:latin typeface="Arial" panose="020B0604020202020204" pitchFamily="34" charset="0"/>
            <a:cs typeface="Arial" panose="020B0604020202020204" pitchFamily="34" charset="0"/>
          </a:endParaRPr>
        </a:p>
      </dgm:t>
    </dgm:pt>
    <dgm:pt modelId="{2B437C70-ADAF-3348-9D2B-A02DD1A863FD}" type="parTrans" cxnId="{2E9ADB50-B47B-7E46-99D2-E1E30650A5D5}">
      <dgm:prSet/>
      <dgm:spPr/>
      <dgm:t>
        <a:bodyPr/>
        <a:lstStyle/>
        <a:p>
          <a:endParaRPr lang="en-US" sz="1800"/>
        </a:p>
      </dgm:t>
    </dgm:pt>
    <dgm:pt modelId="{60A86B32-A2B6-A849-9C79-483B6C84309A}" type="sibTrans" cxnId="{2E9ADB50-B47B-7E46-99D2-E1E30650A5D5}">
      <dgm:prSet/>
      <dgm:spPr/>
      <dgm:t>
        <a:bodyPr/>
        <a:lstStyle/>
        <a:p>
          <a:endParaRPr lang="en-US" sz="1800"/>
        </a:p>
      </dgm:t>
    </dgm:pt>
    <dgm:pt modelId="{DF1F07D7-AA6F-445C-BFD5-47A624F23366}" type="pres">
      <dgm:prSet presAssocID="{6FFAFFED-F570-4D5D-B092-C48F35005B2E}" presName="diagram" presStyleCnt="0">
        <dgm:presLayoutVars>
          <dgm:dir/>
          <dgm:resizeHandles val="exact"/>
        </dgm:presLayoutVars>
      </dgm:prSet>
      <dgm:spPr/>
      <dgm:t>
        <a:bodyPr/>
        <a:lstStyle/>
        <a:p>
          <a:endParaRPr lang="en-US"/>
        </a:p>
      </dgm:t>
    </dgm:pt>
    <dgm:pt modelId="{2276C4D1-5309-4950-BD00-020639693B99}" type="pres">
      <dgm:prSet presAssocID="{AD9E0812-349E-42CC-AC16-3E1F56C712A9}" presName="node" presStyleLbl="node1" presStyleIdx="0" presStyleCnt="12" custScaleX="99901" custScaleY="100069" custLinFactNeighborX="-3231" custLinFactNeighborY="-1012">
        <dgm:presLayoutVars>
          <dgm:bulletEnabled val="1"/>
        </dgm:presLayoutVars>
      </dgm:prSet>
      <dgm:spPr/>
      <dgm:t>
        <a:bodyPr/>
        <a:lstStyle/>
        <a:p>
          <a:endParaRPr lang="en-US"/>
        </a:p>
      </dgm:t>
    </dgm:pt>
    <dgm:pt modelId="{330C4D54-8702-419A-AC96-AECD255ED9FF}" type="pres">
      <dgm:prSet presAssocID="{D616A58F-4F79-4AD0-8BFC-A3BBB0B9445F}" presName="sibTrans" presStyleCnt="0"/>
      <dgm:spPr/>
    </dgm:pt>
    <dgm:pt modelId="{6C72E401-388A-4156-A598-CA0D8E665644}" type="pres">
      <dgm:prSet presAssocID="{24042940-574F-4F5D-878C-C3399FFE9E29}" presName="node" presStyleLbl="node1" presStyleIdx="1" presStyleCnt="12" custScaleX="99901" custScaleY="99964">
        <dgm:presLayoutVars>
          <dgm:bulletEnabled val="1"/>
        </dgm:presLayoutVars>
      </dgm:prSet>
      <dgm:spPr/>
      <dgm:t>
        <a:bodyPr/>
        <a:lstStyle/>
        <a:p>
          <a:endParaRPr lang="en-US"/>
        </a:p>
      </dgm:t>
    </dgm:pt>
    <dgm:pt modelId="{229186D9-F37D-47C2-91CA-38BCE8BB18F7}" type="pres">
      <dgm:prSet presAssocID="{C204391B-D5E8-472A-9E28-474D3630AB2E}" presName="sibTrans" presStyleCnt="0"/>
      <dgm:spPr/>
    </dgm:pt>
    <dgm:pt modelId="{ED71549C-BCBB-4732-8796-2FF519C8F99A}" type="pres">
      <dgm:prSet presAssocID="{68903C4D-8008-40CC-8711-EC9D2DF58CBD}" presName="node" presStyleLbl="node1" presStyleIdx="2" presStyleCnt="12" custScaleX="99064" custScaleY="99543">
        <dgm:presLayoutVars>
          <dgm:bulletEnabled val="1"/>
        </dgm:presLayoutVars>
      </dgm:prSet>
      <dgm:spPr/>
      <dgm:t>
        <a:bodyPr/>
        <a:lstStyle/>
        <a:p>
          <a:endParaRPr lang="en-US"/>
        </a:p>
      </dgm:t>
    </dgm:pt>
    <dgm:pt modelId="{D00E197C-7435-4821-A0B3-8B9066B77504}" type="pres">
      <dgm:prSet presAssocID="{D50BAD0C-37A1-4368-8706-A03CA3373B99}" presName="sibTrans" presStyleCnt="0"/>
      <dgm:spPr/>
    </dgm:pt>
    <dgm:pt modelId="{2ADE75F8-254A-40E2-9BBC-75642E7D2C8B}" type="pres">
      <dgm:prSet presAssocID="{262D5FDF-7392-4A32-8B08-FB0448072D1B}" presName="node" presStyleLbl="node1" presStyleIdx="3" presStyleCnt="12">
        <dgm:presLayoutVars>
          <dgm:bulletEnabled val="1"/>
        </dgm:presLayoutVars>
      </dgm:prSet>
      <dgm:spPr/>
      <dgm:t>
        <a:bodyPr/>
        <a:lstStyle/>
        <a:p>
          <a:endParaRPr lang="en-US"/>
        </a:p>
      </dgm:t>
    </dgm:pt>
    <dgm:pt modelId="{2401ABFF-72F7-45FD-AE51-0EABDB41B2E0}" type="pres">
      <dgm:prSet presAssocID="{3EDF6EE3-E395-4E14-B09E-7857033952A0}" presName="sibTrans" presStyleCnt="0"/>
      <dgm:spPr/>
    </dgm:pt>
    <dgm:pt modelId="{AF32D189-D417-4A1D-B68A-FDE439BB365C}" type="pres">
      <dgm:prSet presAssocID="{6CFA27CE-D998-4622-9133-5678EEFCB93D}" presName="node" presStyleLbl="node1" presStyleIdx="4" presStyleCnt="12" custScaleX="99064" custScaleY="99126">
        <dgm:presLayoutVars>
          <dgm:bulletEnabled val="1"/>
        </dgm:presLayoutVars>
      </dgm:prSet>
      <dgm:spPr/>
      <dgm:t>
        <a:bodyPr/>
        <a:lstStyle/>
        <a:p>
          <a:endParaRPr lang="en-US"/>
        </a:p>
      </dgm:t>
    </dgm:pt>
    <dgm:pt modelId="{3E95EB0C-17B2-4417-B259-88B360D45648}" type="pres">
      <dgm:prSet presAssocID="{9F6518AF-9CF6-4C44-AB3F-CD7CFE7A2A22}" presName="sibTrans" presStyleCnt="0"/>
      <dgm:spPr/>
    </dgm:pt>
    <dgm:pt modelId="{8A7B3FBF-CD50-4A6E-B47E-6EECFA390E07}" type="pres">
      <dgm:prSet presAssocID="{5D1E52CD-8BFA-4CFA-A01D-44F3D31E74D6}" presName="node" presStyleLbl="node1" presStyleIdx="5" presStyleCnt="12" custScaleX="99064" custScaleY="99126">
        <dgm:presLayoutVars>
          <dgm:bulletEnabled val="1"/>
        </dgm:presLayoutVars>
      </dgm:prSet>
      <dgm:spPr/>
      <dgm:t>
        <a:bodyPr/>
        <a:lstStyle/>
        <a:p>
          <a:endParaRPr lang="en-US"/>
        </a:p>
      </dgm:t>
    </dgm:pt>
    <dgm:pt modelId="{6BC37053-306E-4A8E-9E0B-227E31A79642}" type="pres">
      <dgm:prSet presAssocID="{2251D3B3-E840-46B5-8BB3-8E4AF3993D7D}" presName="sibTrans" presStyleCnt="0"/>
      <dgm:spPr/>
    </dgm:pt>
    <dgm:pt modelId="{9D231DCE-EBDE-49F0-A0E5-2CEF6FD9A2FB}" type="pres">
      <dgm:prSet presAssocID="{A41B457E-1B3F-4B93-A5CA-DE8D56541E37}" presName="node" presStyleLbl="node1" presStyleIdx="6" presStyleCnt="12">
        <dgm:presLayoutVars>
          <dgm:bulletEnabled val="1"/>
        </dgm:presLayoutVars>
      </dgm:prSet>
      <dgm:spPr/>
      <dgm:t>
        <a:bodyPr/>
        <a:lstStyle/>
        <a:p>
          <a:endParaRPr lang="en-US"/>
        </a:p>
      </dgm:t>
    </dgm:pt>
    <dgm:pt modelId="{0E157193-6E0B-40C7-9FCD-F9B5CE4AC622}" type="pres">
      <dgm:prSet presAssocID="{59CA5D3F-FB9C-46FF-843E-B76BE0913E4B}" presName="sibTrans" presStyleCnt="0"/>
      <dgm:spPr/>
    </dgm:pt>
    <dgm:pt modelId="{82E7CF7A-94FF-45AC-B4DA-25686DCD5EBB}" type="pres">
      <dgm:prSet presAssocID="{C1FD9182-DA2D-4B92-A368-5EBF686AB09C}" presName="node" presStyleLbl="node1" presStyleIdx="7" presStyleCnt="12">
        <dgm:presLayoutVars>
          <dgm:bulletEnabled val="1"/>
        </dgm:presLayoutVars>
      </dgm:prSet>
      <dgm:spPr/>
      <dgm:t>
        <a:bodyPr/>
        <a:lstStyle/>
        <a:p>
          <a:endParaRPr lang="en-US"/>
        </a:p>
      </dgm:t>
    </dgm:pt>
    <dgm:pt modelId="{B60EA080-E0D5-43B3-AB38-BD50EA4936AD}" type="pres">
      <dgm:prSet presAssocID="{B0F092AA-F2FF-4F70-8090-01E5CB71B28C}" presName="sibTrans" presStyleCnt="0"/>
      <dgm:spPr/>
    </dgm:pt>
    <dgm:pt modelId="{DECB9B5E-42BE-40F6-9621-4285EDEEE8F9}" type="pres">
      <dgm:prSet presAssocID="{214DDF6B-1D90-4548-A1F7-93E70F2F6F78}" presName="node" presStyleLbl="node1" presStyleIdx="8" presStyleCnt="12" custScaleX="99064" custScaleY="99126">
        <dgm:presLayoutVars>
          <dgm:bulletEnabled val="1"/>
        </dgm:presLayoutVars>
      </dgm:prSet>
      <dgm:spPr/>
      <dgm:t>
        <a:bodyPr/>
        <a:lstStyle/>
        <a:p>
          <a:endParaRPr lang="en-US"/>
        </a:p>
      </dgm:t>
    </dgm:pt>
    <dgm:pt modelId="{DE669F0E-DBDA-4A9B-9E5D-072B14DA1236}" type="pres">
      <dgm:prSet presAssocID="{8A2484B6-9011-441A-8D48-B037D07D620F}" presName="sibTrans" presStyleCnt="0"/>
      <dgm:spPr/>
    </dgm:pt>
    <dgm:pt modelId="{BFBCD3A8-0B13-4840-9B1F-FEA0C3B3D0DC}" type="pres">
      <dgm:prSet presAssocID="{18EF0AE5-EE6B-D748-B524-ED3CBED6A260}" presName="node" presStyleLbl="node1" presStyleIdx="9" presStyleCnt="12" custScaleX="99064" custScaleY="99126">
        <dgm:presLayoutVars>
          <dgm:bulletEnabled val="1"/>
        </dgm:presLayoutVars>
      </dgm:prSet>
      <dgm:spPr/>
      <dgm:t>
        <a:bodyPr/>
        <a:lstStyle/>
        <a:p>
          <a:endParaRPr lang="en-US"/>
        </a:p>
      </dgm:t>
    </dgm:pt>
    <dgm:pt modelId="{99392207-1624-8E4E-873E-C4D19B85CC81}" type="pres">
      <dgm:prSet presAssocID="{387D4AE4-AE2E-1842-B331-1EDF14C1851D}" presName="sibTrans" presStyleCnt="0"/>
      <dgm:spPr/>
    </dgm:pt>
    <dgm:pt modelId="{3229EA96-7A17-4EE6-90C0-A381C32BD1B3}" type="pres">
      <dgm:prSet presAssocID="{B09CA70E-71DE-4DA5-AB7E-26CB0267D703}" presName="node" presStyleLbl="node1" presStyleIdx="10" presStyleCnt="12" custScaleX="99064" custScaleY="99126">
        <dgm:presLayoutVars>
          <dgm:bulletEnabled val="1"/>
        </dgm:presLayoutVars>
      </dgm:prSet>
      <dgm:spPr/>
      <dgm:t>
        <a:bodyPr/>
        <a:lstStyle/>
        <a:p>
          <a:endParaRPr lang="en-US"/>
        </a:p>
      </dgm:t>
    </dgm:pt>
    <dgm:pt modelId="{C7FC6925-3B08-8240-9E21-4CE8BE6F1211}" type="pres">
      <dgm:prSet presAssocID="{0CAD907E-D2F4-433E-832E-3D3E78C34F36}" presName="sibTrans" presStyleCnt="0"/>
      <dgm:spPr/>
    </dgm:pt>
    <dgm:pt modelId="{096ADF00-5AA0-1540-8A6F-689C5A628C79}" type="pres">
      <dgm:prSet presAssocID="{829C5A11-8507-EF46-81DE-55DB04566C34}" presName="node" presStyleLbl="node1" presStyleIdx="11" presStyleCnt="12">
        <dgm:presLayoutVars>
          <dgm:bulletEnabled val="1"/>
        </dgm:presLayoutVars>
      </dgm:prSet>
      <dgm:spPr/>
      <dgm:t>
        <a:bodyPr/>
        <a:lstStyle/>
        <a:p>
          <a:endParaRPr lang="en-US"/>
        </a:p>
      </dgm:t>
    </dgm:pt>
  </dgm:ptLst>
  <dgm:cxnLst>
    <dgm:cxn modelId="{EF034802-29AA-4186-998A-94281BC44881}" srcId="{6FFAFFED-F570-4D5D-B092-C48F35005B2E}" destId="{6CFA27CE-D998-4622-9133-5678EEFCB93D}" srcOrd="4" destOrd="0" parTransId="{FF2117BC-733B-485B-B4D9-99CEA5960957}" sibTransId="{9F6518AF-9CF6-4C44-AB3F-CD7CFE7A2A22}"/>
    <dgm:cxn modelId="{5B9F5F6E-9193-46E9-91FD-3DEBFB4BC9A6}" type="presOf" srcId="{6CFA27CE-D998-4622-9133-5678EEFCB93D}" destId="{AF32D189-D417-4A1D-B68A-FDE439BB365C}" srcOrd="0" destOrd="0" presId="urn:microsoft.com/office/officeart/2005/8/layout/default"/>
    <dgm:cxn modelId="{4329BF4B-B260-4EA1-B175-903619FC50FA}" srcId="{6FFAFFED-F570-4D5D-B092-C48F35005B2E}" destId="{B09CA70E-71DE-4DA5-AB7E-26CB0267D703}" srcOrd="10" destOrd="0" parTransId="{1B94F1BD-16A4-47F2-B794-293114FC42E9}" sibTransId="{0CAD907E-D2F4-433E-832E-3D3E78C34F36}"/>
    <dgm:cxn modelId="{414C4A4F-7EF2-49AD-941D-C46B5D2B7386}" type="presOf" srcId="{C1FD9182-DA2D-4B92-A368-5EBF686AB09C}" destId="{82E7CF7A-94FF-45AC-B4DA-25686DCD5EBB}" srcOrd="0" destOrd="0" presId="urn:microsoft.com/office/officeart/2005/8/layout/default"/>
    <dgm:cxn modelId="{4056F4FC-5FA4-423D-9F44-FE14AE7D442F}" type="presOf" srcId="{24042940-574F-4F5D-878C-C3399FFE9E29}" destId="{6C72E401-388A-4156-A598-CA0D8E665644}" srcOrd="0" destOrd="0" presId="urn:microsoft.com/office/officeart/2005/8/layout/default"/>
    <dgm:cxn modelId="{7C46832F-2779-4141-B4CC-51254B4A8D36}" type="presOf" srcId="{A41B457E-1B3F-4B93-A5CA-DE8D56541E37}" destId="{9D231DCE-EBDE-49F0-A0E5-2CEF6FD9A2FB}" srcOrd="0" destOrd="0" presId="urn:microsoft.com/office/officeart/2005/8/layout/default"/>
    <dgm:cxn modelId="{9C46CE09-C5A3-40C3-B2CF-CC5DE7C27BC0}" srcId="{6FFAFFED-F570-4D5D-B092-C48F35005B2E}" destId="{68903C4D-8008-40CC-8711-EC9D2DF58CBD}" srcOrd="2" destOrd="0" parTransId="{37D00198-8427-4927-A142-C2A6068C856A}" sibTransId="{D50BAD0C-37A1-4368-8706-A03CA3373B99}"/>
    <dgm:cxn modelId="{DDECBFDD-72B0-455A-A1CF-1F34AB86FA86}" type="presOf" srcId="{18EF0AE5-EE6B-D748-B524-ED3CBED6A260}" destId="{BFBCD3A8-0B13-4840-9B1F-FEA0C3B3D0DC}" srcOrd="0" destOrd="0" presId="urn:microsoft.com/office/officeart/2005/8/layout/default"/>
    <dgm:cxn modelId="{D87950A8-FA94-B64B-8A8E-3B3D7A566F9C}" srcId="{6FFAFFED-F570-4D5D-B092-C48F35005B2E}" destId="{18EF0AE5-EE6B-D748-B524-ED3CBED6A260}" srcOrd="9" destOrd="0" parTransId="{0F310B1B-BCA6-B14A-A9B5-78EC6CC3D3D5}" sibTransId="{387D4AE4-AE2E-1842-B331-1EDF14C1851D}"/>
    <dgm:cxn modelId="{587FB072-F2B8-4352-A142-65EA47E3E182}" type="presOf" srcId="{829C5A11-8507-EF46-81DE-55DB04566C34}" destId="{096ADF00-5AA0-1540-8A6F-689C5A628C79}" srcOrd="0" destOrd="0" presId="urn:microsoft.com/office/officeart/2005/8/layout/default"/>
    <dgm:cxn modelId="{33A27DA0-D445-4994-BB25-6020F6425D2E}" type="presOf" srcId="{6FFAFFED-F570-4D5D-B092-C48F35005B2E}" destId="{DF1F07D7-AA6F-445C-BFD5-47A624F23366}" srcOrd="0" destOrd="0" presId="urn:microsoft.com/office/officeart/2005/8/layout/default"/>
    <dgm:cxn modelId="{2B604CA2-993C-49BA-A175-7F94E1FB5473}" srcId="{6FFAFFED-F570-4D5D-B092-C48F35005B2E}" destId="{214DDF6B-1D90-4548-A1F7-93E70F2F6F78}" srcOrd="8" destOrd="0" parTransId="{D00936CA-3989-4DBC-8237-F350B79FE19A}" sibTransId="{8A2484B6-9011-441A-8D48-B037D07D620F}"/>
    <dgm:cxn modelId="{F07870FD-815C-4A96-A730-78D93ABE15B2}" type="presOf" srcId="{262D5FDF-7392-4A32-8B08-FB0448072D1B}" destId="{2ADE75F8-254A-40E2-9BBC-75642E7D2C8B}" srcOrd="0" destOrd="0" presId="urn:microsoft.com/office/officeart/2005/8/layout/default"/>
    <dgm:cxn modelId="{DE2CD74E-6793-419A-AB03-25D81A6A44D5}" srcId="{6FFAFFED-F570-4D5D-B092-C48F35005B2E}" destId="{AD9E0812-349E-42CC-AC16-3E1F56C712A9}" srcOrd="0" destOrd="0" parTransId="{862E26DF-9370-444F-8500-A4476DD88AA9}" sibTransId="{D616A58F-4F79-4AD0-8BFC-A3BBB0B9445F}"/>
    <dgm:cxn modelId="{D497BD6D-64D1-4E6D-96A2-8560C62CED42}" type="presOf" srcId="{68903C4D-8008-40CC-8711-EC9D2DF58CBD}" destId="{ED71549C-BCBB-4732-8796-2FF519C8F99A}" srcOrd="0" destOrd="0" presId="urn:microsoft.com/office/officeart/2005/8/layout/default"/>
    <dgm:cxn modelId="{AE527DEB-69E6-4E13-A9CC-992AE2A3DB49}" srcId="{6FFAFFED-F570-4D5D-B092-C48F35005B2E}" destId="{A41B457E-1B3F-4B93-A5CA-DE8D56541E37}" srcOrd="6" destOrd="0" parTransId="{52F79316-7B24-479A-A6BE-28FF1B68F1E5}" sibTransId="{59CA5D3F-FB9C-46FF-843E-B76BE0913E4B}"/>
    <dgm:cxn modelId="{3FCE2E77-DD2B-4C74-BA5B-FF479DAD9799}" srcId="{6FFAFFED-F570-4D5D-B092-C48F35005B2E}" destId="{24042940-574F-4F5D-878C-C3399FFE9E29}" srcOrd="1" destOrd="0" parTransId="{8AE9CBC1-6F4A-4F7B-9647-31D45BE91C56}" sibTransId="{C204391B-D5E8-472A-9E28-474D3630AB2E}"/>
    <dgm:cxn modelId="{DFCDFB86-E62E-425D-B414-3DE8AF247CB1}" srcId="{6FFAFFED-F570-4D5D-B092-C48F35005B2E}" destId="{C1FD9182-DA2D-4B92-A368-5EBF686AB09C}" srcOrd="7" destOrd="0" parTransId="{F2EB2B7F-1C77-4BED-93FC-18F00E3AB480}" sibTransId="{B0F092AA-F2FF-4F70-8090-01E5CB71B28C}"/>
    <dgm:cxn modelId="{5EBBCF30-B734-40B5-B8CE-437D597305EE}" srcId="{6FFAFFED-F570-4D5D-B092-C48F35005B2E}" destId="{262D5FDF-7392-4A32-8B08-FB0448072D1B}" srcOrd="3" destOrd="0" parTransId="{3C642D52-3DAB-4C98-AE3D-C2E9E37668C1}" sibTransId="{3EDF6EE3-E395-4E14-B09E-7857033952A0}"/>
    <dgm:cxn modelId="{B5CD2B11-674B-4B53-8A2F-1D953FB21177}" type="presOf" srcId="{5D1E52CD-8BFA-4CFA-A01D-44F3D31E74D6}" destId="{8A7B3FBF-CD50-4A6E-B47E-6EECFA390E07}" srcOrd="0" destOrd="0" presId="urn:microsoft.com/office/officeart/2005/8/layout/default"/>
    <dgm:cxn modelId="{2E9ADB50-B47B-7E46-99D2-E1E30650A5D5}" srcId="{6FFAFFED-F570-4D5D-B092-C48F35005B2E}" destId="{829C5A11-8507-EF46-81DE-55DB04566C34}" srcOrd="11" destOrd="0" parTransId="{2B437C70-ADAF-3348-9D2B-A02DD1A863FD}" sibTransId="{60A86B32-A2B6-A849-9C79-483B6C84309A}"/>
    <dgm:cxn modelId="{FA8AE2CF-31B9-49E2-90AC-6190E162ABD1}" type="presOf" srcId="{214DDF6B-1D90-4548-A1F7-93E70F2F6F78}" destId="{DECB9B5E-42BE-40F6-9621-4285EDEEE8F9}" srcOrd="0" destOrd="0" presId="urn:microsoft.com/office/officeart/2005/8/layout/default"/>
    <dgm:cxn modelId="{14FDA541-E5B1-4221-BC29-49EF54A5CA07}" type="presOf" srcId="{AD9E0812-349E-42CC-AC16-3E1F56C712A9}" destId="{2276C4D1-5309-4950-BD00-020639693B99}" srcOrd="0" destOrd="0" presId="urn:microsoft.com/office/officeart/2005/8/layout/default"/>
    <dgm:cxn modelId="{C6DC0CB7-DAD2-4139-8EE1-684BA148FE86}" srcId="{6FFAFFED-F570-4D5D-B092-C48F35005B2E}" destId="{5D1E52CD-8BFA-4CFA-A01D-44F3D31E74D6}" srcOrd="5" destOrd="0" parTransId="{9FEA5686-76F2-416A-A89E-1BEBD75611A8}" sibTransId="{2251D3B3-E840-46B5-8BB3-8E4AF3993D7D}"/>
    <dgm:cxn modelId="{5E3F79E5-5045-48E1-91C4-AB405D8F5314}" type="presOf" srcId="{B09CA70E-71DE-4DA5-AB7E-26CB0267D703}" destId="{3229EA96-7A17-4EE6-90C0-A381C32BD1B3}" srcOrd="0" destOrd="0" presId="urn:microsoft.com/office/officeart/2005/8/layout/default"/>
    <dgm:cxn modelId="{BA9472BD-2FA2-43A6-BDD7-3C16BDB83140}" type="presParOf" srcId="{DF1F07D7-AA6F-445C-BFD5-47A624F23366}" destId="{2276C4D1-5309-4950-BD00-020639693B99}" srcOrd="0" destOrd="0" presId="urn:microsoft.com/office/officeart/2005/8/layout/default"/>
    <dgm:cxn modelId="{9E773F15-5DCA-4C64-A722-1F897D320065}" type="presParOf" srcId="{DF1F07D7-AA6F-445C-BFD5-47A624F23366}" destId="{330C4D54-8702-419A-AC96-AECD255ED9FF}" srcOrd="1" destOrd="0" presId="urn:microsoft.com/office/officeart/2005/8/layout/default"/>
    <dgm:cxn modelId="{50AB8860-EEC7-4852-8961-238B63A89810}" type="presParOf" srcId="{DF1F07D7-AA6F-445C-BFD5-47A624F23366}" destId="{6C72E401-388A-4156-A598-CA0D8E665644}" srcOrd="2" destOrd="0" presId="urn:microsoft.com/office/officeart/2005/8/layout/default"/>
    <dgm:cxn modelId="{DDB4227D-4B62-480B-BDA3-F2C3D1573BCA}" type="presParOf" srcId="{DF1F07D7-AA6F-445C-BFD5-47A624F23366}" destId="{229186D9-F37D-47C2-91CA-38BCE8BB18F7}" srcOrd="3" destOrd="0" presId="urn:microsoft.com/office/officeart/2005/8/layout/default"/>
    <dgm:cxn modelId="{A49974FA-CFD7-4E93-9CAA-B373C85579A6}" type="presParOf" srcId="{DF1F07D7-AA6F-445C-BFD5-47A624F23366}" destId="{ED71549C-BCBB-4732-8796-2FF519C8F99A}" srcOrd="4" destOrd="0" presId="urn:microsoft.com/office/officeart/2005/8/layout/default"/>
    <dgm:cxn modelId="{A2D26BD4-8E2A-444F-849A-E556426D2396}" type="presParOf" srcId="{DF1F07D7-AA6F-445C-BFD5-47A624F23366}" destId="{D00E197C-7435-4821-A0B3-8B9066B77504}" srcOrd="5" destOrd="0" presId="urn:microsoft.com/office/officeart/2005/8/layout/default"/>
    <dgm:cxn modelId="{5ECC5D02-6183-4AD5-B96B-94431CEAEF65}" type="presParOf" srcId="{DF1F07D7-AA6F-445C-BFD5-47A624F23366}" destId="{2ADE75F8-254A-40E2-9BBC-75642E7D2C8B}" srcOrd="6" destOrd="0" presId="urn:microsoft.com/office/officeart/2005/8/layout/default"/>
    <dgm:cxn modelId="{CCB266E9-7AA0-42BE-BD5E-E1F8420FE026}" type="presParOf" srcId="{DF1F07D7-AA6F-445C-BFD5-47A624F23366}" destId="{2401ABFF-72F7-45FD-AE51-0EABDB41B2E0}" srcOrd="7" destOrd="0" presId="urn:microsoft.com/office/officeart/2005/8/layout/default"/>
    <dgm:cxn modelId="{1BAEA48E-A0D2-4F99-9F0B-FA176900B0A7}" type="presParOf" srcId="{DF1F07D7-AA6F-445C-BFD5-47A624F23366}" destId="{AF32D189-D417-4A1D-B68A-FDE439BB365C}" srcOrd="8" destOrd="0" presId="urn:microsoft.com/office/officeart/2005/8/layout/default"/>
    <dgm:cxn modelId="{E77101B7-03AA-4FBF-BD64-CB198C52573A}" type="presParOf" srcId="{DF1F07D7-AA6F-445C-BFD5-47A624F23366}" destId="{3E95EB0C-17B2-4417-B259-88B360D45648}" srcOrd="9" destOrd="0" presId="urn:microsoft.com/office/officeart/2005/8/layout/default"/>
    <dgm:cxn modelId="{F505BAEE-3917-42B0-9DA4-793525122707}" type="presParOf" srcId="{DF1F07D7-AA6F-445C-BFD5-47A624F23366}" destId="{8A7B3FBF-CD50-4A6E-B47E-6EECFA390E07}" srcOrd="10" destOrd="0" presId="urn:microsoft.com/office/officeart/2005/8/layout/default"/>
    <dgm:cxn modelId="{D76E6B03-EE80-4B80-AB3A-E0E95AE69D77}" type="presParOf" srcId="{DF1F07D7-AA6F-445C-BFD5-47A624F23366}" destId="{6BC37053-306E-4A8E-9E0B-227E31A79642}" srcOrd="11" destOrd="0" presId="urn:microsoft.com/office/officeart/2005/8/layout/default"/>
    <dgm:cxn modelId="{450D4FEE-ACE7-4979-AFC8-D9129D60CBD0}" type="presParOf" srcId="{DF1F07D7-AA6F-445C-BFD5-47A624F23366}" destId="{9D231DCE-EBDE-49F0-A0E5-2CEF6FD9A2FB}" srcOrd="12" destOrd="0" presId="urn:microsoft.com/office/officeart/2005/8/layout/default"/>
    <dgm:cxn modelId="{0CE079DC-E770-4ADA-B777-CD1EAED07733}" type="presParOf" srcId="{DF1F07D7-AA6F-445C-BFD5-47A624F23366}" destId="{0E157193-6E0B-40C7-9FCD-F9B5CE4AC622}" srcOrd="13" destOrd="0" presId="urn:microsoft.com/office/officeart/2005/8/layout/default"/>
    <dgm:cxn modelId="{01F32307-FE4C-43BA-9D54-4F5CE041EC63}" type="presParOf" srcId="{DF1F07D7-AA6F-445C-BFD5-47A624F23366}" destId="{82E7CF7A-94FF-45AC-B4DA-25686DCD5EBB}" srcOrd="14" destOrd="0" presId="urn:microsoft.com/office/officeart/2005/8/layout/default"/>
    <dgm:cxn modelId="{D4EA7505-25FD-4DCF-9E56-D5597677145E}" type="presParOf" srcId="{DF1F07D7-AA6F-445C-BFD5-47A624F23366}" destId="{B60EA080-E0D5-43B3-AB38-BD50EA4936AD}" srcOrd="15" destOrd="0" presId="urn:microsoft.com/office/officeart/2005/8/layout/default"/>
    <dgm:cxn modelId="{DB652C17-466E-46D2-8738-B5BE3B092886}" type="presParOf" srcId="{DF1F07D7-AA6F-445C-BFD5-47A624F23366}" destId="{DECB9B5E-42BE-40F6-9621-4285EDEEE8F9}" srcOrd="16" destOrd="0" presId="urn:microsoft.com/office/officeart/2005/8/layout/default"/>
    <dgm:cxn modelId="{2056E177-E37B-49ED-AFCF-EB84769A7154}" type="presParOf" srcId="{DF1F07D7-AA6F-445C-BFD5-47A624F23366}" destId="{DE669F0E-DBDA-4A9B-9E5D-072B14DA1236}" srcOrd="17" destOrd="0" presId="urn:microsoft.com/office/officeart/2005/8/layout/default"/>
    <dgm:cxn modelId="{631701E1-2D58-47EF-BAAE-3631AE3D0332}" type="presParOf" srcId="{DF1F07D7-AA6F-445C-BFD5-47A624F23366}" destId="{BFBCD3A8-0B13-4840-9B1F-FEA0C3B3D0DC}" srcOrd="18" destOrd="0" presId="urn:microsoft.com/office/officeart/2005/8/layout/default"/>
    <dgm:cxn modelId="{59E1272D-AB72-41D7-8520-A77BF54CAD5A}" type="presParOf" srcId="{DF1F07D7-AA6F-445C-BFD5-47A624F23366}" destId="{99392207-1624-8E4E-873E-C4D19B85CC81}" srcOrd="19" destOrd="0" presId="urn:microsoft.com/office/officeart/2005/8/layout/default"/>
    <dgm:cxn modelId="{CB974C39-7706-4BF7-B74D-4FA8FC8F6DB3}" type="presParOf" srcId="{DF1F07D7-AA6F-445C-BFD5-47A624F23366}" destId="{3229EA96-7A17-4EE6-90C0-A381C32BD1B3}" srcOrd="20" destOrd="0" presId="urn:microsoft.com/office/officeart/2005/8/layout/default"/>
    <dgm:cxn modelId="{B8883EFA-72F1-4B17-B5C9-E4952ED176D0}" type="presParOf" srcId="{DF1F07D7-AA6F-445C-BFD5-47A624F23366}" destId="{C7FC6925-3B08-8240-9E21-4CE8BE6F1211}" srcOrd="21" destOrd="0" presId="urn:microsoft.com/office/officeart/2005/8/layout/default"/>
    <dgm:cxn modelId="{930CE0CC-33EB-45E3-97A8-0C7E39661675}" type="presParOf" srcId="{DF1F07D7-AA6F-445C-BFD5-47A624F23366}" destId="{096ADF00-5AA0-1540-8A6F-689C5A628C79}" srcOrd="2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9F1B2-E267-A74B-BCBF-5B024FED34FC}">
      <dsp:nvSpPr>
        <dsp:cNvPr id="0" name=""/>
        <dsp:cNvSpPr/>
      </dsp:nvSpPr>
      <dsp:spPr>
        <a:xfrm rot="5400000">
          <a:off x="4074262" y="-1414085"/>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ru-RU" sz="2500" kern="1200" dirty="0">
              <a:solidFill>
                <a:schemeClr val="accent1"/>
              </a:solidFill>
            </a:rPr>
            <a:t>Почему и как ЧОРБ решит Вашу проблему?</a:t>
          </a:r>
          <a:endParaRPr lang="en-US" sz="2500" kern="1200" dirty="0">
            <a:solidFill>
              <a:schemeClr val="accent1"/>
            </a:solidFill>
          </a:endParaRPr>
        </a:p>
      </dsp:txBody>
      <dsp:txXfrm rot="-5400000">
        <a:off x="2497115" y="225792"/>
        <a:ext cx="4376586" cy="1159562"/>
      </dsp:txXfrm>
    </dsp:sp>
    <dsp:sp modelId="{723844FD-E948-2F45-B0AC-68FC4393F48C}">
      <dsp:nvSpPr>
        <dsp:cNvPr id="0" name=""/>
        <dsp:cNvSpPr/>
      </dsp:nvSpPr>
      <dsp:spPr>
        <a:xfrm>
          <a:off x="0" y="2433"/>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t>Релевантность</a:t>
          </a:r>
          <a:endParaRPr lang="en-US" sz="2300" kern="1200" dirty="0"/>
        </a:p>
      </dsp:txBody>
      <dsp:txXfrm>
        <a:off x="78412" y="80845"/>
        <a:ext cx="2340291" cy="1449453"/>
      </dsp:txXfrm>
    </dsp:sp>
    <dsp:sp modelId="{DCDB4D4B-7A27-F046-B7FA-D30FF237F4CF}">
      <dsp:nvSpPr>
        <dsp:cNvPr id="0" name=""/>
        <dsp:cNvSpPr/>
      </dsp:nvSpPr>
      <dsp:spPr>
        <a:xfrm rot="5400000">
          <a:off x="4074262" y="272505"/>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ru-RU" sz="2500" kern="1200" dirty="0">
              <a:solidFill>
                <a:srgbClr val="2D67AD"/>
              </a:solidFill>
            </a:rPr>
            <a:t>Какие особые преимущества предлагает </a:t>
          </a:r>
          <a:r>
            <a:rPr lang="ru-RU" sz="2500" kern="1200" dirty="0">
              <a:solidFill>
                <a:schemeClr val="accent1"/>
              </a:solidFill>
            </a:rPr>
            <a:t>ЧОРБ</a:t>
          </a:r>
          <a:r>
            <a:rPr lang="en-US" sz="2500" kern="1200" dirty="0">
              <a:solidFill>
                <a:srgbClr val="2D67AD"/>
              </a:solidFill>
            </a:rPr>
            <a:t>?</a:t>
          </a:r>
        </a:p>
      </dsp:txBody>
      <dsp:txXfrm rot="-5400000">
        <a:off x="2497115" y="1912382"/>
        <a:ext cx="4376586" cy="1159562"/>
      </dsp:txXfrm>
    </dsp:sp>
    <dsp:sp modelId="{988D300E-5D80-6249-A444-61F628CBA13A}">
      <dsp:nvSpPr>
        <dsp:cNvPr id="0" name=""/>
        <dsp:cNvSpPr/>
      </dsp:nvSpPr>
      <dsp:spPr>
        <a:xfrm>
          <a:off x="0" y="1689025"/>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t>Количественные преимущества </a:t>
          </a:r>
          <a:endParaRPr lang="en-US" sz="2300" kern="1200" dirty="0"/>
        </a:p>
      </dsp:txBody>
      <dsp:txXfrm>
        <a:off x="78412" y="1767437"/>
        <a:ext cx="2340291" cy="1449453"/>
      </dsp:txXfrm>
    </dsp:sp>
    <dsp:sp modelId="{FC2AAAFA-65B3-394C-8269-E86D802CC4D5}">
      <dsp:nvSpPr>
        <dsp:cNvPr id="0" name=""/>
        <dsp:cNvSpPr/>
      </dsp:nvSpPr>
      <dsp:spPr>
        <a:xfrm rot="5400000">
          <a:off x="4074262" y="1959097"/>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ru-RU" sz="2500" kern="1200" dirty="0">
              <a:solidFill>
                <a:srgbClr val="2D67AD"/>
              </a:solidFill>
            </a:rPr>
            <a:t>Почему такие преимущества могут быть получены только благодаря данной </a:t>
          </a:r>
          <a:r>
            <a:rPr lang="ru-RU" sz="2500" kern="1200" dirty="0">
              <a:solidFill>
                <a:schemeClr val="accent1"/>
              </a:solidFill>
            </a:rPr>
            <a:t>ЧОРБ?</a:t>
          </a:r>
          <a:endParaRPr lang="en-US" sz="2500" kern="1200" dirty="0">
            <a:solidFill>
              <a:srgbClr val="2D67AD"/>
            </a:solidFill>
          </a:endParaRPr>
        </a:p>
      </dsp:txBody>
      <dsp:txXfrm rot="-5400000">
        <a:off x="2497115" y="3598974"/>
        <a:ext cx="4376586" cy="1159562"/>
      </dsp:txXfrm>
    </dsp:sp>
    <dsp:sp modelId="{052E49D8-747F-EF45-9493-DB27BA94F6CB}">
      <dsp:nvSpPr>
        <dsp:cNvPr id="0" name=""/>
        <dsp:cNvSpPr/>
      </dsp:nvSpPr>
      <dsp:spPr>
        <a:xfrm>
          <a:off x="0" y="3375616"/>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t>Уникальность</a:t>
          </a:r>
          <a:endParaRPr lang="en-US" sz="2300" kern="1200" dirty="0"/>
        </a:p>
      </dsp:txBody>
      <dsp:txXfrm>
        <a:off x="78412" y="3454028"/>
        <a:ext cx="2340291" cy="144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968CA-E042-5C42-9783-525134758867}">
      <dsp:nvSpPr>
        <dsp:cNvPr id="0" name=""/>
        <dsp:cNvSpPr/>
      </dsp:nvSpPr>
      <dsp:spPr>
        <a:xfrm>
          <a:off x="0" y="255743"/>
          <a:ext cx="7560840" cy="2128896"/>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333248" rIns="586805" bIns="128016" numCol="1" spcCol="1270" anchor="t" anchorCtr="0">
          <a:noAutofit/>
        </a:bodyPr>
        <a:lstStyle/>
        <a:p>
          <a:pPr marL="0" lvl="1" indent="0" algn="l" defTabSz="800100" rtl="0">
            <a:lnSpc>
              <a:spcPct val="90000"/>
            </a:lnSpc>
            <a:spcBef>
              <a:spcPct val="0"/>
            </a:spcBef>
            <a:spcAft>
              <a:spcPct val="15000"/>
            </a:spcAft>
            <a:buChar char="••"/>
          </a:pPr>
          <a:r>
            <a:rPr lang="en-GB" sz="1800" b="0" kern="1200" dirty="0">
              <a:solidFill>
                <a:schemeClr val="bg1"/>
              </a:solidFill>
              <a:latin typeface="Arial" panose="020B0604020202020204" pitchFamily="34" charset="0"/>
              <a:cs typeface="Arial" panose="020B0604020202020204" pitchFamily="34" charset="0"/>
            </a:rPr>
            <a:t> </a:t>
          </a:r>
          <a:r>
            <a:rPr lang="ru-RU" sz="1800" b="0" kern="1200" dirty="0">
              <a:solidFill>
                <a:schemeClr val="bg1"/>
              </a:solidFill>
              <a:latin typeface="Arial" panose="020B0604020202020204" pitchFamily="34" charset="0"/>
              <a:cs typeface="Arial" panose="020B0604020202020204" pitchFamily="34" charset="0"/>
            </a:rPr>
            <a:t>Кол-во членов;</a:t>
          </a:r>
          <a:r>
            <a:rPr lang="en-GB" sz="1800" b="0" kern="1200" dirty="0">
              <a:solidFill>
                <a:schemeClr val="bg1"/>
              </a:solidFill>
              <a:latin typeface="Arial" panose="020B0604020202020204" pitchFamily="34" charset="0"/>
              <a:cs typeface="Arial" panose="020B0604020202020204" pitchFamily="34" charset="0"/>
            </a:rPr>
            <a:t> % </a:t>
          </a:r>
          <a:r>
            <a:rPr lang="ru-RU" sz="1800" b="0" kern="1200" dirty="0">
              <a:solidFill>
                <a:schemeClr val="bg1"/>
              </a:solidFill>
              <a:latin typeface="Arial" panose="020B0604020202020204" pitchFamily="34" charset="0"/>
              <a:cs typeface="Arial" panose="020B0604020202020204" pitchFamily="34" charset="0"/>
            </a:rPr>
            <a:t>членов, выплачивающих взносы</a:t>
          </a:r>
          <a:endParaRPr lang="en-US" sz="1800" b="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ru-RU" sz="1800" b="0" kern="1200" dirty="0">
              <a:solidFill>
                <a:schemeClr val="bg1"/>
              </a:solidFill>
              <a:latin typeface="Arial" panose="020B0604020202020204" pitchFamily="34" charset="0"/>
              <a:cs typeface="Arial" panose="020B0604020202020204" pitchFamily="34" charset="0"/>
            </a:rPr>
            <a:t>Количество членов по секторам / размеру</a:t>
          </a:r>
          <a:endParaRPr lang="en-GB" sz="1800" b="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ru-RU" sz="1800" b="0" kern="1200" dirty="0">
              <a:solidFill>
                <a:schemeClr val="bg1"/>
              </a:solidFill>
              <a:latin typeface="Arial" panose="020B0604020202020204" pitchFamily="34" charset="0"/>
              <a:cs typeface="Arial" panose="020B0604020202020204" pitchFamily="34" charset="0"/>
            </a:rPr>
            <a:t>Кол-во сотрудников по каждому члену/ Общее количество сотрудников</a:t>
          </a:r>
          <a:r>
            <a:rPr lang="en-US" sz="1800" b="0" kern="1200" dirty="0">
              <a:solidFill>
                <a:schemeClr val="bg1"/>
              </a:solidFill>
              <a:latin typeface="Arial" panose="020B0604020202020204" pitchFamily="34" charset="0"/>
              <a:cs typeface="Arial" panose="020B0604020202020204" pitchFamily="34" charset="0"/>
            </a:rPr>
            <a:t>    </a:t>
          </a:r>
        </a:p>
        <a:p>
          <a:pPr marL="171450" lvl="1" indent="-171450" algn="l" defTabSz="800100">
            <a:lnSpc>
              <a:spcPct val="90000"/>
            </a:lnSpc>
            <a:spcBef>
              <a:spcPct val="0"/>
            </a:spcBef>
            <a:spcAft>
              <a:spcPct val="15000"/>
            </a:spcAft>
            <a:buChar char="••"/>
          </a:pPr>
          <a:r>
            <a:rPr lang="ru-RU" sz="1800" b="0" kern="1200" dirty="0">
              <a:solidFill>
                <a:schemeClr val="bg1"/>
              </a:solidFill>
              <a:latin typeface="Arial" panose="020B0604020202020204" pitchFamily="34" charset="0"/>
              <a:cs typeface="Arial" panose="020B0604020202020204" pitchFamily="34" charset="0"/>
            </a:rPr>
            <a:t>Оборот каждого члена / Общий ВВП по региону или району</a:t>
          </a:r>
          <a:endParaRPr lang="en-US" sz="1800" b="0" kern="1200" dirty="0">
            <a:solidFill>
              <a:schemeClr val="bg1"/>
            </a:solidFill>
            <a:latin typeface="Arial" panose="020B0604020202020204" pitchFamily="34" charset="0"/>
            <a:cs typeface="Arial" panose="020B0604020202020204" pitchFamily="34" charset="0"/>
          </a:endParaRPr>
        </a:p>
      </dsp:txBody>
      <dsp:txXfrm>
        <a:off x="0" y="255743"/>
        <a:ext cx="7560840" cy="2128896"/>
      </dsp:txXfrm>
    </dsp:sp>
    <dsp:sp modelId="{153A9AE2-03C2-3F49-B67F-E4231F96A35A}">
      <dsp:nvSpPr>
        <dsp:cNvPr id="0" name=""/>
        <dsp:cNvSpPr/>
      </dsp:nvSpPr>
      <dsp:spPr>
        <a:xfrm>
          <a:off x="378042" y="19583"/>
          <a:ext cx="5292588" cy="47232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ru-RU" sz="1800" b="1" kern="1200" dirty="0">
              <a:latin typeface="Arial" panose="020B0604020202020204" pitchFamily="34" charset="0"/>
              <a:cs typeface="Arial" panose="020B0604020202020204" pitchFamily="34" charset="0"/>
            </a:rPr>
            <a:t>Представительность</a:t>
          </a:r>
          <a:endParaRPr lang="en-US" sz="1800" b="1" kern="1200" dirty="0">
            <a:latin typeface="Arial" panose="020B0604020202020204" pitchFamily="34" charset="0"/>
            <a:cs typeface="Arial" panose="020B0604020202020204" pitchFamily="34" charset="0"/>
          </a:endParaRPr>
        </a:p>
      </dsp:txBody>
      <dsp:txXfrm>
        <a:off x="401099" y="42640"/>
        <a:ext cx="5246474" cy="426206"/>
      </dsp:txXfrm>
    </dsp:sp>
    <dsp:sp modelId="{ABAB7AC1-4510-4947-821A-3FE829F2A973}">
      <dsp:nvSpPr>
        <dsp:cNvPr id="0" name=""/>
        <dsp:cNvSpPr/>
      </dsp:nvSpPr>
      <dsp:spPr>
        <a:xfrm>
          <a:off x="0" y="2707199"/>
          <a:ext cx="7560840" cy="718200"/>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333248" rIns="586805" bIns="128016" numCol="1" spcCol="1270" anchor="t" anchorCtr="0">
          <a:noAutofit/>
        </a:bodyPr>
        <a:lstStyle/>
        <a:p>
          <a:pPr marL="57150" lvl="1" indent="0" algn="l" defTabSz="444500">
            <a:lnSpc>
              <a:spcPct val="90000"/>
            </a:lnSpc>
            <a:spcBef>
              <a:spcPct val="0"/>
            </a:spcBef>
            <a:spcAft>
              <a:spcPct val="15000"/>
            </a:spcAft>
            <a:buChar char="••"/>
          </a:pPr>
          <a:r>
            <a:rPr lang="en-GB" sz="1800" b="0" kern="1200" dirty="0">
              <a:solidFill>
                <a:schemeClr val="bg1"/>
              </a:solidFill>
              <a:latin typeface="Arial" panose="020B0604020202020204" pitchFamily="34" charset="0"/>
              <a:cs typeface="Arial" panose="020B0604020202020204" pitchFamily="34" charset="0"/>
            </a:rPr>
            <a:t>% </a:t>
          </a:r>
          <a:r>
            <a:rPr lang="ru-RU" sz="1800" b="0" kern="1200" dirty="0">
              <a:solidFill>
                <a:schemeClr val="bg1"/>
              </a:solidFill>
              <a:latin typeface="Arial" panose="020B0604020202020204" pitchFamily="34" charset="0"/>
              <a:cs typeface="Arial" panose="020B0604020202020204" pitchFamily="34" charset="0"/>
            </a:rPr>
            <a:t>членов, пользующихся услугами</a:t>
          </a:r>
          <a:endParaRPr lang="en-US" sz="1800" b="0" kern="1200" dirty="0">
            <a:solidFill>
              <a:schemeClr val="bg1"/>
            </a:solidFill>
            <a:latin typeface="Candara" pitchFamily="34" charset="0"/>
          </a:endParaRPr>
        </a:p>
      </dsp:txBody>
      <dsp:txXfrm>
        <a:off x="0" y="2707199"/>
        <a:ext cx="7560840" cy="718200"/>
      </dsp:txXfrm>
    </dsp:sp>
    <dsp:sp modelId="{55CF05FB-39D4-FE49-8B07-53E22E159323}">
      <dsp:nvSpPr>
        <dsp:cNvPr id="0" name=""/>
        <dsp:cNvSpPr/>
      </dsp:nvSpPr>
      <dsp:spPr>
        <a:xfrm>
          <a:off x="378042" y="2471039"/>
          <a:ext cx="5292588" cy="47232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ru-RU" sz="1800" b="1" kern="1200" dirty="0">
              <a:latin typeface="Arial" panose="020B0604020202020204" pitchFamily="34" charset="0"/>
              <a:cs typeface="Arial" panose="020B0604020202020204" pitchFamily="34" charset="0"/>
            </a:rPr>
            <a:t>Интенсивность</a:t>
          </a:r>
          <a:endParaRPr lang="en-US" sz="1800" b="1" kern="1200" dirty="0">
            <a:latin typeface="Arial" panose="020B0604020202020204" pitchFamily="34" charset="0"/>
            <a:cs typeface="Arial" panose="020B0604020202020204" pitchFamily="34" charset="0"/>
          </a:endParaRPr>
        </a:p>
      </dsp:txBody>
      <dsp:txXfrm>
        <a:off x="401099" y="2494096"/>
        <a:ext cx="5246474" cy="426206"/>
      </dsp:txXfrm>
    </dsp:sp>
    <dsp:sp modelId="{871D9545-2D4C-B641-AC62-530AF32AFB76}">
      <dsp:nvSpPr>
        <dsp:cNvPr id="0" name=""/>
        <dsp:cNvSpPr/>
      </dsp:nvSpPr>
      <dsp:spPr>
        <a:xfrm>
          <a:off x="0" y="3747960"/>
          <a:ext cx="7560840" cy="957600"/>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333248" rIns="586805" bIns="128016" numCol="1" spcCol="1270" anchor="t" anchorCtr="0">
          <a:noAutofit/>
        </a:bodyPr>
        <a:lstStyle/>
        <a:p>
          <a:pPr marL="171450" lvl="1" indent="-171450" algn="l" defTabSz="800100" rtl="0">
            <a:lnSpc>
              <a:spcPct val="90000"/>
            </a:lnSpc>
            <a:spcBef>
              <a:spcPct val="0"/>
            </a:spcBef>
            <a:spcAft>
              <a:spcPct val="15000"/>
            </a:spcAft>
            <a:buChar char="••"/>
          </a:pPr>
          <a:r>
            <a:rPr lang="ru-RU" sz="1800" b="0" kern="1200" dirty="0">
              <a:solidFill>
                <a:schemeClr val="bg1"/>
              </a:solidFill>
              <a:latin typeface="Arial" panose="020B0604020202020204" pitchFamily="34" charset="0"/>
              <a:cs typeface="Arial" panose="020B0604020202020204" pitchFamily="34" charset="0"/>
            </a:rPr>
            <a:t>Уровень привлечения</a:t>
          </a:r>
          <a:r>
            <a:rPr lang="en-GB" sz="1800" b="0" kern="1200" dirty="0">
              <a:solidFill>
                <a:schemeClr val="bg1"/>
              </a:solidFill>
              <a:latin typeface="Arial" panose="020B0604020202020204" pitchFamily="34" charset="0"/>
              <a:cs typeface="Arial" panose="020B0604020202020204" pitchFamily="34" charset="0"/>
            </a:rPr>
            <a:t> – </a:t>
          </a:r>
          <a:r>
            <a:rPr lang="ru-RU" sz="1800" b="0" kern="1200" dirty="0">
              <a:solidFill>
                <a:schemeClr val="bg1"/>
              </a:solidFill>
              <a:latin typeface="Arial" panose="020B0604020202020204" pitchFamily="34" charset="0"/>
              <a:cs typeface="Arial" panose="020B0604020202020204" pitchFamily="34" charset="0"/>
            </a:rPr>
            <a:t>Уровень сохранения</a:t>
          </a:r>
          <a:r>
            <a:rPr lang="en-GB" sz="1800" b="0" kern="1200" dirty="0">
              <a:solidFill>
                <a:schemeClr val="bg1"/>
              </a:solidFill>
              <a:latin typeface="Arial" panose="020B0604020202020204" pitchFamily="34" charset="0"/>
              <a:cs typeface="Arial" panose="020B0604020202020204" pitchFamily="34" charset="0"/>
            </a:rPr>
            <a:t> – </a:t>
          </a:r>
          <a:r>
            <a:rPr lang="ru-RU" sz="1800" b="0" kern="1200" dirty="0">
              <a:solidFill>
                <a:schemeClr val="bg1"/>
              </a:solidFill>
              <a:latin typeface="Arial" panose="020B0604020202020204" pitchFamily="34" charset="0"/>
              <a:cs typeface="Arial" panose="020B0604020202020204" pitchFamily="34" charset="0"/>
            </a:rPr>
            <a:t>Средний уровень лояльности</a:t>
          </a:r>
          <a:endParaRPr lang="en-US" sz="1800" b="0" kern="1200" dirty="0">
            <a:solidFill>
              <a:schemeClr val="bg1"/>
            </a:solidFill>
            <a:latin typeface="Arial" panose="020B0604020202020204" pitchFamily="34" charset="0"/>
            <a:cs typeface="Arial" panose="020B0604020202020204" pitchFamily="34" charset="0"/>
          </a:endParaRPr>
        </a:p>
      </dsp:txBody>
      <dsp:txXfrm>
        <a:off x="0" y="3747960"/>
        <a:ext cx="7560840" cy="957600"/>
      </dsp:txXfrm>
    </dsp:sp>
    <dsp:sp modelId="{8364DB37-A002-7D44-9760-E13C048A2AF1}">
      <dsp:nvSpPr>
        <dsp:cNvPr id="0" name=""/>
        <dsp:cNvSpPr/>
      </dsp:nvSpPr>
      <dsp:spPr>
        <a:xfrm>
          <a:off x="378042" y="3511800"/>
          <a:ext cx="5292588" cy="47232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ru-RU" sz="1800" b="1" kern="1200" dirty="0">
              <a:latin typeface="Arial" panose="020B0604020202020204" pitchFamily="34" charset="0"/>
              <a:cs typeface="Arial" panose="020B0604020202020204" pitchFamily="34" charset="0"/>
            </a:rPr>
            <a:t>Релевантность</a:t>
          </a:r>
          <a:endParaRPr lang="en-US" sz="1800" b="1" kern="1200" dirty="0">
            <a:latin typeface="Arial" panose="020B0604020202020204" pitchFamily="34" charset="0"/>
            <a:cs typeface="Arial" panose="020B0604020202020204" pitchFamily="34" charset="0"/>
          </a:endParaRPr>
        </a:p>
      </dsp:txBody>
      <dsp:txXfrm>
        <a:off x="401099" y="3534857"/>
        <a:ext cx="524647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F569-6EDE-4FAA-B9D2-C0D02D09B52F}">
      <dsp:nvSpPr>
        <dsp:cNvPr id="0" name=""/>
        <dsp:cNvSpPr/>
      </dsp:nvSpPr>
      <dsp:spPr>
        <a:xfrm>
          <a:off x="0"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a:t>Данные о членах в файлах </a:t>
          </a:r>
          <a:r>
            <a:rPr lang="en-GB" sz="1400" kern="1200" dirty="0"/>
            <a:t>Excel: </a:t>
          </a:r>
          <a:r>
            <a:rPr lang="ru-RU" sz="1400" kern="1200" dirty="0"/>
            <a:t>часто только названия и адреса</a:t>
          </a:r>
          <a:endParaRPr lang="en-GB" sz="1400" kern="1200" dirty="0"/>
        </a:p>
      </dsp:txBody>
      <dsp:txXfrm>
        <a:off x="0" y="436548"/>
        <a:ext cx="1710189" cy="1026114"/>
      </dsp:txXfrm>
    </dsp:sp>
    <dsp:sp modelId="{C7E6DC6C-6AB3-4684-9F2E-742C902273D2}">
      <dsp:nvSpPr>
        <dsp:cNvPr id="0" name=""/>
        <dsp:cNvSpPr/>
      </dsp:nvSpPr>
      <dsp:spPr>
        <a:xfrm>
          <a:off x="1881209"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a:t>Различные места хранения информации о членах</a:t>
          </a:r>
          <a:endParaRPr lang="en-GB" sz="1400" kern="1200" dirty="0"/>
        </a:p>
      </dsp:txBody>
      <dsp:txXfrm>
        <a:off x="1881209" y="436548"/>
        <a:ext cx="1710189" cy="1026114"/>
      </dsp:txXfrm>
    </dsp:sp>
    <dsp:sp modelId="{5C4A40B6-2402-47D1-AB6B-E4916ADD18B6}">
      <dsp:nvSpPr>
        <dsp:cNvPr id="0" name=""/>
        <dsp:cNvSpPr/>
      </dsp:nvSpPr>
      <dsp:spPr>
        <a:xfrm>
          <a:off x="3762418"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a:t>Возможность проведения анализа или отчетности ограничена</a:t>
          </a:r>
          <a:endParaRPr lang="en-GB" sz="1400" kern="1200" dirty="0"/>
        </a:p>
      </dsp:txBody>
      <dsp:txXfrm>
        <a:off x="3762418" y="436548"/>
        <a:ext cx="1710189" cy="1026114"/>
      </dsp:txXfrm>
    </dsp:sp>
    <dsp:sp modelId="{7175AAEF-4EB3-4607-BFEA-6145A8082165}">
      <dsp:nvSpPr>
        <dsp:cNvPr id="0" name=""/>
        <dsp:cNvSpPr/>
      </dsp:nvSpPr>
      <dsp:spPr>
        <a:xfrm>
          <a:off x="940604" y="1633681"/>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a:t>Статичность</a:t>
          </a:r>
          <a:r>
            <a:rPr lang="en-GB" sz="1400" kern="1200" dirty="0"/>
            <a:t>: </a:t>
          </a:r>
          <a:r>
            <a:rPr lang="ru-RU" sz="1400" kern="1200" dirty="0"/>
            <a:t>невозможно определить связь</a:t>
          </a:r>
          <a:endParaRPr lang="en-GB" sz="1400" kern="1200" dirty="0"/>
        </a:p>
      </dsp:txBody>
      <dsp:txXfrm>
        <a:off x="940604" y="1633681"/>
        <a:ext cx="1710189" cy="1026114"/>
      </dsp:txXfrm>
    </dsp:sp>
    <dsp:sp modelId="{597643F5-6CCF-4440-A625-3711A08792C9}">
      <dsp:nvSpPr>
        <dsp:cNvPr id="0" name=""/>
        <dsp:cNvSpPr/>
      </dsp:nvSpPr>
      <dsp:spPr>
        <a:xfrm>
          <a:off x="2821813" y="1633681"/>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a:t>Трудоемкий процесс обновления (редко поддерживается регулярность)</a:t>
          </a:r>
          <a:endParaRPr lang="en-GB" sz="1400" kern="1200" dirty="0"/>
        </a:p>
      </dsp:txBody>
      <dsp:txXfrm>
        <a:off x="2821813" y="1633681"/>
        <a:ext cx="1710189" cy="1026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F569-6EDE-4FAA-B9D2-C0D02D09B52F}">
      <dsp:nvSpPr>
        <dsp:cNvPr id="0" name=""/>
        <dsp:cNvSpPr/>
      </dsp:nvSpPr>
      <dsp:spPr>
        <a:xfrm>
          <a:off x="4048" y="3907"/>
          <a:ext cx="3033404" cy="3812516"/>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b="1" kern="1200" dirty="0"/>
            <a:t>Как</a:t>
          </a:r>
          <a:r>
            <a:rPr lang="en-GB" sz="1600" b="1" kern="1200" dirty="0"/>
            <a:t> CRM </a:t>
          </a:r>
          <a:r>
            <a:rPr lang="ru-RU" sz="1600" b="1" kern="1200" dirty="0"/>
            <a:t>может быть полезна для стратегии членства?</a:t>
          </a:r>
          <a:endParaRPr lang="en-GB" sz="1600" b="1" kern="1200" dirty="0"/>
        </a:p>
        <a:p>
          <a:pPr marL="171450" lvl="1" indent="-171450" algn="l" defTabSz="711200" rtl="0">
            <a:lnSpc>
              <a:spcPct val="90000"/>
            </a:lnSpc>
            <a:spcBef>
              <a:spcPct val="0"/>
            </a:spcBef>
            <a:spcAft>
              <a:spcPct val="15000"/>
            </a:spcAft>
            <a:buChar char="••"/>
          </a:pPr>
          <a:r>
            <a:rPr lang="ru-RU" sz="1600" kern="1200" dirty="0"/>
            <a:t>Ориентация на нужды/фокус на клиенте</a:t>
          </a:r>
          <a:endParaRPr lang="en-GB" sz="1600" kern="1200" dirty="0"/>
        </a:p>
        <a:p>
          <a:pPr marL="171450" lvl="1" indent="-171450" algn="l" defTabSz="711200">
            <a:lnSpc>
              <a:spcPct val="90000"/>
            </a:lnSpc>
            <a:spcBef>
              <a:spcPct val="0"/>
            </a:spcBef>
            <a:spcAft>
              <a:spcPct val="15000"/>
            </a:spcAft>
            <a:buChar char="••"/>
          </a:pPr>
          <a:r>
            <a:rPr lang="ru-RU" sz="1600" kern="1200" dirty="0"/>
            <a:t>Сегментация</a:t>
          </a:r>
          <a:endParaRPr lang="en-GB" sz="1600" kern="1200" dirty="0"/>
        </a:p>
        <a:p>
          <a:pPr marL="171450" lvl="1" indent="-171450" algn="l" defTabSz="711200">
            <a:lnSpc>
              <a:spcPct val="90000"/>
            </a:lnSpc>
            <a:spcBef>
              <a:spcPct val="0"/>
            </a:spcBef>
            <a:spcAft>
              <a:spcPct val="15000"/>
            </a:spcAft>
            <a:buChar char="••"/>
          </a:pPr>
          <a:r>
            <a:rPr lang="ru-RU" sz="1600" kern="1200" dirty="0"/>
            <a:t>Создание долгосрочных контактов и поддержка лояльности</a:t>
          </a:r>
          <a:endParaRPr lang="en-GB" sz="1600" kern="1200" dirty="0"/>
        </a:p>
        <a:p>
          <a:pPr marL="171450" lvl="1" indent="-171450" algn="l" defTabSz="711200">
            <a:lnSpc>
              <a:spcPct val="90000"/>
            </a:lnSpc>
            <a:spcBef>
              <a:spcPct val="0"/>
            </a:spcBef>
            <a:spcAft>
              <a:spcPct val="15000"/>
            </a:spcAft>
            <a:buChar char="••"/>
          </a:pPr>
          <a:r>
            <a:rPr lang="ru-RU" sz="1600" kern="1200" dirty="0"/>
            <a:t>Постоянный мониторинг результатов</a:t>
          </a:r>
          <a:r>
            <a:rPr lang="en-GB" sz="1600" kern="1200" dirty="0"/>
            <a:t> </a:t>
          </a:r>
        </a:p>
        <a:p>
          <a:pPr marL="171450" lvl="1" indent="-171450" algn="l" defTabSz="711200">
            <a:lnSpc>
              <a:spcPct val="90000"/>
            </a:lnSpc>
            <a:spcBef>
              <a:spcPct val="0"/>
            </a:spcBef>
            <a:spcAft>
              <a:spcPct val="15000"/>
            </a:spcAft>
            <a:buChar char="••"/>
          </a:pPr>
          <a:r>
            <a:rPr lang="ru-RU" sz="1600" kern="1200" dirty="0" smtClean="0"/>
            <a:t>Информационно-технологическая поддержка!</a:t>
          </a:r>
          <a:endParaRPr lang="en-GB" sz="1600" kern="1200" dirty="0"/>
        </a:p>
      </dsp:txBody>
      <dsp:txXfrm>
        <a:off x="4048" y="3907"/>
        <a:ext cx="3033404" cy="3812516"/>
      </dsp:txXfrm>
    </dsp:sp>
    <dsp:sp modelId="{6658964A-D6EB-4036-B3D4-EB92FB1E29A3}">
      <dsp:nvSpPr>
        <dsp:cNvPr id="0" name=""/>
        <dsp:cNvSpPr/>
      </dsp:nvSpPr>
      <dsp:spPr>
        <a:xfrm>
          <a:off x="3340793" y="3925"/>
          <a:ext cx="3033404" cy="3812498"/>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a:t>Что предлагает </a:t>
          </a:r>
          <a:r>
            <a:rPr lang="en-GB" sz="1600" b="1" kern="1200" dirty="0"/>
            <a:t>CRM?</a:t>
          </a:r>
        </a:p>
        <a:p>
          <a:pPr marL="171450" lvl="1" indent="-171450" algn="l" defTabSz="711200">
            <a:lnSpc>
              <a:spcPct val="90000"/>
            </a:lnSpc>
            <a:spcBef>
              <a:spcPct val="0"/>
            </a:spcBef>
            <a:spcAft>
              <a:spcPct val="15000"/>
            </a:spcAft>
            <a:buChar char="••"/>
          </a:pPr>
          <a:r>
            <a:rPr lang="ru-RU" sz="1600" kern="1200" dirty="0"/>
            <a:t>Качественные базовые данные</a:t>
          </a:r>
          <a:r>
            <a:rPr lang="en-GB" sz="1600" kern="1200" dirty="0"/>
            <a:t> (</a:t>
          </a:r>
          <a:r>
            <a:rPr lang="ru-RU" sz="1600" kern="1200" dirty="0"/>
            <a:t>Количество членов</a:t>
          </a:r>
          <a:r>
            <a:rPr lang="en-US" sz="1600" kern="1200" dirty="0"/>
            <a:t>: </a:t>
          </a:r>
          <a:r>
            <a:rPr lang="ru-RU" sz="1600" kern="1200" dirty="0"/>
            <a:t>общее</a:t>
          </a:r>
          <a:r>
            <a:rPr lang="en-US" sz="1600" kern="1200" dirty="0"/>
            <a:t> / </a:t>
          </a:r>
          <a:r>
            <a:rPr lang="ru-RU" sz="1600" kern="1200" dirty="0"/>
            <a:t>сохраненные</a:t>
          </a:r>
          <a:r>
            <a:rPr lang="en-US" sz="1600" kern="1200" dirty="0"/>
            <a:t> / </a:t>
          </a:r>
          <a:r>
            <a:rPr lang="ru-RU" sz="1600" kern="1200" dirty="0"/>
            <a:t>новые</a:t>
          </a:r>
          <a:r>
            <a:rPr lang="en-US" sz="1600" kern="1200" dirty="0"/>
            <a:t>; </a:t>
          </a:r>
          <a:r>
            <a:rPr lang="ru-RU" sz="1600" kern="1200" dirty="0"/>
            <a:t>Характеристики</a:t>
          </a:r>
          <a:r>
            <a:rPr lang="en-US" sz="1600" kern="1200" dirty="0"/>
            <a:t>: </a:t>
          </a:r>
          <a:r>
            <a:rPr lang="ru-RU" sz="1600" kern="1200" dirty="0"/>
            <a:t>размер</a:t>
          </a:r>
          <a:r>
            <a:rPr lang="en-US" sz="1600" kern="1200" dirty="0"/>
            <a:t>; </a:t>
          </a:r>
          <a:r>
            <a:rPr lang="ru-RU" sz="1600" kern="1200" dirty="0"/>
            <a:t>регион</a:t>
          </a:r>
          <a:r>
            <a:rPr lang="en-US" sz="1600" kern="1200" dirty="0"/>
            <a:t>, </a:t>
          </a:r>
          <a:r>
            <a:rPr lang="ru-RU" sz="1600" kern="1200" dirty="0"/>
            <a:t>сектор</a:t>
          </a:r>
          <a:r>
            <a:rPr lang="en-US" sz="1600" kern="1200" dirty="0"/>
            <a:t>; </a:t>
          </a:r>
          <a:r>
            <a:rPr lang="ru-RU" sz="1600" kern="1200" dirty="0"/>
            <a:t>статус оплаты</a:t>
          </a:r>
          <a:r>
            <a:rPr lang="en-GB" sz="1600" kern="1200" dirty="0"/>
            <a:t>)</a:t>
          </a:r>
        </a:p>
        <a:p>
          <a:pPr marL="171450" lvl="1" indent="-171450" algn="l" defTabSz="711200">
            <a:lnSpc>
              <a:spcPct val="90000"/>
            </a:lnSpc>
            <a:spcBef>
              <a:spcPct val="0"/>
            </a:spcBef>
            <a:spcAft>
              <a:spcPct val="15000"/>
            </a:spcAft>
            <a:buChar char="••"/>
          </a:pPr>
          <a:r>
            <a:rPr lang="ru-RU" sz="1600" kern="1200" dirty="0"/>
            <a:t>Качественные данные для мониторинга</a:t>
          </a:r>
          <a:r>
            <a:rPr lang="en-US" sz="1600" kern="1200" dirty="0"/>
            <a:t>: </a:t>
          </a:r>
          <a:r>
            <a:rPr lang="ru-RU" sz="1600" kern="1200" dirty="0"/>
            <a:t>Как клиенты пользуются услугами ОР</a:t>
          </a:r>
          <a:endParaRPr lang="en-GB" sz="1600" kern="1200" dirty="0"/>
        </a:p>
        <a:p>
          <a:pPr marL="171450" lvl="1" indent="-171450" algn="l" defTabSz="711200">
            <a:lnSpc>
              <a:spcPct val="90000"/>
            </a:lnSpc>
            <a:spcBef>
              <a:spcPct val="0"/>
            </a:spcBef>
            <a:spcAft>
              <a:spcPct val="15000"/>
            </a:spcAft>
            <a:buChar char="••"/>
          </a:pPr>
          <a:r>
            <a:rPr lang="ru-RU" sz="1600" kern="1200" dirty="0"/>
            <a:t>Совместно используемые данные</a:t>
          </a:r>
          <a:r>
            <a:rPr lang="en-GB" sz="1600" kern="1200" dirty="0"/>
            <a:t> (</a:t>
          </a:r>
          <a:r>
            <a:rPr lang="ru-RU" sz="1600" kern="1200" dirty="0"/>
            <a:t>все коллеги имеют доступ и могут обновлять)</a:t>
          </a:r>
          <a:endParaRPr lang="en-GB" sz="1600" kern="1200" dirty="0"/>
        </a:p>
        <a:p>
          <a:pPr marL="171450" lvl="1" indent="-171450" algn="l" defTabSz="711200">
            <a:lnSpc>
              <a:spcPct val="90000"/>
            </a:lnSpc>
            <a:spcBef>
              <a:spcPct val="0"/>
            </a:spcBef>
            <a:spcAft>
              <a:spcPct val="15000"/>
            </a:spcAft>
            <a:buChar char="••"/>
          </a:pPr>
          <a:r>
            <a:rPr lang="ru-RU" sz="1600" kern="1200" dirty="0"/>
            <a:t>Данные о потенциальных клиентах – то есть о новых потенциальных членах</a:t>
          </a:r>
          <a:endParaRPr lang="en-GB" sz="1600" kern="1200" dirty="0"/>
        </a:p>
      </dsp:txBody>
      <dsp:txXfrm>
        <a:off x="3340793" y="3925"/>
        <a:ext cx="3033404" cy="3812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301CB-F06F-C248-BF1F-5A4AA36665EF}">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4F4637-3C24-E742-BF1F-0983A892D03C}">
      <dsp:nvSpPr>
        <dsp:cNvPr id="0" name=""/>
        <dsp:cNvSpPr/>
      </dsp:nvSpPr>
      <dsp:spPr>
        <a:xfrm>
          <a:off x="384538" y="253918"/>
          <a:ext cx="5656275"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ru-RU" altLang="en-US" sz="2600" kern="1200" dirty="0">
              <a:solidFill>
                <a:schemeClr val="bg1"/>
              </a:solidFill>
            </a:rPr>
            <a:t>Недостаточно преимуществ</a:t>
          </a:r>
          <a:endParaRPr lang="en-US" sz="2600" kern="1200" dirty="0">
            <a:solidFill>
              <a:schemeClr val="bg1"/>
            </a:solidFill>
          </a:endParaRPr>
        </a:p>
      </dsp:txBody>
      <dsp:txXfrm>
        <a:off x="384538" y="253918"/>
        <a:ext cx="5656275" cy="508162"/>
      </dsp:txXfrm>
    </dsp:sp>
    <dsp:sp modelId="{4E333FF7-8422-5F49-84B1-258C5DA6B522}">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8A5983-8BCE-2E4D-B43D-56EEEDC88113}">
      <dsp:nvSpPr>
        <dsp:cNvPr id="0" name=""/>
        <dsp:cNvSpPr/>
      </dsp:nvSpPr>
      <dsp:spPr>
        <a:xfrm>
          <a:off x="748672" y="1015918"/>
          <a:ext cx="529214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ru-RU" altLang="en-US" sz="2600" kern="1200" dirty="0">
              <a:solidFill>
                <a:schemeClr val="bg1"/>
              </a:solidFill>
            </a:rPr>
            <a:t>Слишком дорого</a:t>
          </a:r>
          <a:endParaRPr lang="en-US" altLang="en-US" sz="2600" kern="1200" dirty="0">
            <a:solidFill>
              <a:schemeClr val="bg1"/>
            </a:solidFill>
          </a:endParaRPr>
        </a:p>
      </dsp:txBody>
      <dsp:txXfrm>
        <a:off x="748672" y="1015918"/>
        <a:ext cx="5292140" cy="508162"/>
      </dsp:txXfrm>
    </dsp:sp>
    <dsp:sp modelId="{9F20B61B-A0CA-F641-81E7-A42BB062D7D1}">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804A16-9960-2646-87C0-003F2DE09833}">
      <dsp:nvSpPr>
        <dsp:cNvPr id="0" name=""/>
        <dsp:cNvSpPr/>
      </dsp:nvSpPr>
      <dsp:spPr>
        <a:xfrm>
          <a:off x="860432" y="1777918"/>
          <a:ext cx="518038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ru-RU" altLang="en-US" sz="2600" kern="1200" dirty="0">
              <a:solidFill>
                <a:schemeClr val="bg1"/>
              </a:solidFill>
            </a:rPr>
            <a:t>Забыли обновить</a:t>
          </a:r>
          <a:endParaRPr lang="en-US" altLang="en-US" sz="2600" kern="1200" dirty="0">
            <a:solidFill>
              <a:schemeClr val="bg1"/>
            </a:solidFill>
          </a:endParaRPr>
        </a:p>
      </dsp:txBody>
      <dsp:txXfrm>
        <a:off x="860432" y="1777918"/>
        <a:ext cx="5180380" cy="508162"/>
      </dsp:txXfrm>
    </dsp:sp>
    <dsp:sp modelId="{141CAB99-0131-364E-A8D3-97918C57C6D7}">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CAC06C-C9AB-5340-AF85-71181CC30DA9}">
      <dsp:nvSpPr>
        <dsp:cNvPr id="0" name=""/>
        <dsp:cNvSpPr/>
      </dsp:nvSpPr>
      <dsp:spPr>
        <a:xfrm>
          <a:off x="748672" y="2539918"/>
          <a:ext cx="529214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ru-RU" altLang="en-US" sz="2600" kern="1200" dirty="0">
              <a:solidFill>
                <a:schemeClr val="bg1"/>
              </a:solidFill>
            </a:rPr>
            <a:t>Не в курсе предложения ЧОРБ</a:t>
          </a:r>
          <a:endParaRPr lang="en-US" altLang="en-US" sz="2600" kern="1200" dirty="0">
            <a:solidFill>
              <a:schemeClr val="bg1"/>
            </a:solidFill>
          </a:endParaRPr>
        </a:p>
      </dsp:txBody>
      <dsp:txXfrm>
        <a:off x="748672" y="2539918"/>
        <a:ext cx="5292140" cy="508162"/>
      </dsp:txXfrm>
    </dsp:sp>
    <dsp:sp modelId="{8A829693-A42A-0747-B6DC-158AD4023AC8}">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576D9D-CA05-E943-8A86-7F56A99B1EDE}">
      <dsp:nvSpPr>
        <dsp:cNvPr id="0" name=""/>
        <dsp:cNvSpPr/>
      </dsp:nvSpPr>
      <dsp:spPr>
        <a:xfrm>
          <a:off x="384538" y="3301918"/>
          <a:ext cx="5656275"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ru-RU" altLang="en-US" sz="2600" kern="1200" dirty="0">
              <a:solidFill>
                <a:schemeClr val="bg1"/>
              </a:solidFill>
            </a:rPr>
            <a:t>Не вовлечены</a:t>
          </a:r>
          <a:endParaRPr lang="en-US" altLang="en-US" sz="2600" kern="1200" dirty="0">
            <a:solidFill>
              <a:schemeClr val="bg1"/>
            </a:solidFill>
          </a:endParaRPr>
        </a:p>
      </dsp:txBody>
      <dsp:txXfrm>
        <a:off x="384538" y="3301918"/>
        <a:ext cx="5656275" cy="508162"/>
      </dsp:txXfrm>
    </dsp:sp>
    <dsp:sp modelId="{CD02E2FA-B214-7541-B9D6-5896B3EE2F4C}">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6C4D1-5309-4950-BD00-020639693B99}">
      <dsp:nvSpPr>
        <dsp:cNvPr id="0" name=""/>
        <dsp:cNvSpPr/>
      </dsp:nvSpPr>
      <dsp:spPr>
        <a:xfrm>
          <a:off x="0" y="553884"/>
          <a:ext cx="1844958" cy="1108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Посещение компании</a:t>
          </a:r>
          <a:endParaRPr lang="es-ES_tradnl" sz="1800" b="0" kern="1200" dirty="0">
            <a:latin typeface="Arial" panose="020B0604020202020204" pitchFamily="34" charset="0"/>
            <a:cs typeface="Arial" panose="020B0604020202020204" pitchFamily="34" charset="0"/>
          </a:endParaRPr>
        </a:p>
      </dsp:txBody>
      <dsp:txXfrm>
        <a:off x="0" y="553884"/>
        <a:ext cx="1844958" cy="1108836"/>
      </dsp:txXfrm>
    </dsp:sp>
    <dsp:sp modelId="{6C72E401-388A-4156-A598-CA0D8E665644}">
      <dsp:nvSpPr>
        <dsp:cNvPr id="0" name=""/>
        <dsp:cNvSpPr/>
      </dsp:nvSpPr>
      <dsp:spPr>
        <a:xfrm>
          <a:off x="2029956" y="565680"/>
          <a:ext cx="1844958" cy="1107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Послы ЧОРБ</a:t>
          </a:r>
          <a:r>
            <a:rPr lang="it-IT" sz="1800" b="0" kern="1200" dirty="0">
              <a:latin typeface="Arial" panose="020B0604020202020204" pitchFamily="34" charset="0"/>
              <a:cs typeface="Arial" panose="020B0604020202020204" pitchFamily="34" charset="0"/>
            </a:rPr>
            <a:t> (</a:t>
          </a:r>
          <a:r>
            <a:rPr lang="ru-RU" sz="1800" b="0" kern="1200" dirty="0">
              <a:latin typeface="Arial" panose="020B0604020202020204" pitchFamily="34" charset="0"/>
              <a:cs typeface="Arial" panose="020B0604020202020204" pitchFamily="34" charset="0"/>
            </a:rPr>
            <a:t>«на равных»</a:t>
          </a:r>
          <a:r>
            <a:rPr lang="it-IT" sz="1800" b="0" kern="1200" dirty="0">
              <a:latin typeface="Arial" panose="020B0604020202020204" pitchFamily="34" charset="0"/>
              <a:cs typeface="Arial" panose="020B0604020202020204" pitchFamily="34" charset="0"/>
            </a:rPr>
            <a:t>)</a:t>
          </a:r>
          <a:endParaRPr lang="es-PE" sz="1800" b="0" kern="1200" dirty="0">
            <a:latin typeface="Arial" panose="020B0604020202020204" pitchFamily="34" charset="0"/>
            <a:cs typeface="Arial" panose="020B0604020202020204" pitchFamily="34" charset="0"/>
          </a:endParaRPr>
        </a:p>
      </dsp:txBody>
      <dsp:txXfrm>
        <a:off x="2029956" y="565680"/>
        <a:ext cx="1844958" cy="1107673"/>
      </dsp:txXfrm>
    </dsp:sp>
    <dsp:sp modelId="{ED71549C-BCBB-4732-8796-2FF519C8F99A}">
      <dsp:nvSpPr>
        <dsp:cNvPr id="0" name=""/>
        <dsp:cNvSpPr/>
      </dsp:nvSpPr>
      <dsp:spPr>
        <a:xfrm>
          <a:off x="4059594" y="568012"/>
          <a:ext cx="1829501" cy="11030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Выездные презентации</a:t>
          </a:r>
          <a:r>
            <a:rPr lang="es-PE" sz="1800" b="0" kern="1200" baseline="0" dirty="0">
              <a:latin typeface="Arial" panose="020B0604020202020204" pitchFamily="34" charset="0"/>
              <a:cs typeface="Arial" panose="020B0604020202020204" pitchFamily="34" charset="0"/>
            </a:rPr>
            <a:t> </a:t>
          </a:r>
          <a:endParaRPr lang="es-PE" sz="1800" b="0" kern="1200" dirty="0">
            <a:latin typeface="Arial" panose="020B0604020202020204" pitchFamily="34" charset="0"/>
            <a:cs typeface="Arial" panose="020B0604020202020204" pitchFamily="34" charset="0"/>
          </a:endParaRPr>
        </a:p>
      </dsp:txBody>
      <dsp:txXfrm>
        <a:off x="4059594" y="568012"/>
        <a:ext cx="1829501" cy="1103008"/>
      </dsp:txXfrm>
    </dsp:sp>
    <dsp:sp modelId="{2ADE75F8-254A-40E2-9BBC-75642E7D2C8B}">
      <dsp:nvSpPr>
        <dsp:cNvPr id="0" name=""/>
        <dsp:cNvSpPr/>
      </dsp:nvSpPr>
      <dsp:spPr>
        <a:xfrm>
          <a:off x="6073774" y="565480"/>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a:latin typeface="Arial" panose="020B0604020202020204" pitchFamily="34" charset="0"/>
              <a:cs typeface="Arial" panose="020B0604020202020204" pitchFamily="34" charset="0"/>
            </a:rPr>
            <a:t>Мероприятия для информирования</a:t>
          </a:r>
          <a:r>
            <a:rPr lang="es-PE" sz="1600" b="0" kern="1200" dirty="0">
              <a:latin typeface="Arial" panose="020B0604020202020204" pitchFamily="34" charset="0"/>
              <a:cs typeface="Arial" panose="020B0604020202020204" pitchFamily="34" charset="0"/>
            </a:rPr>
            <a:t> </a:t>
          </a:r>
        </a:p>
      </dsp:txBody>
      <dsp:txXfrm>
        <a:off x="6073774" y="565480"/>
        <a:ext cx="1846787" cy="1108072"/>
      </dsp:txXfrm>
    </dsp:sp>
    <dsp:sp modelId="{AF32D189-D417-4A1D-B68A-FDE439BB365C}">
      <dsp:nvSpPr>
        <dsp:cNvPr id="0" name=""/>
        <dsp:cNvSpPr/>
      </dsp:nvSpPr>
      <dsp:spPr>
        <a:xfrm>
          <a:off x="7133" y="1863456"/>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Письма с брошюрами</a:t>
          </a:r>
          <a:endParaRPr lang="es-PE" sz="1800" b="0" kern="1200" dirty="0">
            <a:latin typeface="Arial" panose="020B0604020202020204" pitchFamily="34" charset="0"/>
            <a:cs typeface="Arial" panose="020B0604020202020204" pitchFamily="34" charset="0"/>
          </a:endParaRPr>
        </a:p>
      </dsp:txBody>
      <dsp:txXfrm>
        <a:off x="7133" y="1863456"/>
        <a:ext cx="1829501" cy="1098387"/>
      </dsp:txXfrm>
    </dsp:sp>
    <dsp:sp modelId="{8A7B3FBF-CD50-4A6E-B47E-6EECFA390E07}">
      <dsp:nvSpPr>
        <dsp:cNvPr id="0" name=""/>
        <dsp:cNvSpPr/>
      </dsp:nvSpPr>
      <dsp:spPr>
        <a:xfrm>
          <a:off x="2021313" y="1863456"/>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Звонки</a:t>
          </a:r>
          <a:endParaRPr lang="es-PE" sz="1800" b="0" kern="1200" dirty="0">
            <a:latin typeface="Arial" panose="020B0604020202020204" pitchFamily="34" charset="0"/>
            <a:cs typeface="Arial" panose="020B0604020202020204" pitchFamily="34" charset="0"/>
          </a:endParaRPr>
        </a:p>
      </dsp:txBody>
      <dsp:txXfrm>
        <a:off x="2021313" y="1863456"/>
        <a:ext cx="1829501" cy="1098387"/>
      </dsp:txXfrm>
    </dsp:sp>
    <dsp:sp modelId="{9D231DCE-EBDE-49F0-A0E5-2CEF6FD9A2FB}">
      <dsp:nvSpPr>
        <dsp:cNvPr id="0" name=""/>
        <dsp:cNvSpPr/>
      </dsp:nvSpPr>
      <dsp:spPr>
        <a:xfrm>
          <a:off x="4035493" y="1858614"/>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Реклама по радио</a:t>
          </a:r>
          <a:r>
            <a:rPr lang="es-PE" sz="1800" b="0" kern="1200" dirty="0">
              <a:latin typeface="Arial" panose="020B0604020202020204" pitchFamily="34" charset="0"/>
              <a:cs typeface="Arial" panose="020B0604020202020204" pitchFamily="34" charset="0"/>
            </a:rPr>
            <a:t>,</a:t>
          </a:r>
          <a:r>
            <a:rPr lang="ru-RU" sz="1800" b="0" kern="1200" dirty="0">
              <a:latin typeface="Arial" panose="020B0604020202020204" pitchFamily="34" charset="0"/>
              <a:cs typeface="Arial" panose="020B0604020202020204" pitchFamily="34" charset="0"/>
            </a:rPr>
            <a:t> ТВ, в газетах</a:t>
          </a:r>
          <a:endParaRPr lang="es-PE" sz="1800" b="0" kern="1200" dirty="0">
            <a:latin typeface="Arial" panose="020B0604020202020204" pitchFamily="34" charset="0"/>
            <a:cs typeface="Arial" panose="020B0604020202020204" pitchFamily="34" charset="0"/>
          </a:endParaRPr>
        </a:p>
      </dsp:txBody>
      <dsp:txXfrm>
        <a:off x="4035493" y="1858614"/>
        <a:ext cx="1846787" cy="1108072"/>
      </dsp:txXfrm>
    </dsp:sp>
    <dsp:sp modelId="{82E7CF7A-94FF-45AC-B4DA-25686DCD5EBB}">
      <dsp:nvSpPr>
        <dsp:cNvPr id="0" name=""/>
        <dsp:cNvSpPr/>
      </dsp:nvSpPr>
      <dsp:spPr>
        <a:xfrm>
          <a:off x="6066959" y="1858614"/>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Социальные медиа</a:t>
          </a:r>
          <a:endParaRPr lang="es-PE" sz="1800" b="0" kern="1200" dirty="0">
            <a:latin typeface="Arial" panose="020B0604020202020204" pitchFamily="34" charset="0"/>
            <a:cs typeface="Arial" panose="020B0604020202020204" pitchFamily="34" charset="0"/>
          </a:endParaRPr>
        </a:p>
      </dsp:txBody>
      <dsp:txXfrm>
        <a:off x="6066959" y="1858614"/>
        <a:ext cx="1846787" cy="1108072"/>
      </dsp:txXfrm>
    </dsp:sp>
    <dsp:sp modelId="{DECB9B5E-42BE-40F6-9621-4285EDEEE8F9}">
      <dsp:nvSpPr>
        <dsp:cNvPr id="0" name=""/>
        <dsp:cNvSpPr/>
      </dsp:nvSpPr>
      <dsp:spPr>
        <a:xfrm>
          <a:off x="1577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Электронная почта</a:t>
          </a:r>
          <a:r>
            <a:rPr lang="es-PE" sz="1800" b="0" kern="1200" dirty="0">
              <a:latin typeface="Arial" panose="020B0604020202020204" pitchFamily="34" charset="0"/>
              <a:cs typeface="Arial" panose="020B0604020202020204" pitchFamily="34" charset="0"/>
            </a:rPr>
            <a:t> </a:t>
          </a:r>
        </a:p>
      </dsp:txBody>
      <dsp:txXfrm>
        <a:off x="15776" y="3156207"/>
        <a:ext cx="1829501" cy="1098387"/>
      </dsp:txXfrm>
    </dsp:sp>
    <dsp:sp modelId="{BFBCD3A8-0B13-4840-9B1F-FEA0C3B3D0DC}">
      <dsp:nvSpPr>
        <dsp:cNvPr id="0" name=""/>
        <dsp:cNvSpPr/>
      </dsp:nvSpPr>
      <dsp:spPr>
        <a:xfrm>
          <a:off x="202995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Инфо-пакет для новых членов</a:t>
          </a:r>
          <a:r>
            <a:rPr lang="es-PE" sz="1800" b="0" kern="1200" dirty="0">
              <a:latin typeface="Arial" panose="020B0604020202020204" pitchFamily="34" charset="0"/>
              <a:cs typeface="Arial" panose="020B0604020202020204" pitchFamily="34" charset="0"/>
            </a:rPr>
            <a:t> </a:t>
          </a:r>
        </a:p>
      </dsp:txBody>
      <dsp:txXfrm>
        <a:off x="2029956" y="3156207"/>
        <a:ext cx="1829501" cy="1098387"/>
      </dsp:txXfrm>
    </dsp:sp>
    <dsp:sp modelId="{3229EA96-7A17-4EE6-90C0-A381C32BD1B3}">
      <dsp:nvSpPr>
        <dsp:cNvPr id="0" name=""/>
        <dsp:cNvSpPr/>
      </dsp:nvSpPr>
      <dsp:spPr>
        <a:xfrm>
          <a:off x="404413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latin typeface="Arial" panose="020B0604020202020204" pitchFamily="34" charset="0"/>
              <a:cs typeface="Arial" panose="020B0604020202020204" pitchFamily="34" charset="0"/>
            </a:rPr>
            <a:t>Вебсайт </a:t>
          </a:r>
          <a:r>
            <a:rPr lang="es-PE" sz="1800" b="0" kern="1200" baseline="0" dirty="0">
              <a:latin typeface="Arial" panose="020B0604020202020204" pitchFamily="34" charset="0"/>
              <a:cs typeface="Arial" panose="020B0604020202020204" pitchFamily="34" charset="0"/>
            </a:rPr>
            <a:t> </a:t>
          </a:r>
          <a:endParaRPr lang="es-PE" sz="1800" b="0" kern="1200" dirty="0">
            <a:latin typeface="Arial" panose="020B0604020202020204" pitchFamily="34" charset="0"/>
            <a:cs typeface="Arial" panose="020B0604020202020204" pitchFamily="34" charset="0"/>
          </a:endParaRPr>
        </a:p>
      </dsp:txBody>
      <dsp:txXfrm>
        <a:off x="4044136" y="3156207"/>
        <a:ext cx="1829501" cy="1098387"/>
      </dsp:txXfrm>
    </dsp:sp>
    <dsp:sp modelId="{096ADF00-5AA0-1540-8A6F-689C5A628C79}">
      <dsp:nvSpPr>
        <dsp:cNvPr id="0" name=""/>
        <dsp:cNvSpPr/>
      </dsp:nvSpPr>
      <dsp:spPr>
        <a:xfrm>
          <a:off x="6058316" y="3151365"/>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a:latin typeface="Arial" panose="020B0604020202020204" pitchFamily="34" charset="0"/>
              <a:cs typeface="Arial" panose="020B0604020202020204" pitchFamily="34" charset="0"/>
            </a:rPr>
            <a:t>Сотрудничество с агентствами по продвижению бизнеса</a:t>
          </a:r>
          <a:endParaRPr lang="es-PE" sz="1600" b="0" kern="1200" dirty="0">
            <a:latin typeface="Arial" panose="020B0604020202020204" pitchFamily="34" charset="0"/>
            <a:cs typeface="Arial" panose="020B0604020202020204" pitchFamily="34" charset="0"/>
          </a:endParaRPr>
        </a:p>
      </dsp:txBody>
      <dsp:txXfrm>
        <a:off x="6058316" y="3151365"/>
        <a:ext cx="1846787" cy="11080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21.11.2018</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21/11/2018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BB93F-D445-47D8-A284-AD967FE4B214}" type="slidenum">
              <a:rPr lang="en-GB" smtClean="0"/>
              <a:t>5</a:t>
            </a:fld>
            <a:endParaRPr lang="en-GB" dirty="0"/>
          </a:p>
        </p:txBody>
      </p:sp>
    </p:spTree>
    <p:extLst>
      <p:ext uri="{BB962C8B-B14F-4D97-AF65-F5344CB8AC3E}">
        <p14:creationId xmlns:p14="http://schemas.microsoft.com/office/powerpoint/2010/main" val="121836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BB93F-D445-47D8-A284-AD967FE4B214}" type="slidenum">
              <a:rPr lang="en-GB" smtClean="0"/>
              <a:t>6</a:t>
            </a:fld>
            <a:endParaRPr lang="en-GB" dirty="0"/>
          </a:p>
        </p:txBody>
      </p:sp>
    </p:spTree>
    <p:extLst>
      <p:ext uri="{BB962C8B-B14F-4D97-AF65-F5344CB8AC3E}">
        <p14:creationId xmlns:p14="http://schemas.microsoft.com/office/powerpoint/2010/main" val="573588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it-IT"/>
              <a:t>www.itcilo.org</a:t>
            </a:r>
            <a:endParaRPr lang="en-GB" dirty="0"/>
          </a:p>
        </p:txBody>
      </p:sp>
      <p:sp>
        <p:nvSpPr>
          <p:cNvPr id="5" name="Footer Placeholder 4"/>
          <p:cNvSpPr>
            <a:spLocks noGrp="1"/>
          </p:cNvSpPr>
          <p:nvPr>
            <p:ph type="ftr" sz="quarter" idx="11"/>
          </p:nvPr>
        </p:nvSpPr>
        <p:spPr/>
        <p:txBody>
          <a:bodyPr/>
          <a:lstStyle/>
          <a:p>
            <a:r>
              <a:rPr lang="it-IT"/>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r>
              <a:rPr lang="it-IT"/>
              <a:t>www.itcilo.org</a:t>
            </a:r>
            <a:endParaRPr lang="en-GB" dirty="0"/>
          </a:p>
        </p:txBody>
      </p:sp>
      <p:sp>
        <p:nvSpPr>
          <p:cNvPr id="8" name="Footer Placeholder 7"/>
          <p:cNvSpPr>
            <a:spLocks noGrp="1"/>
          </p:cNvSpPr>
          <p:nvPr>
            <p:ph type="ftr" sz="quarter" idx="11"/>
          </p:nvPr>
        </p:nvSpPr>
        <p:spPr/>
        <p:txBody>
          <a:bodyPr/>
          <a:lstStyle/>
          <a:p>
            <a:r>
              <a:rPr lang="it-IT"/>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it-IT"/>
              <a:t>www.itcilo.org</a:t>
            </a:r>
            <a:endParaRPr lang="en-GB" dirty="0"/>
          </a:p>
        </p:txBody>
      </p:sp>
      <p:sp>
        <p:nvSpPr>
          <p:cNvPr id="4" name="Footer Placeholder 3"/>
          <p:cNvSpPr>
            <a:spLocks noGrp="1"/>
          </p:cNvSpPr>
          <p:nvPr>
            <p:ph type="ftr" sz="quarter" idx="11"/>
          </p:nvPr>
        </p:nvSpPr>
        <p:spPr/>
        <p:txBody>
          <a:bodyPr/>
          <a:lstStyle/>
          <a:p>
            <a:r>
              <a:rPr lang="it-IT"/>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www.itcilo.org</a:t>
            </a:r>
            <a:endParaRPr lang="en-GB" dirty="0"/>
          </a:p>
        </p:txBody>
      </p:sp>
      <p:sp>
        <p:nvSpPr>
          <p:cNvPr id="3" name="Footer Placeholder 2"/>
          <p:cNvSpPr>
            <a:spLocks noGrp="1"/>
          </p:cNvSpPr>
          <p:nvPr>
            <p:ph type="ftr" sz="quarter" idx="11"/>
          </p:nvPr>
        </p:nvSpPr>
        <p:spPr/>
        <p:txBody>
          <a:bodyPr/>
          <a:lstStyle/>
          <a:p>
            <a:r>
              <a:rPr lang="it-IT"/>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it-IT"/>
              <a:t>www.itcilo.org</a:t>
            </a:r>
            <a:endParaRPr lang="en-GB" dirty="0"/>
          </a:p>
        </p:txBody>
      </p:sp>
      <p:sp>
        <p:nvSpPr>
          <p:cNvPr id="6" name="Footer Placeholder 5"/>
          <p:cNvSpPr>
            <a:spLocks noGrp="1"/>
          </p:cNvSpPr>
          <p:nvPr>
            <p:ph type="ftr" sz="quarter" idx="11"/>
          </p:nvPr>
        </p:nvSpPr>
        <p:spPr/>
        <p:txBody>
          <a:bodyPr/>
          <a:lstStyle/>
          <a:p>
            <a:r>
              <a:rPr lang="it-IT"/>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www.itcilo.org</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4789567"/>
            <a:ext cx="1847950" cy="18093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7704856"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nSpc>
                <a:spcPts val="4070"/>
              </a:lnSpc>
              <a:spcBef>
                <a:spcPts val="0"/>
              </a:spcBef>
              <a:defRPr/>
            </a:pPr>
            <a:r>
              <a:rPr lang="ru-RU" b="0" spc="-80" dirty="0">
                <a:solidFill>
                  <a:schemeClr val="bg1"/>
                </a:solidFill>
              </a:rPr>
              <a:t>Программа по </a:t>
            </a:r>
            <a:endParaRPr lang="en-US" b="0" spc="-80" dirty="0">
              <a:solidFill>
                <a:schemeClr val="bg1"/>
              </a:solidFill>
            </a:endParaRPr>
          </a:p>
          <a:p>
            <a:pPr marL="12700">
              <a:lnSpc>
                <a:spcPts val="4070"/>
              </a:lnSpc>
              <a:spcBef>
                <a:spcPts val="0"/>
              </a:spcBef>
              <a:defRPr/>
            </a:pPr>
            <a:r>
              <a:rPr lang="ru-RU" spc="-220" dirty="0">
                <a:solidFill>
                  <a:srgbClr val="92D050"/>
                </a:solidFill>
              </a:rPr>
              <a:t>деятельности работодателей</a:t>
            </a:r>
            <a:r>
              <a:rPr lang="en-US" dirty="0">
                <a:solidFill>
                  <a:schemeClr val="bg1"/>
                </a:solidFill>
              </a:rPr>
              <a:t/>
            </a:r>
            <a:br>
              <a:rPr lang="en-US" dirty="0">
                <a:solidFill>
                  <a:schemeClr val="bg1"/>
                </a:solidFill>
              </a:rPr>
            </a:br>
            <a:r>
              <a:rPr lang="ru-RU" sz="2000" dirty="0">
                <a:solidFill>
                  <a:prstClr val="white"/>
                </a:solidFill>
              </a:rPr>
              <a:t>Эффективные организации работодателей и бизнес организации</a:t>
            </a:r>
            <a:endParaRPr lang="en-US" sz="2000" spc="-275" dirty="0">
              <a:solidFill>
                <a:prstClr val="white"/>
              </a:solidFill>
            </a:endParaRPr>
          </a:p>
          <a:p>
            <a:pPr marL="12700">
              <a:lnSpc>
                <a:spcPts val="4070"/>
              </a:lnSpc>
              <a:spcBef>
                <a:spcPts val="0"/>
              </a:spcBef>
              <a:defRPr/>
            </a:pPr>
            <a:endParaRPr lang="en-US" sz="2000" spc="-165" dirty="0">
              <a:solidFill>
                <a:schemeClr val="bg1"/>
              </a:solidFill>
            </a:endParaRPr>
          </a:p>
        </p:txBody>
      </p:sp>
      <p:sp>
        <p:nvSpPr>
          <p:cNvPr id="7" name="TextBox 4"/>
          <p:cNvSpPr txBox="1"/>
          <p:nvPr/>
        </p:nvSpPr>
        <p:spPr>
          <a:xfrm>
            <a:off x="395536" y="5395231"/>
            <a:ext cx="7956924" cy="584775"/>
          </a:xfrm>
          <a:prstGeom prst="rect">
            <a:avLst/>
          </a:prstGeom>
          <a:noFill/>
        </p:spPr>
        <p:txBody>
          <a:bodyPr wrap="square" rtlCol="0">
            <a:spAutoFit/>
          </a:bodyPr>
          <a:lstStyle/>
          <a:p>
            <a:pPr algn="ctr"/>
            <a:r>
              <a:rPr lang="ru-RU" sz="3200" dirty="0">
                <a:solidFill>
                  <a:schemeClr val="bg1"/>
                </a:solidFill>
                <a:latin typeface="Arial" panose="020B0604020202020204" pitchFamily="34" charset="0"/>
                <a:cs typeface="Arial" panose="020B0604020202020204" pitchFamily="34" charset="0"/>
              </a:rPr>
              <a:t>Стратегия членства</a:t>
            </a:r>
            <a:endParaRPr lang="en-US" sz="3200" baseline="30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5408506"/>
            <a:ext cx="571500" cy="571500"/>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 </a:t>
            </a:r>
            <a:r>
              <a:rPr lang="ru-RU" sz="2000" dirty="0"/>
              <a:t>Определить предлагаемые преимущества</a:t>
            </a:r>
            <a:endParaRPr lang="en-US" sz="20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5" name="Content Placeholder 2"/>
          <p:cNvSpPr>
            <a:spLocks noGrp="1"/>
          </p:cNvSpPr>
          <p:nvPr>
            <p:ph idx="1"/>
          </p:nvPr>
        </p:nvSpPr>
        <p:spPr>
          <a:xfrm>
            <a:off x="457200" y="1268760"/>
            <a:ext cx="8229600" cy="4857403"/>
          </a:xfrm>
        </p:spPr>
        <p:txBody>
          <a:bodyPr/>
          <a:lstStyle/>
          <a:p>
            <a:pPr marL="0" indent="0">
              <a:buNone/>
            </a:pPr>
            <a:r>
              <a:rPr lang="ru-RU" dirty="0"/>
              <a:t>Предлагаемые преимущества ЧОРБ</a:t>
            </a:r>
            <a:endParaRPr lang="en-US" dirty="0"/>
          </a:p>
          <a:p>
            <a:r>
              <a:rPr lang="ru-RU" dirty="0"/>
              <a:t>Являются инструментом для маркетинга</a:t>
            </a:r>
            <a:r>
              <a:rPr lang="en-US" dirty="0"/>
              <a:t>,</a:t>
            </a:r>
          </a:p>
          <a:p>
            <a:r>
              <a:rPr lang="ru-RU" dirty="0"/>
              <a:t>Доступны и понятны</a:t>
            </a:r>
            <a:r>
              <a:rPr lang="en-US" dirty="0"/>
              <a:t>, </a:t>
            </a:r>
          </a:p>
          <a:p>
            <a:r>
              <a:rPr lang="ru-RU" dirty="0"/>
              <a:t>Максимально конкретны</a:t>
            </a:r>
            <a:r>
              <a:rPr lang="en-US" dirty="0"/>
              <a:t>.</a:t>
            </a:r>
          </a:p>
          <a:p>
            <a:endParaRPr lang="en-US" dirty="0"/>
          </a:p>
        </p:txBody>
      </p:sp>
      <p:sp>
        <p:nvSpPr>
          <p:cNvPr id="3" name="Rounded Rectangular Callout 2"/>
          <p:cNvSpPr/>
          <p:nvPr/>
        </p:nvSpPr>
        <p:spPr>
          <a:xfrm>
            <a:off x="2854152" y="4077072"/>
            <a:ext cx="5832648" cy="1760004"/>
          </a:xfrm>
          <a:prstGeom prst="wedgeRoundRectCallout">
            <a:avLst>
              <a:gd name="adj1" fmla="val 714"/>
              <a:gd name="adj2" fmla="val 970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t>Помните</a:t>
            </a:r>
            <a:r>
              <a:rPr lang="en-US" sz="2000" dirty="0"/>
              <a:t>: </a:t>
            </a:r>
            <a:r>
              <a:rPr lang="ru-RU" sz="2000" dirty="0"/>
              <a:t>участие в «Клубе для своих» может быть значимым фактором </a:t>
            </a:r>
            <a:r>
              <a:rPr lang="ru-RU" sz="2000" dirty="0" smtClean="0"/>
              <a:t>для принятия решения в пользу членства</a:t>
            </a:r>
            <a:r>
              <a:rPr lang="en-US" sz="2000" dirty="0" smtClean="0"/>
              <a:t>. </a:t>
            </a:r>
            <a:r>
              <a:rPr lang="ru-RU" sz="2000" dirty="0"/>
              <a:t>Важно признать это и использовать для привлечения новых членов и сохранения текущих (постоянное вовлечение)</a:t>
            </a:r>
            <a:r>
              <a:rPr lang="en-US" sz="2000" dirty="0"/>
              <a:t>.</a:t>
            </a:r>
          </a:p>
        </p:txBody>
      </p:sp>
    </p:spTree>
    <p:extLst>
      <p:ext uri="{BB962C8B-B14F-4D97-AF65-F5344CB8AC3E}">
        <p14:creationId xmlns:p14="http://schemas.microsoft.com/office/powerpoint/2010/main" val="193972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ru-RU" dirty="0"/>
              <a:t>Понимание текущей ситуации</a:t>
            </a:r>
            <a:endParaRPr lang="en-US" dirty="0"/>
          </a:p>
        </p:txBody>
      </p:sp>
      <p:sp>
        <p:nvSpPr>
          <p:cNvPr id="3" name="Content Placeholder 2"/>
          <p:cNvSpPr>
            <a:spLocks noGrp="1"/>
          </p:cNvSpPr>
          <p:nvPr>
            <p:ph idx="1"/>
          </p:nvPr>
        </p:nvSpPr>
        <p:spPr>
          <a:xfrm>
            <a:off x="457200" y="1268760"/>
            <a:ext cx="8229600" cy="5256584"/>
          </a:xfrm>
        </p:spPr>
        <p:txBody>
          <a:bodyPr>
            <a:normAutofit fontScale="85000" lnSpcReduction="10000"/>
          </a:bodyPr>
          <a:lstStyle/>
          <a:p>
            <a:pPr marL="0" indent="0">
              <a:buNone/>
            </a:pPr>
            <a:r>
              <a:rPr lang="ru-RU" dirty="0"/>
              <a:t>Всегда важно иметь верное представление о:</a:t>
            </a:r>
            <a:endParaRPr lang="en-US" dirty="0"/>
          </a:p>
          <a:p>
            <a:r>
              <a:rPr lang="ru-RU" dirty="0"/>
              <a:t>Текущем уровне членства</a:t>
            </a:r>
            <a:r>
              <a:rPr lang="en-US" dirty="0"/>
              <a:t>,</a:t>
            </a:r>
          </a:p>
          <a:p>
            <a:r>
              <a:rPr lang="ru-RU" dirty="0"/>
              <a:t>Причинах, объясняющих такие данные</a:t>
            </a:r>
            <a:r>
              <a:rPr lang="en-US" dirty="0"/>
              <a:t>.</a:t>
            </a:r>
          </a:p>
          <a:p>
            <a:endParaRPr lang="en-US" dirty="0"/>
          </a:p>
          <a:p>
            <a:r>
              <a:rPr lang="ru-RU" dirty="0"/>
              <a:t>Разработка ключевых показателей эффективности (КПЭ) по членству,</a:t>
            </a:r>
            <a:r>
              <a:rPr lang="en-US" dirty="0"/>
              <a:t> </a:t>
            </a:r>
          </a:p>
          <a:p>
            <a:r>
              <a:rPr lang="ru-RU" dirty="0"/>
              <a:t>Формирование системы для фиксирования работы с членами, и</a:t>
            </a:r>
            <a:endParaRPr lang="en-US" dirty="0"/>
          </a:p>
          <a:p>
            <a:r>
              <a:rPr lang="ru-RU" dirty="0"/>
              <a:t>Сбор качественных и количественных данных</a:t>
            </a:r>
            <a:endParaRPr lang="en-US" dirty="0"/>
          </a:p>
          <a:p>
            <a:pPr marL="0" indent="0">
              <a:buNone/>
            </a:pPr>
            <a:r>
              <a:rPr lang="ru-RU" dirty="0"/>
              <a:t>ДОЛЖНЫ производится надежной и профессионально работающей ЧОРБ</a:t>
            </a:r>
            <a:r>
              <a:rPr lang="en-US" dirty="0"/>
              <a:t>.</a:t>
            </a:r>
          </a:p>
        </p:txBody>
      </p:sp>
      <p:sp>
        <p:nvSpPr>
          <p:cNvPr id="4" name="Bent-Up Arrow 3"/>
          <p:cNvSpPr/>
          <p:nvPr/>
        </p:nvSpPr>
        <p:spPr>
          <a:xfrm rot="2488635" flipV="1">
            <a:off x="7556568" y="2160058"/>
            <a:ext cx="898733" cy="1008112"/>
          </a:xfrm>
          <a:prstGeom prst="bentUpArrow">
            <a:avLst>
              <a:gd name="adj1" fmla="val 27548"/>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874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2. </a:t>
            </a:r>
            <a:r>
              <a:rPr lang="ru-RU" dirty="0"/>
              <a:t>Понимание текущей ситуации</a:t>
            </a:r>
            <a:endParaRPr lang="es-PE" dirty="0"/>
          </a:p>
        </p:txBody>
      </p:sp>
      <p:graphicFrame>
        <p:nvGraphicFramePr>
          <p:cNvPr id="4" name="Diagram 3"/>
          <p:cNvGraphicFramePr/>
          <p:nvPr>
            <p:extLst>
              <p:ext uri="{D42A27DB-BD31-4B8C-83A1-F6EECF244321}">
                <p14:modId xmlns:p14="http://schemas.microsoft.com/office/powerpoint/2010/main" val="3198303734"/>
              </p:ext>
            </p:extLst>
          </p:nvPr>
        </p:nvGraphicFramePr>
        <p:xfrm>
          <a:off x="611560" y="2060848"/>
          <a:ext cx="756084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39552" y="908720"/>
            <a:ext cx="8136904" cy="1107996"/>
          </a:xfrm>
          <a:prstGeom prst="rect">
            <a:avLst/>
          </a:prstGeom>
        </p:spPr>
        <p:txBody>
          <a:bodyPr wrap="square">
            <a:spAutoFit/>
          </a:bodyPr>
          <a:lstStyle/>
          <a:p>
            <a:pPr>
              <a:defRPr/>
            </a:pPr>
            <a:r>
              <a:rPr lang="ru-RU" sz="2200" dirty="0">
                <a:solidFill>
                  <a:schemeClr val="accent2"/>
                </a:solidFill>
                <a:latin typeface="Arial" pitchFamily="34" charset="0"/>
                <a:cs typeface="Arial" pitchFamily="34" charset="0"/>
              </a:rPr>
              <a:t>Помните</a:t>
            </a:r>
            <a:r>
              <a:rPr lang="en-GB" sz="2200" dirty="0">
                <a:solidFill>
                  <a:schemeClr val="accent2"/>
                </a:solidFill>
                <a:latin typeface="Arial" pitchFamily="34" charset="0"/>
                <a:cs typeface="Arial" pitchFamily="34" charset="0"/>
              </a:rPr>
              <a:t>: </a:t>
            </a:r>
            <a:r>
              <a:rPr lang="ru-RU" sz="2200" dirty="0" smtClean="0">
                <a:solidFill>
                  <a:schemeClr val="accent2"/>
                </a:solidFill>
                <a:latin typeface="Arial" pitchFamily="34" charset="0"/>
                <a:cs typeface="Arial" pitchFamily="34" charset="0"/>
              </a:rPr>
              <a:t>то, </a:t>
            </a:r>
            <a:r>
              <a:rPr lang="ru-RU" sz="2200" dirty="0">
                <a:solidFill>
                  <a:schemeClr val="accent2"/>
                </a:solidFill>
                <a:latin typeface="Arial" pitchFamily="34" charset="0"/>
                <a:cs typeface="Arial" pitchFamily="34" charset="0"/>
              </a:rPr>
              <a:t>что можно измерить, может быть сделано!</a:t>
            </a:r>
            <a:endParaRPr lang="en-GB" sz="2200" dirty="0">
              <a:solidFill>
                <a:schemeClr val="accent2"/>
              </a:solidFill>
              <a:latin typeface="Arial" pitchFamily="34" charset="0"/>
              <a:cs typeface="Arial" pitchFamily="34" charset="0"/>
            </a:endParaRPr>
          </a:p>
          <a:p>
            <a:pPr>
              <a:defRPr/>
            </a:pPr>
            <a:r>
              <a:rPr lang="ru-RU" sz="2200" dirty="0">
                <a:solidFill>
                  <a:schemeClr val="accent2"/>
                </a:solidFill>
                <a:latin typeface="Arial" pitchFamily="34" charset="0"/>
                <a:cs typeface="Arial" pitchFamily="34" charset="0"/>
              </a:rPr>
              <a:t>ЧОРБ должны определять ключевые показатели эффективности для своих стратегий членства. Например:</a:t>
            </a:r>
            <a:endParaRPr lang="en-GB" sz="2200" dirty="0">
              <a:solidFill>
                <a:schemeClr val="accent2"/>
              </a:solidFill>
              <a:latin typeface="Arial" pitchFamily="34" charset="0"/>
              <a:cs typeface="Arial" pitchFamily="34" charset="0"/>
            </a:endParaRPr>
          </a:p>
        </p:txBody>
      </p:sp>
      <p:sp>
        <p:nvSpPr>
          <p:cNvPr id="6" name="object 20"/>
          <p:cNvSpPr>
            <a:spLocks noChangeArrowheads="1"/>
          </p:cNvSpPr>
          <p:nvPr/>
        </p:nvSpPr>
        <p:spPr bwMode="auto">
          <a:xfrm>
            <a:off x="8388424" y="6093296"/>
            <a:ext cx="636588" cy="762000"/>
          </a:xfrm>
          <a:prstGeom prst="rect">
            <a:avLst/>
          </a:prstGeom>
          <a:blipFill dpi="0" rotWithShape="1">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0538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5976664" cy="504056"/>
          </a:xfrm>
        </p:spPr>
        <p:txBody>
          <a:bodyPr/>
          <a:lstStyle/>
          <a:p>
            <a:r>
              <a:rPr lang="en-US" dirty="0"/>
              <a:t>2. </a:t>
            </a:r>
            <a:r>
              <a:rPr lang="ru-RU" dirty="0"/>
              <a:t>Понимание текущей ситуации</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ru-RU" dirty="0"/>
              <a:t>Фиксирование работы (взаимодействий) с членами крайне важно – часто происходит следующее:</a:t>
            </a: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080636996"/>
              </p:ext>
            </p:extLst>
          </p:nvPr>
        </p:nvGraphicFramePr>
        <p:xfrm>
          <a:off x="1979915" y="2852936"/>
          <a:ext cx="5472608"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5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ru-RU" dirty="0"/>
              <a:t>Понимание текущей ситуации</a:t>
            </a:r>
            <a:endParaRPr lang="en-US" dirty="0"/>
          </a:p>
        </p:txBody>
      </p:sp>
      <p:sp>
        <p:nvSpPr>
          <p:cNvPr id="3" name="Content Placeholder 2"/>
          <p:cNvSpPr>
            <a:spLocks noGrp="1"/>
          </p:cNvSpPr>
          <p:nvPr>
            <p:ph idx="1"/>
          </p:nvPr>
        </p:nvSpPr>
        <p:spPr>
          <a:xfrm>
            <a:off x="446856" y="851707"/>
            <a:ext cx="8229600" cy="2016224"/>
          </a:xfrm>
        </p:spPr>
        <p:txBody>
          <a:bodyPr>
            <a:normAutofit fontScale="92500"/>
          </a:bodyPr>
          <a:lstStyle/>
          <a:p>
            <a:r>
              <a:rPr lang="ru-RU" dirty="0"/>
              <a:t>Использование программного обеспечения</a:t>
            </a:r>
            <a:r>
              <a:rPr lang="en-US" dirty="0"/>
              <a:t> CRM (</a:t>
            </a:r>
            <a:r>
              <a:rPr lang="ru-RU" dirty="0"/>
              <a:t>Управление взаимоотношениями с клиентами) поможет ЧОРБ наладить профессиональные отношения с членами.</a:t>
            </a: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180286593"/>
              </p:ext>
            </p:extLst>
          </p:nvPr>
        </p:nvGraphicFramePr>
        <p:xfrm>
          <a:off x="1691680" y="2780928"/>
          <a:ext cx="6378247"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Callout 7"/>
          <p:cNvSpPr/>
          <p:nvPr/>
        </p:nvSpPr>
        <p:spPr>
          <a:xfrm>
            <a:off x="53549" y="5661248"/>
            <a:ext cx="2699792" cy="1296144"/>
          </a:xfrm>
          <a:prstGeom prst="wedgeEllipseCallout">
            <a:avLst>
              <a:gd name="adj1" fmla="val 59269"/>
              <a:gd name="adj2" fmla="val 5227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accent2"/>
                </a:solidFill>
              </a:rPr>
              <a:t>Узнайте больше о </a:t>
            </a:r>
            <a:r>
              <a:rPr lang="en-GB" sz="1200" dirty="0">
                <a:solidFill>
                  <a:schemeClr val="accent2"/>
                </a:solidFill>
              </a:rPr>
              <a:t>CRM</a:t>
            </a:r>
            <a:r>
              <a:rPr lang="ru-RU" sz="1200" dirty="0">
                <a:solidFill>
                  <a:schemeClr val="accent2"/>
                </a:solidFill>
              </a:rPr>
              <a:t>-проекте МУЦМОТ и о более чем </a:t>
            </a:r>
            <a:r>
              <a:rPr lang="en-GB" sz="1200" dirty="0">
                <a:solidFill>
                  <a:schemeClr val="accent2"/>
                </a:solidFill>
              </a:rPr>
              <a:t>60</a:t>
            </a:r>
            <a:r>
              <a:rPr lang="ru-RU" sz="1200" dirty="0">
                <a:solidFill>
                  <a:schemeClr val="accent2"/>
                </a:solidFill>
              </a:rPr>
              <a:t> ЧОРБ, использующих программу, на </a:t>
            </a:r>
            <a:r>
              <a:rPr lang="en-GB" sz="1200" dirty="0" err="1">
                <a:solidFill>
                  <a:schemeClr val="accent2"/>
                </a:solidFill>
              </a:rPr>
              <a:t>lempnet.itcilo.org</a:t>
            </a:r>
            <a:endParaRPr lang="en-GB" sz="1200" dirty="0">
              <a:solidFill>
                <a:schemeClr val="accent2"/>
              </a:solidFill>
            </a:endParaRPr>
          </a:p>
        </p:txBody>
      </p:sp>
    </p:spTree>
    <p:extLst>
      <p:ext uri="{BB962C8B-B14F-4D97-AF65-F5344CB8AC3E}">
        <p14:creationId xmlns:p14="http://schemas.microsoft.com/office/powerpoint/2010/main" val="101644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ru-RU" dirty="0"/>
              <a:t>Понимание текущей ситуации</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ru-RU" dirty="0"/>
              <a:t>5 основных проблем в связи с привлечением и сохранением членов</a:t>
            </a:r>
            <a:r>
              <a:rPr lang="en-US" dirty="0"/>
              <a:t>:</a:t>
            </a:r>
          </a:p>
          <a:p>
            <a:pPr marL="0" indent="0">
              <a:buNone/>
            </a:pP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Diagram 5"/>
          <p:cNvGraphicFramePr/>
          <p:nvPr>
            <p:extLst>
              <p:ext uri="{D42A27DB-BD31-4B8C-83A1-F6EECF244321}">
                <p14:modId xmlns:p14="http://schemas.microsoft.com/office/powerpoint/2010/main" val="1008162981"/>
              </p:ext>
            </p:extLst>
          </p:nvPr>
        </p:nvGraphicFramePr>
        <p:xfrm>
          <a:off x="1524000" y="24059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711062" y="2679303"/>
            <a:ext cx="340658" cy="461665"/>
          </a:xfrm>
          <a:prstGeom prst="rect">
            <a:avLst/>
          </a:prstGeom>
          <a:noFill/>
        </p:spPr>
        <p:txBody>
          <a:bodyPr wrap="none" rtlCol="0">
            <a:spAutoFit/>
          </a:bodyPr>
          <a:lstStyle/>
          <a:p>
            <a:r>
              <a:rPr lang="en-US" sz="2400" b="1" dirty="0">
                <a:solidFill>
                  <a:schemeClr val="accent2"/>
                </a:solidFill>
              </a:rPr>
              <a:t>1</a:t>
            </a:r>
          </a:p>
        </p:txBody>
      </p:sp>
      <p:sp>
        <p:nvSpPr>
          <p:cNvPr id="8" name="TextBox 7"/>
          <p:cNvSpPr txBox="1"/>
          <p:nvPr/>
        </p:nvSpPr>
        <p:spPr>
          <a:xfrm>
            <a:off x="2123728" y="3429000"/>
            <a:ext cx="340658" cy="461665"/>
          </a:xfrm>
          <a:prstGeom prst="rect">
            <a:avLst/>
          </a:prstGeom>
          <a:noFill/>
        </p:spPr>
        <p:txBody>
          <a:bodyPr wrap="none" rtlCol="0">
            <a:spAutoFit/>
          </a:bodyPr>
          <a:lstStyle/>
          <a:p>
            <a:r>
              <a:rPr lang="en-US" sz="2400" b="1" dirty="0">
                <a:solidFill>
                  <a:schemeClr val="accent2"/>
                </a:solidFill>
              </a:rPr>
              <a:t>2</a:t>
            </a:r>
          </a:p>
        </p:txBody>
      </p:sp>
      <p:sp>
        <p:nvSpPr>
          <p:cNvPr id="9" name="TextBox 8"/>
          <p:cNvSpPr txBox="1"/>
          <p:nvPr/>
        </p:nvSpPr>
        <p:spPr>
          <a:xfrm>
            <a:off x="2195736" y="4221088"/>
            <a:ext cx="340658" cy="461665"/>
          </a:xfrm>
          <a:prstGeom prst="rect">
            <a:avLst/>
          </a:prstGeom>
          <a:noFill/>
        </p:spPr>
        <p:txBody>
          <a:bodyPr wrap="none" rtlCol="0">
            <a:spAutoFit/>
          </a:bodyPr>
          <a:lstStyle/>
          <a:p>
            <a:r>
              <a:rPr lang="en-US" sz="2400" b="1" dirty="0">
                <a:solidFill>
                  <a:schemeClr val="accent2"/>
                </a:solidFill>
              </a:rPr>
              <a:t>3</a:t>
            </a:r>
          </a:p>
        </p:txBody>
      </p:sp>
      <p:sp>
        <p:nvSpPr>
          <p:cNvPr id="10" name="TextBox 9"/>
          <p:cNvSpPr txBox="1"/>
          <p:nvPr/>
        </p:nvSpPr>
        <p:spPr>
          <a:xfrm>
            <a:off x="2123728" y="4941168"/>
            <a:ext cx="340658" cy="461665"/>
          </a:xfrm>
          <a:prstGeom prst="rect">
            <a:avLst/>
          </a:prstGeom>
          <a:noFill/>
        </p:spPr>
        <p:txBody>
          <a:bodyPr wrap="none" rtlCol="0">
            <a:spAutoFit/>
          </a:bodyPr>
          <a:lstStyle/>
          <a:p>
            <a:r>
              <a:rPr lang="en-US" sz="2400" b="1" dirty="0">
                <a:solidFill>
                  <a:schemeClr val="accent2"/>
                </a:solidFill>
              </a:rPr>
              <a:t>4</a:t>
            </a:r>
          </a:p>
        </p:txBody>
      </p:sp>
      <p:sp>
        <p:nvSpPr>
          <p:cNvPr id="11" name="TextBox 10"/>
          <p:cNvSpPr txBox="1"/>
          <p:nvPr/>
        </p:nvSpPr>
        <p:spPr>
          <a:xfrm>
            <a:off x="1691680" y="5733256"/>
            <a:ext cx="340658" cy="461665"/>
          </a:xfrm>
          <a:prstGeom prst="rect">
            <a:avLst/>
          </a:prstGeom>
          <a:noFill/>
        </p:spPr>
        <p:txBody>
          <a:bodyPr wrap="none" rtlCol="0">
            <a:spAutoFit/>
          </a:bodyPr>
          <a:lstStyle/>
          <a:p>
            <a:r>
              <a:rPr lang="en-US" sz="2400" b="1" dirty="0">
                <a:solidFill>
                  <a:schemeClr val="accent2"/>
                </a:solidFill>
              </a:rPr>
              <a:t>5</a:t>
            </a:r>
          </a:p>
        </p:txBody>
      </p:sp>
    </p:spTree>
    <p:extLst>
      <p:ext uri="{BB962C8B-B14F-4D97-AF65-F5344CB8AC3E}">
        <p14:creationId xmlns:p14="http://schemas.microsoft.com/office/powerpoint/2010/main" val="24765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ru-RU" dirty="0"/>
              <a:t>Понимание текущей ситуации</a:t>
            </a:r>
            <a:endParaRPr lang="en-US" dirty="0"/>
          </a:p>
        </p:txBody>
      </p:sp>
      <p:sp>
        <p:nvSpPr>
          <p:cNvPr id="3" name="Content Placeholder 2"/>
          <p:cNvSpPr>
            <a:spLocks noGrp="1"/>
          </p:cNvSpPr>
          <p:nvPr>
            <p:ph idx="1"/>
          </p:nvPr>
        </p:nvSpPr>
        <p:spPr>
          <a:xfrm>
            <a:off x="457200" y="1268760"/>
            <a:ext cx="8229600" cy="5256584"/>
          </a:xfrm>
        </p:spPr>
        <p:txBody>
          <a:bodyPr>
            <a:normAutofit fontScale="85000" lnSpcReduction="10000"/>
          </a:bodyPr>
          <a:lstStyle/>
          <a:p>
            <a:r>
              <a:rPr lang="ru-RU" dirty="0"/>
              <a:t>Регулярный сбор качественных и количественных данных посредством опросников поможет Вашей ЧОРБ понять главные причины проблем, связанных с привлечением новых и сохранением текущих членов, и даст возможность разработать инструменты для решения таких проблем</a:t>
            </a:r>
            <a:endParaRPr lang="en-US" dirty="0"/>
          </a:p>
          <a:p>
            <a:r>
              <a:rPr lang="ru-RU" dirty="0"/>
              <a:t>Примеры</a:t>
            </a:r>
            <a:r>
              <a:rPr lang="en-US" dirty="0"/>
              <a:t>:</a:t>
            </a:r>
          </a:p>
          <a:p>
            <a:pPr lvl="1"/>
            <a:r>
              <a:rPr lang="ru-RU" dirty="0"/>
              <a:t>Анкета об уровне удовлетворенности</a:t>
            </a:r>
            <a:r>
              <a:rPr lang="en-US" dirty="0"/>
              <a:t>; </a:t>
            </a:r>
          </a:p>
          <a:p>
            <a:pPr lvl="1"/>
            <a:r>
              <a:rPr lang="ru-RU" dirty="0"/>
              <a:t>Опросник о нуждах для каждого из членов или по секторам </a:t>
            </a:r>
            <a:r>
              <a:rPr lang="en-US" dirty="0"/>
              <a:t>(</a:t>
            </a:r>
            <a:r>
              <a:rPr lang="ru-RU" dirty="0"/>
              <a:t>МСБ, и т.д.)</a:t>
            </a:r>
            <a:r>
              <a:rPr lang="en-US" dirty="0"/>
              <a:t>;</a:t>
            </a:r>
          </a:p>
          <a:p>
            <a:pPr lvl="1"/>
            <a:r>
              <a:rPr lang="ru-RU" dirty="0"/>
              <a:t>Анкета при аннулировании членства</a:t>
            </a:r>
            <a:r>
              <a:rPr lang="en-US" dirty="0"/>
              <a:t> (</a:t>
            </a:r>
            <a:r>
              <a:rPr lang="ru-RU" dirty="0"/>
              <a:t>для выбывающих членов) и т.д.</a:t>
            </a: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8526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r>
              <a:rPr lang="ru-RU" dirty="0"/>
              <a:t>Существует пять этапов цикла членства</a:t>
            </a:r>
            <a:r>
              <a:rPr lang="en-US" dirty="0"/>
              <a:t>: </a:t>
            </a:r>
          </a:p>
          <a:p>
            <a:pPr marL="914400" lvl="1" indent="-514350">
              <a:buFont typeface="+mj-lt"/>
              <a:buAutoNum type="arabicPeriod"/>
            </a:pPr>
            <a:r>
              <a:rPr lang="ru-RU" dirty="0"/>
              <a:t>Информирование</a:t>
            </a:r>
            <a:endParaRPr lang="en-US" dirty="0"/>
          </a:p>
          <a:p>
            <a:pPr marL="914400" lvl="1" indent="-514350">
              <a:buFont typeface="+mj-lt"/>
              <a:buAutoNum type="arabicPeriod"/>
            </a:pPr>
            <a:r>
              <a:rPr lang="ru-RU" dirty="0"/>
              <a:t>Привлечение</a:t>
            </a:r>
            <a:endParaRPr lang="en-US" dirty="0"/>
          </a:p>
          <a:p>
            <a:pPr marL="914400" lvl="1" indent="-514350">
              <a:buFont typeface="+mj-lt"/>
              <a:buAutoNum type="arabicPeriod"/>
            </a:pPr>
            <a:r>
              <a:rPr lang="ru-RU" dirty="0"/>
              <a:t>Вовлечение</a:t>
            </a:r>
            <a:endParaRPr lang="en-US" dirty="0"/>
          </a:p>
          <a:p>
            <a:pPr marL="914400" lvl="1" indent="-514350">
              <a:buFont typeface="+mj-lt"/>
              <a:buAutoNum type="arabicPeriod"/>
            </a:pPr>
            <a:r>
              <a:rPr lang="ru-RU" dirty="0"/>
              <a:t>Обновление</a:t>
            </a:r>
            <a:endParaRPr lang="en-US" dirty="0"/>
          </a:p>
          <a:p>
            <a:pPr marL="914400" lvl="1" indent="-514350">
              <a:buFont typeface="+mj-lt"/>
              <a:buAutoNum type="arabicPeriod"/>
            </a:pPr>
            <a:r>
              <a:rPr lang="ru-RU" dirty="0"/>
              <a:t>Восстановление</a:t>
            </a:r>
            <a:r>
              <a:rPr lang="en-US" dirty="0"/>
              <a:t> </a:t>
            </a:r>
          </a:p>
          <a:p>
            <a:pPr marL="0" indent="0">
              <a:buNone/>
            </a:pPr>
            <a:endParaRPr lang="en-US" dirty="0"/>
          </a:p>
          <a:p>
            <a:pPr marL="0" indent="0">
              <a:buNone/>
            </a:pP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300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r>
              <a:rPr lang="ru-RU" dirty="0"/>
              <a:t>Анализ цикла членства может быть полезным инструментом для</a:t>
            </a:r>
            <a:endParaRPr lang="en-US" dirty="0"/>
          </a:p>
          <a:p>
            <a:pPr lvl="1"/>
            <a:r>
              <a:rPr lang="ru-RU" dirty="0"/>
              <a:t>Лучшего понимания динамики членства с точки зрения члена</a:t>
            </a:r>
            <a:r>
              <a:rPr lang="en-US" dirty="0"/>
              <a:t>;</a:t>
            </a:r>
          </a:p>
          <a:p>
            <a:pPr lvl="1"/>
            <a:r>
              <a:rPr lang="ru-RU" dirty="0"/>
              <a:t>Анализа текущей деятельности ЧОРБ, определения недостающих элементов и разработки стратегий для улучшения работы</a:t>
            </a:r>
            <a:r>
              <a:rPr lang="en-US" dirty="0"/>
              <a:t>.</a:t>
            </a:r>
          </a:p>
          <a:p>
            <a:pPr marL="0" indent="0">
              <a:buNone/>
            </a:pPr>
            <a:endParaRPr lang="en-US" dirty="0"/>
          </a:p>
          <a:p>
            <a:pPr marL="0" indent="0">
              <a:buNone/>
            </a:pP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409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sp>
        <p:nvSpPr>
          <p:cNvPr id="138" name="Content Placeholder 2"/>
          <p:cNvSpPr>
            <a:spLocks noGrp="1"/>
          </p:cNvSpPr>
          <p:nvPr>
            <p:ph idx="1"/>
          </p:nvPr>
        </p:nvSpPr>
        <p:spPr>
          <a:xfrm>
            <a:off x="457200" y="1268760"/>
            <a:ext cx="8229600" cy="5256584"/>
          </a:xfrm>
        </p:spPr>
        <p:txBody>
          <a:bodyPr>
            <a:normAutofit/>
          </a:bodyPr>
          <a:lstStyle/>
          <a:p>
            <a:r>
              <a:rPr lang="ru-RU" dirty="0"/>
              <a:t>Какое значение цикл членства имеет для ЧОРБ</a:t>
            </a:r>
            <a:r>
              <a:rPr lang="en-US" dirty="0"/>
              <a:t>:</a:t>
            </a:r>
          </a:p>
          <a:p>
            <a:pPr marL="0" indent="0">
              <a:buNone/>
            </a:pPr>
            <a:endParaRPr lang="en-US" dirty="0"/>
          </a:p>
        </p:txBody>
      </p:sp>
      <p:pic>
        <p:nvPicPr>
          <p:cNvPr id="139" name="Picture 138"/>
          <p:cNvPicPr>
            <a:picLocks noChangeAspect="1"/>
          </p:cNvPicPr>
          <p:nvPr/>
        </p:nvPicPr>
        <p:blipFill>
          <a:blip r:embed="rId2"/>
          <a:stretch>
            <a:fillRect/>
          </a:stretch>
        </p:blipFill>
        <p:spPr>
          <a:xfrm>
            <a:off x="238125" y="2348880"/>
            <a:ext cx="8667750" cy="4248150"/>
          </a:xfrm>
          <a:prstGeom prst="rect">
            <a:avLst/>
          </a:prstGeom>
        </p:spPr>
      </p:pic>
      <p:sp>
        <p:nvSpPr>
          <p:cNvPr id="136"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2" name="Прямоугольник 1">
            <a:extLst>
              <a:ext uri="{FF2B5EF4-FFF2-40B4-BE49-F238E27FC236}">
                <a16:creationId xmlns:a16="http://schemas.microsoft.com/office/drawing/2014/main" id="{DBD4B9D3-C681-2F4C-A9C2-5D2AA9FA8084}"/>
              </a:ext>
            </a:extLst>
          </p:cNvPr>
          <p:cNvSpPr/>
          <p:nvPr/>
        </p:nvSpPr>
        <p:spPr>
          <a:xfrm>
            <a:off x="430200" y="4381872"/>
            <a:ext cx="1378171"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400" b="1" dirty="0">
              <a:solidFill>
                <a:sysClr val="windowText" lastClr="000000"/>
              </a:solidFill>
            </a:endParaRPr>
          </a:p>
          <a:p>
            <a:pPr algn="ctr"/>
            <a:r>
              <a:rPr lang="ru-RU" sz="1400" b="1" dirty="0">
                <a:solidFill>
                  <a:sysClr val="windowText" lastClr="000000"/>
                </a:solidFill>
              </a:rPr>
              <a:t>1)Информирование</a:t>
            </a:r>
          </a:p>
          <a:p>
            <a:endParaRPr lang="ru-RU" sz="1400" dirty="0">
              <a:solidFill>
                <a:sysClr val="windowText" lastClr="000000"/>
              </a:solidFill>
            </a:endParaRPr>
          </a:p>
          <a:p>
            <a:pPr algn="ctr"/>
            <a:r>
              <a:rPr lang="ru-RU" sz="1400" dirty="0">
                <a:solidFill>
                  <a:sysClr val="windowText" lastClr="000000"/>
                </a:solidFill>
              </a:rPr>
              <a:t>информирование всех компаний о мандате и услугах ЧОРБ</a:t>
            </a:r>
            <a:endParaRPr lang="ru-RU" dirty="0"/>
          </a:p>
          <a:p>
            <a:pPr algn="ctr"/>
            <a:endParaRPr lang="ru-RU" dirty="0"/>
          </a:p>
        </p:txBody>
      </p:sp>
      <p:sp>
        <p:nvSpPr>
          <p:cNvPr id="7" name="Прямоугольник 6">
            <a:extLst>
              <a:ext uri="{FF2B5EF4-FFF2-40B4-BE49-F238E27FC236}">
                <a16:creationId xmlns:a16="http://schemas.microsoft.com/office/drawing/2014/main" id="{34BD37C4-45FD-0545-B8DD-E6D81272D51F}"/>
              </a:ext>
            </a:extLst>
          </p:cNvPr>
          <p:cNvSpPr/>
          <p:nvPr/>
        </p:nvSpPr>
        <p:spPr>
          <a:xfrm>
            <a:off x="2040358" y="4473734"/>
            <a:ext cx="1378171"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2)Привлечение</a:t>
            </a:r>
          </a:p>
          <a:p>
            <a:pPr algn="ctr"/>
            <a:endParaRPr lang="ru-RU" sz="1400" dirty="0">
              <a:solidFill>
                <a:sysClr val="windowText" lastClr="000000"/>
              </a:solidFill>
            </a:endParaRPr>
          </a:p>
          <a:p>
            <a:pPr algn="ctr"/>
            <a:r>
              <a:rPr lang="ru-RU" sz="1400" dirty="0">
                <a:solidFill>
                  <a:sysClr val="windowText" lastClr="000000"/>
                </a:solidFill>
              </a:rPr>
              <a:t>компании в рамках Ваших целевых групп должны становиться членами ЧОРБ</a:t>
            </a:r>
          </a:p>
          <a:p>
            <a:pPr algn="ctr"/>
            <a:endParaRPr lang="ru-RU" dirty="0"/>
          </a:p>
        </p:txBody>
      </p:sp>
      <p:sp>
        <p:nvSpPr>
          <p:cNvPr id="8" name="Прямоугольник 7">
            <a:extLst>
              <a:ext uri="{FF2B5EF4-FFF2-40B4-BE49-F238E27FC236}">
                <a16:creationId xmlns:a16="http://schemas.microsoft.com/office/drawing/2014/main" id="{E427B82A-592A-2442-80A5-D635E5B9361E}"/>
              </a:ext>
            </a:extLst>
          </p:cNvPr>
          <p:cNvSpPr/>
          <p:nvPr/>
        </p:nvSpPr>
        <p:spPr>
          <a:xfrm>
            <a:off x="3683427" y="4381872"/>
            <a:ext cx="1392629"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3)Вовлечение</a:t>
            </a:r>
          </a:p>
          <a:p>
            <a:pPr algn="ctr"/>
            <a:endParaRPr lang="ru-RU" sz="1400" b="1" dirty="0">
              <a:solidFill>
                <a:sysClr val="windowText" lastClr="000000"/>
              </a:solidFill>
            </a:endParaRPr>
          </a:p>
          <a:p>
            <a:pPr algn="ctr"/>
            <a:r>
              <a:rPr lang="ru-RU" sz="1400" dirty="0">
                <a:solidFill>
                  <a:sysClr val="windowText" lastClr="000000"/>
                </a:solidFill>
              </a:rPr>
              <a:t>каждый член получает выгоду от услуг и продуктов Вашей ЧОРБ</a:t>
            </a:r>
          </a:p>
          <a:p>
            <a:pPr algn="ctr"/>
            <a:endParaRPr lang="ru-RU" dirty="0"/>
          </a:p>
        </p:txBody>
      </p:sp>
      <p:sp>
        <p:nvSpPr>
          <p:cNvPr id="9" name="Прямоугольник 8">
            <a:extLst>
              <a:ext uri="{FF2B5EF4-FFF2-40B4-BE49-F238E27FC236}">
                <a16:creationId xmlns:a16="http://schemas.microsoft.com/office/drawing/2014/main" id="{9A3C62B3-F89F-ED4E-8D66-7AB37FC73D3F}"/>
              </a:ext>
            </a:extLst>
          </p:cNvPr>
          <p:cNvSpPr/>
          <p:nvPr/>
        </p:nvSpPr>
        <p:spPr>
          <a:xfrm>
            <a:off x="5545941" y="4381872"/>
            <a:ext cx="1378171"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4)Обновление</a:t>
            </a:r>
          </a:p>
          <a:p>
            <a:endParaRPr lang="ru-RU" sz="1400" dirty="0">
              <a:solidFill>
                <a:sysClr val="windowText" lastClr="000000"/>
              </a:solidFill>
            </a:endParaRPr>
          </a:p>
          <a:p>
            <a:pPr algn="ctr"/>
            <a:r>
              <a:rPr lang="ru-RU" sz="1400" dirty="0">
                <a:solidFill>
                  <a:sysClr val="windowText" lastClr="000000"/>
                </a:solidFill>
              </a:rPr>
              <a:t>члены хотят сохранять членство в течение многих лет</a:t>
            </a:r>
          </a:p>
          <a:p>
            <a:pPr algn="ctr"/>
            <a:endParaRPr lang="ru-RU" dirty="0"/>
          </a:p>
        </p:txBody>
      </p:sp>
      <p:sp>
        <p:nvSpPr>
          <p:cNvPr id="10" name="Прямоугольник 9">
            <a:extLst>
              <a:ext uri="{FF2B5EF4-FFF2-40B4-BE49-F238E27FC236}">
                <a16:creationId xmlns:a16="http://schemas.microsoft.com/office/drawing/2014/main" id="{8D1CD6D4-79C2-9D4F-A3AC-9AD7CE3672D5}"/>
              </a:ext>
            </a:extLst>
          </p:cNvPr>
          <p:cNvSpPr/>
          <p:nvPr/>
        </p:nvSpPr>
        <p:spPr>
          <a:xfrm>
            <a:off x="7236296" y="4381872"/>
            <a:ext cx="1584176" cy="1999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5)Восстановление</a:t>
            </a:r>
          </a:p>
          <a:p>
            <a:endParaRPr lang="ru-RU" sz="1400" dirty="0">
              <a:solidFill>
                <a:sysClr val="windowText" lastClr="000000"/>
              </a:solidFill>
            </a:endParaRPr>
          </a:p>
          <a:p>
            <a:pPr algn="ctr"/>
            <a:r>
              <a:rPr lang="ru-RU" sz="1400" dirty="0">
                <a:solidFill>
                  <a:sysClr val="windowText" lastClr="000000"/>
                </a:solidFill>
              </a:rPr>
              <a:t>выбывшие члены могут легко вернуть членство ЧОРБ</a:t>
            </a:r>
          </a:p>
          <a:p>
            <a:pPr algn="ctr"/>
            <a:endParaRPr lang="ru-RU" sz="1400" dirty="0">
              <a:solidFill>
                <a:sysClr val="windowText" lastClr="000000"/>
              </a:solidFill>
            </a:endParaRPr>
          </a:p>
          <a:p>
            <a:pPr algn="ctr"/>
            <a:endParaRPr lang="ru-RU" dirty="0"/>
          </a:p>
        </p:txBody>
      </p:sp>
    </p:spTree>
    <p:extLst>
      <p:ext uri="{BB962C8B-B14F-4D97-AF65-F5344CB8AC3E}">
        <p14:creationId xmlns:p14="http://schemas.microsoft.com/office/powerpoint/2010/main" val="23551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Стратегии членства</a:t>
            </a:r>
            <a:endParaRPr lang="en-US" dirty="0"/>
          </a:p>
        </p:txBody>
      </p:sp>
      <p:sp>
        <p:nvSpPr>
          <p:cNvPr id="3" name="Content Placeholder 2"/>
          <p:cNvSpPr>
            <a:spLocks noGrp="1"/>
          </p:cNvSpPr>
          <p:nvPr>
            <p:ph idx="1"/>
          </p:nvPr>
        </p:nvSpPr>
        <p:spPr>
          <a:xfrm>
            <a:off x="3779912" y="1268760"/>
            <a:ext cx="4906888" cy="4857403"/>
          </a:xfrm>
        </p:spPr>
        <p:txBody>
          <a:bodyPr>
            <a:normAutofit fontScale="85000" lnSpcReduction="10000"/>
          </a:bodyPr>
          <a:lstStyle/>
          <a:p>
            <a:r>
              <a:rPr lang="ru-RU" dirty="0"/>
              <a:t>Готовое руководство по стратегиям членства для членских организаций работодателей и бизнес-организаций (ЧОРБ)</a:t>
            </a:r>
            <a:endParaRPr lang="en-US" dirty="0"/>
          </a:p>
          <a:p>
            <a:r>
              <a:rPr lang="ru-RU" dirty="0"/>
              <a:t>Окончательная версия будет опубликована в конце 2018 года</a:t>
            </a:r>
            <a:r>
              <a:rPr lang="en-US" dirty="0"/>
              <a:t> </a:t>
            </a:r>
            <a:endParaRPr lang="ru-RU" dirty="0"/>
          </a:p>
          <a:p>
            <a:r>
              <a:rPr lang="ru-RU" dirty="0"/>
              <a:t>Рабочий вариант доступен по ссылке</a:t>
            </a:r>
            <a:r>
              <a:rPr lang="en-US" dirty="0"/>
              <a:t> http://lempnet.itcilo.org</a:t>
            </a:r>
          </a:p>
        </p:txBody>
      </p:sp>
      <p:sp>
        <p:nvSpPr>
          <p:cNvPr id="4" name="object 20"/>
          <p:cNvSpPr>
            <a:spLocks noChangeArrowheads="1"/>
          </p:cNvSpPr>
          <p:nvPr/>
        </p:nvSpPr>
        <p:spPr bwMode="auto">
          <a:xfrm>
            <a:off x="8358162" y="6093296"/>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5" name="Picture 4"/>
          <p:cNvPicPr>
            <a:picLocks noChangeAspect="1"/>
          </p:cNvPicPr>
          <p:nvPr/>
        </p:nvPicPr>
        <p:blipFill>
          <a:blip r:embed="rId3"/>
          <a:stretch>
            <a:fillRect/>
          </a:stretch>
        </p:blipFill>
        <p:spPr>
          <a:xfrm rot="16200000">
            <a:off x="266998" y="2981474"/>
            <a:ext cx="4203700" cy="1930400"/>
          </a:xfrm>
          <a:prstGeom prst="rect">
            <a:avLst/>
          </a:prstGeom>
        </p:spPr>
      </p:pic>
      <p:sp>
        <p:nvSpPr>
          <p:cNvPr id="6" name="Прямоугольник 5">
            <a:extLst>
              <a:ext uri="{FF2B5EF4-FFF2-40B4-BE49-F238E27FC236}">
                <a16:creationId xmlns:a16="http://schemas.microsoft.com/office/drawing/2014/main" id="{6EF97300-229C-094D-BF66-5CE07EEC3078}"/>
              </a:ext>
            </a:extLst>
          </p:cNvPr>
          <p:cNvSpPr/>
          <p:nvPr/>
        </p:nvSpPr>
        <p:spPr>
          <a:xfrm>
            <a:off x="1907704" y="3212976"/>
            <a:ext cx="720080" cy="273630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r>
              <a:rPr lang="ru-RU" dirty="0">
                <a:ln w="0">
                  <a:solidFill>
                    <a:schemeClr val="accent2">
                      <a:lumMod val="65000"/>
                      <a:lumOff val="35000"/>
                    </a:schemeClr>
                  </a:solidFill>
                </a:ln>
                <a:solidFill>
                  <a:schemeClr val="accent1"/>
                </a:solidFill>
                <a:effectLst>
                  <a:outerShdw blurRad="38100" dist="25400" dir="5400000" algn="ctr" rotWithShape="0">
                    <a:srgbClr val="6E747A">
                      <a:alpha val="43000"/>
                    </a:srgbClr>
                  </a:outerShdw>
                </a:effectLst>
              </a:rPr>
              <a:t>Руководство по стратегиям членства</a:t>
            </a:r>
          </a:p>
        </p:txBody>
      </p:sp>
    </p:spTree>
    <p:extLst>
      <p:ext uri="{BB962C8B-B14F-4D97-AF65-F5344CB8AC3E}">
        <p14:creationId xmlns:p14="http://schemas.microsoft.com/office/powerpoint/2010/main" val="3225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7"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sp>
        <p:nvSpPr>
          <p:cNvPr id="8" name="Content Placeholder 2"/>
          <p:cNvSpPr txBox="1">
            <a:spLocks/>
          </p:cNvSpPr>
          <p:nvPr/>
        </p:nvSpPr>
        <p:spPr>
          <a:xfrm>
            <a:off x="395536" y="1052736"/>
            <a:ext cx="8229600" cy="52565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Font typeface="Arial" pitchFamily="34" charset="0"/>
              <a:buChar char="•"/>
              <a:defRPr sz="3200" kern="1200">
                <a:solidFill>
                  <a:schemeClr val="accent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a:t>Все ЧОРБ проводят работу по привлечению новых членов, однако во многих случаях такая работа носит ситуативный или раздробленный характер</a:t>
            </a:r>
            <a:r>
              <a:rPr lang="en-US" dirty="0"/>
              <a:t>;</a:t>
            </a:r>
          </a:p>
          <a:p>
            <a:r>
              <a:rPr lang="ru-RU" dirty="0"/>
              <a:t>Если рассматривать Ваши мероприятия</a:t>
            </a:r>
            <a:endParaRPr lang="en-US" dirty="0"/>
          </a:p>
          <a:p>
            <a:pPr lvl="1"/>
            <a:r>
              <a:rPr lang="ru-RU" dirty="0"/>
              <a:t>Какие из них соответствуют каждому из этапов цикла членства</a:t>
            </a:r>
            <a:r>
              <a:rPr lang="en-US" dirty="0"/>
              <a:t>? </a:t>
            </a:r>
          </a:p>
          <a:p>
            <a:pPr lvl="1"/>
            <a:r>
              <a:rPr lang="ru-RU" dirty="0"/>
              <a:t>На каком из этапов сконцентрированы Ваши усилия? </a:t>
            </a:r>
            <a:endParaRPr lang="en-US" dirty="0"/>
          </a:p>
          <a:p>
            <a:pPr lvl="1"/>
            <a:r>
              <a:rPr lang="ru-RU" dirty="0"/>
              <a:t>Какой этап остался в стороне? </a:t>
            </a:r>
            <a:endParaRPr lang="en-US" dirty="0"/>
          </a:p>
        </p:txBody>
      </p:sp>
    </p:spTree>
    <p:extLst>
      <p:ext uri="{BB962C8B-B14F-4D97-AF65-F5344CB8AC3E}">
        <p14:creationId xmlns:p14="http://schemas.microsoft.com/office/powerpoint/2010/main" val="39650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92500" lnSpcReduction="10000"/>
          </a:bodyPr>
          <a:lstStyle/>
          <a:p>
            <a:pPr marL="0" indent="0">
              <a:buNone/>
            </a:pPr>
            <a:r>
              <a:rPr lang="ru-RU" dirty="0"/>
              <a:t>Цель информирования базируется на двух аспектах:</a:t>
            </a:r>
            <a:r>
              <a:rPr lang="en-US" dirty="0"/>
              <a:t> </a:t>
            </a:r>
          </a:p>
          <a:p>
            <a:r>
              <a:rPr lang="ru-RU" dirty="0"/>
              <a:t>Потенциальные члены должны знать о Вашей организации и ее деятельности</a:t>
            </a:r>
            <a:endParaRPr lang="en-US" dirty="0"/>
          </a:p>
          <a:p>
            <a:r>
              <a:rPr lang="ru-RU" dirty="0"/>
              <a:t>Организация должна понимать меняющиеся нужды текущих и потенциальных членов</a:t>
            </a:r>
            <a:r>
              <a:rPr lang="en-US" dirty="0"/>
              <a:t>. </a:t>
            </a:r>
          </a:p>
          <a:p>
            <a:pPr marL="0" indent="0">
              <a:buNone/>
            </a:pPr>
            <a:r>
              <a:rPr lang="ru-RU" dirty="0"/>
              <a:t>Насколько четко сформулированы и эффективно донесены предлагаемые преимущества Вашей ЧОРБ</a:t>
            </a:r>
            <a:r>
              <a:rPr lang="en-US" dirty="0"/>
              <a:t>?</a:t>
            </a:r>
            <a:endParaRPr lang="en-GB" dirty="0"/>
          </a:p>
        </p:txBody>
      </p:sp>
      <p:pic>
        <p:nvPicPr>
          <p:cNvPr id="4" name="Picture 3"/>
          <p:cNvPicPr>
            <a:picLocks noChangeAspect="1"/>
          </p:cNvPicPr>
          <p:nvPr/>
        </p:nvPicPr>
        <p:blipFill>
          <a:blip r:embed="rId2"/>
          <a:stretch>
            <a:fillRect/>
          </a:stretch>
        </p:blipFill>
        <p:spPr>
          <a:xfrm>
            <a:off x="251520" y="1556792"/>
            <a:ext cx="1600200" cy="4133850"/>
          </a:xfrm>
          <a:prstGeom prst="rect">
            <a:avLst/>
          </a:prstGeom>
        </p:spPr>
      </p:pic>
      <p:sp>
        <p:nvSpPr>
          <p:cNvPr id="5"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sp>
        <p:nvSpPr>
          <p:cNvPr id="8" name="Прямоугольник 7">
            <a:extLst>
              <a:ext uri="{FF2B5EF4-FFF2-40B4-BE49-F238E27FC236}">
                <a16:creationId xmlns:a16="http://schemas.microsoft.com/office/drawing/2014/main" id="{34229CEC-7A7D-9242-86E5-ABCC9B23BE25}"/>
              </a:ext>
            </a:extLst>
          </p:cNvPr>
          <p:cNvSpPr/>
          <p:nvPr/>
        </p:nvSpPr>
        <p:spPr>
          <a:xfrm>
            <a:off x="362534" y="3573016"/>
            <a:ext cx="1378171"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400" b="1" dirty="0">
              <a:solidFill>
                <a:sysClr val="windowText" lastClr="000000"/>
              </a:solidFill>
            </a:endParaRPr>
          </a:p>
          <a:p>
            <a:pPr algn="ctr"/>
            <a:r>
              <a:rPr lang="ru-RU" sz="1400" b="1" dirty="0">
                <a:solidFill>
                  <a:sysClr val="windowText" lastClr="000000"/>
                </a:solidFill>
              </a:rPr>
              <a:t>1)Информирование</a:t>
            </a:r>
          </a:p>
          <a:p>
            <a:endParaRPr lang="ru-RU" sz="1400" dirty="0">
              <a:solidFill>
                <a:sysClr val="windowText" lastClr="000000"/>
              </a:solidFill>
            </a:endParaRPr>
          </a:p>
          <a:p>
            <a:pPr algn="ctr"/>
            <a:r>
              <a:rPr lang="ru-RU" sz="1400" dirty="0">
                <a:solidFill>
                  <a:sysClr val="windowText" lastClr="000000"/>
                </a:solidFill>
              </a:rPr>
              <a:t>информирование всех компаний о мандате и услугах ЧОРБ</a:t>
            </a:r>
          </a:p>
          <a:p>
            <a:pPr algn="ctr"/>
            <a:endParaRPr lang="ru-RU" dirty="0"/>
          </a:p>
          <a:p>
            <a:pPr algn="ctr"/>
            <a:endParaRPr lang="ru-RU" dirty="0"/>
          </a:p>
          <a:p>
            <a:pPr algn="ctr"/>
            <a:endParaRPr lang="ru-RU" dirty="0"/>
          </a:p>
        </p:txBody>
      </p:sp>
    </p:spTree>
    <p:extLst>
      <p:ext uri="{BB962C8B-B14F-4D97-AF65-F5344CB8AC3E}">
        <p14:creationId xmlns:p14="http://schemas.microsoft.com/office/powerpoint/2010/main" val="2611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70000" lnSpcReduction="20000"/>
          </a:bodyPr>
          <a:lstStyle/>
          <a:p>
            <a:r>
              <a:rPr lang="ru-RU" dirty="0"/>
              <a:t>Что должно быть в фокусе работы по привлечению новых членов</a:t>
            </a:r>
            <a:r>
              <a:rPr lang="en-US" dirty="0"/>
              <a:t>? </a:t>
            </a:r>
            <a:r>
              <a:rPr lang="ru-RU" dirty="0"/>
              <a:t>Определите приоритетные зоны для проведения анализа стратегий проникновения</a:t>
            </a:r>
            <a:endParaRPr lang="en-US" dirty="0"/>
          </a:p>
          <a:p>
            <a:r>
              <a:rPr lang="ru-RU" dirty="0"/>
              <a:t>Может ли ЧОРБ рассчитывать на обширную базу членов? Может ли ЧОРБ рассчитывать на наиболее значимые отрасли экономики (ВВП)? Представлены ли новые секторы экономики среди членов? Определите все сегменты членства для понимания того, какие важные отрасли не представлены/упущены (МСБ? Неформальная?)</a:t>
            </a:r>
            <a:endParaRPr lang="en-US" dirty="0"/>
          </a:p>
          <a:p>
            <a:pPr lvl="1"/>
            <a:r>
              <a:rPr lang="ru-RU" dirty="0"/>
              <a:t>При обширном, устойчивом членстве – что может быть сделано для привлечения «безбилетников»</a:t>
            </a:r>
            <a:r>
              <a:rPr lang="en-US" dirty="0"/>
              <a:t>?</a:t>
            </a:r>
          </a:p>
          <a:p>
            <a:pPr lvl="1"/>
            <a:r>
              <a:rPr lang="ru-RU" dirty="0"/>
              <a:t>При скудном членстве – насколько наши предложения соответствуют нуждам?</a:t>
            </a: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pic>
        <p:nvPicPr>
          <p:cNvPr id="2" name="Picture 1"/>
          <p:cNvPicPr>
            <a:picLocks noChangeAspect="1"/>
          </p:cNvPicPr>
          <p:nvPr/>
        </p:nvPicPr>
        <p:blipFill>
          <a:blip r:embed="rId3"/>
          <a:stretch>
            <a:fillRect/>
          </a:stretch>
        </p:blipFill>
        <p:spPr>
          <a:xfrm>
            <a:off x="368341" y="1412776"/>
            <a:ext cx="1628775" cy="4181475"/>
          </a:xfrm>
          <a:prstGeom prst="rect">
            <a:avLst/>
          </a:prstGeom>
        </p:spPr>
      </p:pic>
      <p:sp>
        <p:nvSpPr>
          <p:cNvPr id="7" name="Прямоугольник 6">
            <a:extLst>
              <a:ext uri="{FF2B5EF4-FFF2-40B4-BE49-F238E27FC236}">
                <a16:creationId xmlns:a16="http://schemas.microsoft.com/office/drawing/2014/main" id="{4C1502F9-A2B2-DF41-87AC-FD35DA6CB3FA}"/>
              </a:ext>
            </a:extLst>
          </p:cNvPr>
          <p:cNvSpPr/>
          <p:nvPr/>
        </p:nvSpPr>
        <p:spPr>
          <a:xfrm>
            <a:off x="395536" y="3501008"/>
            <a:ext cx="1378171"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2)Привлечение</a:t>
            </a:r>
          </a:p>
          <a:p>
            <a:pPr algn="ctr"/>
            <a:endParaRPr lang="ru-RU" sz="1400" dirty="0">
              <a:solidFill>
                <a:sysClr val="windowText" lastClr="000000"/>
              </a:solidFill>
            </a:endParaRPr>
          </a:p>
          <a:p>
            <a:pPr algn="ctr"/>
            <a:r>
              <a:rPr lang="ru-RU" sz="1400" dirty="0">
                <a:solidFill>
                  <a:sysClr val="windowText" lastClr="000000"/>
                </a:solidFill>
              </a:rPr>
              <a:t>компании в рамках Ваших целевых групп должны становиться членами ЧОРБ</a:t>
            </a:r>
          </a:p>
          <a:p>
            <a:pPr algn="ctr"/>
            <a:endParaRPr lang="ru-RU" dirty="0"/>
          </a:p>
        </p:txBody>
      </p:sp>
    </p:spTree>
    <p:extLst>
      <p:ext uri="{BB962C8B-B14F-4D97-AF65-F5344CB8AC3E}">
        <p14:creationId xmlns:p14="http://schemas.microsoft.com/office/powerpoint/2010/main" val="7880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t>Примеры инструментов привлечения</a:t>
            </a:r>
            <a:r>
              <a:rPr lang="en-GB" dirty="0"/>
              <a:t>:</a:t>
            </a:r>
          </a:p>
        </p:txBody>
      </p:sp>
      <p:graphicFrame>
        <p:nvGraphicFramePr>
          <p:cNvPr id="4" name="Content Placeholder 3"/>
          <p:cNvGraphicFramePr>
            <a:graphicFrameLocks/>
          </p:cNvGraphicFramePr>
          <p:nvPr>
            <p:extLst>
              <p:ext uri="{D42A27DB-BD31-4B8C-83A1-F6EECF244321}">
                <p14:modId xmlns:p14="http://schemas.microsoft.com/office/powerpoint/2010/main" val="505535490"/>
              </p:ext>
            </p:extLst>
          </p:nvPr>
        </p:nvGraphicFramePr>
        <p:xfrm>
          <a:off x="457200" y="2132856"/>
          <a:ext cx="79208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20"/>
          <p:cNvSpPr>
            <a:spLocks noChangeArrowheads="1"/>
          </p:cNvSpPr>
          <p:nvPr/>
        </p:nvSpPr>
        <p:spPr bwMode="auto">
          <a:xfrm>
            <a:off x="8358162" y="6089104"/>
            <a:ext cx="636588" cy="762000"/>
          </a:xfrm>
          <a:prstGeom prst="rect">
            <a:avLst/>
          </a:prstGeom>
          <a:blipFill dpi="0" rotWithShape="1">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73117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62500" lnSpcReduction="20000"/>
          </a:bodyPr>
          <a:lstStyle/>
          <a:p>
            <a:r>
              <a:rPr lang="ru-RU" dirty="0"/>
              <a:t>Сохранение текущих участников в качестве членов еще более важно (и менее затратно), чем привлечение новых членов</a:t>
            </a:r>
            <a:endParaRPr lang="en-GB" dirty="0"/>
          </a:p>
          <a:p>
            <a:r>
              <a:rPr lang="ru-RU" dirty="0"/>
              <a:t>Ключ к успеху – это постоянное вовлечение текущих членов в работу</a:t>
            </a:r>
            <a:r>
              <a:rPr lang="en-GB" dirty="0"/>
              <a:t>!</a:t>
            </a:r>
          </a:p>
          <a:p>
            <a:r>
              <a:rPr lang="ru-RU" dirty="0"/>
              <a:t>Каким образом</a:t>
            </a:r>
            <a:r>
              <a:rPr lang="en-GB" dirty="0"/>
              <a:t>?</a:t>
            </a:r>
          </a:p>
          <a:p>
            <a:pPr lvl="1"/>
            <a:r>
              <a:rPr lang="ru-RU" dirty="0"/>
              <a:t>Понимать причины присоединения к организации</a:t>
            </a:r>
            <a:r>
              <a:rPr lang="en-GB" dirty="0"/>
              <a:t>;</a:t>
            </a:r>
          </a:p>
          <a:p>
            <a:pPr lvl="1"/>
            <a:r>
              <a:rPr lang="ru-RU" dirty="0"/>
              <a:t>Свидетельствовать (публично) их членство, их активное участие в деятельности ЧОРБ, их успехи</a:t>
            </a:r>
            <a:r>
              <a:rPr lang="en-GB" dirty="0"/>
              <a:t>;</a:t>
            </a:r>
          </a:p>
          <a:p>
            <a:pPr lvl="1"/>
            <a:r>
              <a:rPr lang="ru-RU" dirty="0"/>
              <a:t>Постоянно держать их в курсе событий и поддерживать их АКТИВНОСТЬ, то есть выражение мнений/комментирование/вклад в интересующие их аспекты </a:t>
            </a:r>
            <a:r>
              <a:rPr lang="en-GB" dirty="0"/>
              <a:t>(</a:t>
            </a:r>
            <a:r>
              <a:rPr lang="ru-RU" dirty="0"/>
              <a:t>полезно использование социальных медиа</a:t>
            </a:r>
            <a:r>
              <a:rPr lang="en-GB" dirty="0"/>
              <a:t>); </a:t>
            </a:r>
            <a:r>
              <a:rPr lang="ru-RU" dirty="0"/>
              <a:t>участие в собраниях и мероприятиях, и т.д.</a:t>
            </a:r>
            <a:r>
              <a:rPr lang="en-GB" dirty="0"/>
              <a:t>;</a:t>
            </a:r>
          </a:p>
          <a:p>
            <a:pPr lvl="1"/>
            <a:r>
              <a:rPr lang="ru-RU" dirty="0"/>
              <a:t>Отвечать их нуждам (сегментация) и четко формулировать конкретные преимущества организуемой Вами деятельности</a:t>
            </a:r>
            <a:r>
              <a:rPr lang="en-GB" dirty="0"/>
              <a:t>;</a:t>
            </a:r>
          </a:p>
          <a:p>
            <a:pPr lvl="1"/>
            <a:r>
              <a:rPr lang="ru-RU" dirty="0"/>
              <a:t>Анализировать уровень вовлеченности и информировать о достижениях</a:t>
            </a:r>
            <a:r>
              <a:rPr lang="en-GB" dirty="0"/>
              <a:t>.</a:t>
            </a:r>
          </a:p>
          <a:p>
            <a:endParaRPr lang="en-GB"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pic>
        <p:nvPicPr>
          <p:cNvPr id="4" name="Picture 3"/>
          <p:cNvPicPr>
            <a:picLocks noChangeAspect="1"/>
          </p:cNvPicPr>
          <p:nvPr/>
        </p:nvPicPr>
        <p:blipFill>
          <a:blip r:embed="rId3"/>
          <a:stretch>
            <a:fillRect/>
          </a:stretch>
        </p:blipFill>
        <p:spPr>
          <a:xfrm>
            <a:off x="288727" y="1484784"/>
            <a:ext cx="1743075" cy="4133850"/>
          </a:xfrm>
          <a:prstGeom prst="rect">
            <a:avLst/>
          </a:prstGeom>
        </p:spPr>
      </p:pic>
      <p:sp>
        <p:nvSpPr>
          <p:cNvPr id="7" name="Прямоугольник 6">
            <a:extLst>
              <a:ext uri="{FF2B5EF4-FFF2-40B4-BE49-F238E27FC236}">
                <a16:creationId xmlns:a16="http://schemas.microsoft.com/office/drawing/2014/main" id="{F8743A5B-11D0-FD40-A888-9A591ECC3E57}"/>
              </a:ext>
            </a:extLst>
          </p:cNvPr>
          <p:cNvSpPr/>
          <p:nvPr/>
        </p:nvSpPr>
        <p:spPr>
          <a:xfrm>
            <a:off x="288727" y="3501008"/>
            <a:ext cx="1546969"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3)Вовлечение</a:t>
            </a:r>
          </a:p>
          <a:p>
            <a:pPr algn="ctr"/>
            <a:endParaRPr lang="ru-RU" sz="1400" b="1" dirty="0">
              <a:solidFill>
                <a:sysClr val="windowText" lastClr="000000"/>
              </a:solidFill>
            </a:endParaRPr>
          </a:p>
          <a:p>
            <a:pPr algn="ctr"/>
            <a:r>
              <a:rPr lang="ru-RU" sz="1400" dirty="0">
                <a:solidFill>
                  <a:sysClr val="windowText" lastClr="000000"/>
                </a:solidFill>
              </a:rPr>
              <a:t>каждый член получает выгоду от услуг и продуктов Вашей ЧОРБ</a:t>
            </a:r>
          </a:p>
          <a:p>
            <a:pPr algn="ctr"/>
            <a:endParaRPr lang="ru-RU" dirty="0"/>
          </a:p>
        </p:txBody>
      </p:sp>
    </p:spTree>
    <p:extLst>
      <p:ext uri="{BB962C8B-B14F-4D97-AF65-F5344CB8AC3E}">
        <p14:creationId xmlns:p14="http://schemas.microsoft.com/office/powerpoint/2010/main" val="90356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47500" lnSpcReduction="20000"/>
          </a:bodyPr>
          <a:lstStyle/>
          <a:p>
            <a:r>
              <a:rPr lang="ru-RU" dirty="0"/>
              <a:t>Процесс обновления членства должен быть четким и прозрачным. ЧОРБ должна поддерживать профессиональный уровень – вовремя высылая </a:t>
            </a:r>
            <a:r>
              <a:rPr lang="ru-RU" dirty="0" smtClean="0"/>
              <a:t>счет-фактуры</a:t>
            </a:r>
            <a:r>
              <a:rPr lang="ru-RU" dirty="0" smtClean="0"/>
              <a:t> </a:t>
            </a:r>
            <a:r>
              <a:rPr lang="ru-RU" dirty="0"/>
              <a:t>и четко определяя сроки (программа </a:t>
            </a:r>
            <a:r>
              <a:rPr lang="en-US" dirty="0"/>
              <a:t>CRM </a:t>
            </a:r>
            <a:r>
              <a:rPr lang="ru-RU" dirty="0"/>
              <a:t>может быть полезным инструментом для таких задач)</a:t>
            </a:r>
            <a:r>
              <a:rPr lang="en-US" dirty="0"/>
              <a:t>.</a:t>
            </a:r>
          </a:p>
          <a:p>
            <a:r>
              <a:rPr lang="ru-RU" dirty="0"/>
              <a:t>Можно применять стимулы для поддержки быстрого и досрочного обновления членства</a:t>
            </a:r>
            <a:r>
              <a:rPr lang="en-US" dirty="0"/>
              <a:t>.</a:t>
            </a:r>
          </a:p>
          <a:p>
            <a:r>
              <a:rPr lang="ru-RU" dirty="0"/>
              <a:t>Разбирательства в связи с неуплатой взносов должны производиться согласно правилам, указанным в Уставе. Помните: в реальности никто не имеет возможности получать товары или услуги бесплатно</a:t>
            </a:r>
            <a:r>
              <a:rPr lang="en-US" dirty="0"/>
              <a:t>!</a:t>
            </a:r>
          </a:p>
          <a:p>
            <a:r>
              <a:rPr lang="ru-RU" dirty="0"/>
              <a:t>Для ЧОРБ важно использовать период обновления членства для информирования о достижениях организации в общем и конкретно для определенного члена (польза членства в нашей организации именно для ВАШЕЙ компании</a:t>
            </a:r>
            <a:r>
              <a:rPr lang="en-US" dirty="0"/>
              <a:t>…)</a:t>
            </a:r>
          </a:p>
          <a:p>
            <a:r>
              <a:rPr lang="ru-RU" dirty="0"/>
              <a:t>Процесс установления уровня взносов должен быть открытым и прозрачным</a:t>
            </a:r>
            <a:r>
              <a:rPr lang="en-US" dirty="0"/>
              <a:t>. </a:t>
            </a:r>
            <a:r>
              <a:rPr lang="ru-RU" dirty="0"/>
              <a:t>Также важно четко обозначать</a:t>
            </a:r>
            <a:r>
              <a:rPr lang="en-US" dirty="0"/>
              <a:t>:</a:t>
            </a:r>
          </a:p>
          <a:p>
            <a:pPr lvl="1"/>
            <a:r>
              <a:rPr lang="ru-RU" dirty="0"/>
              <a:t>Какие услуги включаются в пакет членства при годовом взносе</a:t>
            </a:r>
            <a:r>
              <a:rPr lang="en-US" dirty="0"/>
              <a:t>;</a:t>
            </a:r>
          </a:p>
          <a:p>
            <a:pPr lvl="1"/>
            <a:r>
              <a:rPr lang="ru-RU" dirty="0"/>
              <a:t>Что не включается в такой пакет, но может быть доступно за дополнительную плату </a:t>
            </a:r>
            <a:r>
              <a:rPr lang="en-US" dirty="0"/>
              <a:t>(</a:t>
            </a:r>
            <a:r>
              <a:rPr lang="ru-RU" dirty="0"/>
              <a:t>цена для членов </a:t>
            </a:r>
            <a:r>
              <a:rPr lang="en-US" dirty="0"/>
              <a:t>vs </a:t>
            </a:r>
            <a:r>
              <a:rPr lang="ru-RU" dirty="0"/>
              <a:t>цена для не участвующих компаний</a:t>
            </a:r>
            <a:r>
              <a:rPr lang="en-US" dirty="0"/>
              <a:t>).</a:t>
            </a:r>
          </a:p>
          <a:p>
            <a:r>
              <a:rPr lang="ru-RU" dirty="0"/>
              <a:t>Анкеты при отказе от членства являются важным инструментом для улучшения работы по сохранению текущих членов и восстановлению членства</a:t>
            </a:r>
            <a:r>
              <a:rPr lang="en-US" dirty="0"/>
              <a:t>.</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pic>
        <p:nvPicPr>
          <p:cNvPr id="4" name="Picture 3"/>
          <p:cNvPicPr>
            <a:picLocks noChangeAspect="1"/>
          </p:cNvPicPr>
          <p:nvPr/>
        </p:nvPicPr>
        <p:blipFill>
          <a:blip r:embed="rId3"/>
          <a:stretch>
            <a:fillRect/>
          </a:stretch>
        </p:blipFill>
        <p:spPr>
          <a:xfrm>
            <a:off x="251520" y="1628800"/>
            <a:ext cx="1676400" cy="3838575"/>
          </a:xfrm>
          <a:prstGeom prst="rect">
            <a:avLst/>
          </a:prstGeom>
        </p:spPr>
      </p:pic>
      <p:sp>
        <p:nvSpPr>
          <p:cNvPr id="7" name="Прямоугольник 6">
            <a:extLst>
              <a:ext uri="{FF2B5EF4-FFF2-40B4-BE49-F238E27FC236}">
                <a16:creationId xmlns:a16="http://schemas.microsoft.com/office/drawing/2014/main" id="{3742C86B-0FD9-EE41-95D5-1F725DD284B5}"/>
              </a:ext>
            </a:extLst>
          </p:cNvPr>
          <p:cNvSpPr/>
          <p:nvPr/>
        </p:nvSpPr>
        <p:spPr>
          <a:xfrm>
            <a:off x="323528" y="3523159"/>
            <a:ext cx="1378171" cy="1922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4)Обновление</a:t>
            </a:r>
          </a:p>
          <a:p>
            <a:endParaRPr lang="ru-RU" sz="1400" dirty="0">
              <a:solidFill>
                <a:sysClr val="windowText" lastClr="000000"/>
              </a:solidFill>
            </a:endParaRPr>
          </a:p>
          <a:p>
            <a:pPr algn="ctr"/>
            <a:r>
              <a:rPr lang="ru-RU" sz="1400" dirty="0">
                <a:solidFill>
                  <a:sysClr val="windowText" lastClr="000000"/>
                </a:solidFill>
              </a:rPr>
              <a:t>члены хотят сохранять членство в течение многих лет</a:t>
            </a:r>
          </a:p>
          <a:p>
            <a:pPr algn="ctr"/>
            <a:endParaRPr lang="ru-RU" dirty="0"/>
          </a:p>
        </p:txBody>
      </p:sp>
    </p:spTree>
    <p:extLst>
      <p:ext uri="{BB962C8B-B14F-4D97-AF65-F5344CB8AC3E}">
        <p14:creationId xmlns:p14="http://schemas.microsoft.com/office/powerpoint/2010/main" val="7079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92500"/>
          </a:bodyPr>
          <a:lstStyle/>
          <a:p>
            <a:r>
              <a:rPr lang="ru-RU" dirty="0"/>
              <a:t>Бывшие члены могут быть потенциальными членами</a:t>
            </a:r>
            <a:r>
              <a:rPr lang="en-US" dirty="0"/>
              <a:t>;</a:t>
            </a:r>
          </a:p>
          <a:p>
            <a:r>
              <a:rPr lang="ru-RU" dirty="0"/>
              <a:t>В зависимости от причин аннулирования членства, контакты компании должны сохраняться на случай, если условия станут благоприятными для возобновления</a:t>
            </a:r>
            <a:r>
              <a:rPr lang="en-US" dirty="0"/>
              <a:t>;</a:t>
            </a:r>
          </a:p>
          <a:p>
            <a:r>
              <a:rPr lang="ru-RU" dirty="0"/>
              <a:t>Условия для новых членов должны всегда быть четкими и понятными</a:t>
            </a:r>
            <a:r>
              <a:rPr lang="en-US" dirty="0"/>
              <a:t>.</a:t>
            </a:r>
            <a:endParaRPr lang="en-GB"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 </a:t>
            </a:r>
            <a:r>
              <a:rPr lang="ru-RU" dirty="0"/>
              <a:t>Максимум от цикла членства</a:t>
            </a:r>
            <a:endParaRPr lang="en-US" dirty="0"/>
          </a:p>
        </p:txBody>
      </p:sp>
      <p:pic>
        <p:nvPicPr>
          <p:cNvPr id="4" name="Picture 3"/>
          <p:cNvPicPr>
            <a:picLocks noChangeAspect="1"/>
          </p:cNvPicPr>
          <p:nvPr/>
        </p:nvPicPr>
        <p:blipFill>
          <a:blip r:embed="rId3"/>
          <a:stretch>
            <a:fillRect/>
          </a:stretch>
        </p:blipFill>
        <p:spPr>
          <a:xfrm>
            <a:off x="339386" y="1628800"/>
            <a:ext cx="1685925" cy="3705225"/>
          </a:xfrm>
          <a:prstGeom prst="rect">
            <a:avLst/>
          </a:prstGeom>
        </p:spPr>
      </p:pic>
      <p:sp>
        <p:nvSpPr>
          <p:cNvPr id="7" name="Прямоугольник 6">
            <a:extLst>
              <a:ext uri="{FF2B5EF4-FFF2-40B4-BE49-F238E27FC236}">
                <a16:creationId xmlns:a16="http://schemas.microsoft.com/office/drawing/2014/main" id="{7AAAC6B5-FF79-024C-9866-20E7E2EC26EE}"/>
              </a:ext>
            </a:extLst>
          </p:cNvPr>
          <p:cNvSpPr/>
          <p:nvPr/>
        </p:nvSpPr>
        <p:spPr>
          <a:xfrm>
            <a:off x="395536" y="3429000"/>
            <a:ext cx="1584176" cy="18330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solidFill>
                  <a:sysClr val="windowText" lastClr="000000"/>
                </a:solidFill>
              </a:rPr>
              <a:t>5)Восстановление</a:t>
            </a:r>
          </a:p>
          <a:p>
            <a:endParaRPr lang="ru-RU" sz="1400" dirty="0">
              <a:solidFill>
                <a:sysClr val="windowText" lastClr="000000"/>
              </a:solidFill>
            </a:endParaRPr>
          </a:p>
          <a:p>
            <a:pPr algn="ctr"/>
            <a:r>
              <a:rPr lang="ru-RU" sz="1400" dirty="0">
                <a:solidFill>
                  <a:sysClr val="windowText" lastClr="000000"/>
                </a:solidFill>
              </a:rPr>
              <a:t>выбывшие члены могут легко вернуть членство ЧОРБ</a:t>
            </a:r>
          </a:p>
          <a:p>
            <a:pPr algn="ctr"/>
            <a:endParaRPr lang="ru-RU" sz="1400" dirty="0">
              <a:solidFill>
                <a:sysClr val="windowText" lastClr="000000"/>
              </a:solidFill>
            </a:endParaRPr>
          </a:p>
          <a:p>
            <a:pPr algn="ctr"/>
            <a:endParaRPr lang="ru-RU" dirty="0"/>
          </a:p>
        </p:txBody>
      </p:sp>
    </p:spTree>
    <p:extLst>
      <p:ext uri="{BB962C8B-B14F-4D97-AF65-F5344CB8AC3E}">
        <p14:creationId xmlns:p14="http://schemas.microsoft.com/office/powerpoint/2010/main" val="13281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defTabSz="1524030"/>
            <a:r>
              <a:rPr lang="ru-RU" b="1" baseline="30000" dirty="0">
                <a:solidFill>
                  <a:srgbClr val="C6D9F0"/>
                </a:solidFill>
              </a:rPr>
              <a:t>Для получения дополнительной информации</a:t>
            </a:r>
            <a:r>
              <a:rPr lang="it-IT" b="1" baseline="30000" dirty="0">
                <a:solidFill>
                  <a:srgbClr val="C6D9F0"/>
                </a:solidFill>
              </a:rPr>
              <a:t>,</a:t>
            </a:r>
            <a:r>
              <a:rPr lang="ru-RU" b="1" baseline="30000" dirty="0">
                <a:solidFill>
                  <a:srgbClr val="C6D9F0"/>
                </a:solidFill>
              </a:rPr>
              <a:t> свяжитесь с нами</a:t>
            </a:r>
            <a:r>
              <a:rPr lang="it-IT" b="1" baseline="30000" dirty="0">
                <a:solidFill>
                  <a:srgbClr val="C6D9F0"/>
                </a:solidFill>
              </a:rPr>
              <a:t>:</a:t>
            </a:r>
            <a:endParaRPr lang="en-US" baseline="30000" dirty="0">
              <a:solidFill>
                <a:srgbClr val="C6D9F0"/>
              </a:solidFill>
            </a:endParaRPr>
          </a:p>
          <a:p>
            <a:pPr defTabSz="1524030"/>
            <a:endParaRPr lang="it-IT" b="1" baseline="30000" dirty="0">
              <a:solidFill>
                <a:srgbClr val="C6D9F0"/>
              </a:solidFill>
            </a:endParaRPr>
          </a:p>
          <a:p>
            <a:pPr algn="ctr" defTabSz="1524030"/>
            <a:r>
              <a:rPr lang="az-Cyrl-AZ" b="1" baseline="30000" dirty="0">
                <a:solidFill>
                  <a:srgbClr val="C6D9F0"/>
                </a:solidFill>
              </a:rPr>
              <a:t>Программа по деятельности работодателей</a:t>
            </a:r>
            <a:endParaRPr lang="en-US" baseline="30000" dirty="0"/>
          </a:p>
          <a:p>
            <a:pPr algn="ctr"/>
            <a:r>
              <a:rPr lang="en-US" baseline="30000" dirty="0"/>
              <a:t>E-mail: actempturin@itcilo.org</a:t>
            </a:r>
          </a:p>
          <a:p>
            <a:pPr algn="ctr"/>
            <a:r>
              <a:rPr lang="ru-RU" baseline="30000" dirty="0"/>
              <a:t>Тел</a:t>
            </a:r>
            <a:r>
              <a:rPr lang="en-US" baseline="30000" dirty="0"/>
              <a:t>: +39 011 693 6590</a:t>
            </a:r>
          </a:p>
          <a:p>
            <a:pPr algn="ctr"/>
            <a:r>
              <a:rPr lang="en-US" baseline="30000" dirty="0"/>
              <a:t>http://lempnet.itcilo.org</a:t>
            </a:r>
          </a:p>
          <a:p>
            <a:pPr algn="ctr"/>
            <a:endParaRPr lang="en-GB" dirty="0"/>
          </a:p>
        </p:txBody>
      </p:sp>
      <p:sp>
        <p:nvSpPr>
          <p:cNvPr id="8" name="TextBox 7"/>
          <p:cNvSpPr txBox="1"/>
          <p:nvPr/>
        </p:nvSpPr>
        <p:spPr>
          <a:xfrm>
            <a:off x="1403648" y="3645024"/>
            <a:ext cx="6761354" cy="1477328"/>
          </a:xfrm>
          <a:prstGeom prst="rect">
            <a:avLst/>
          </a:prstGeom>
          <a:noFill/>
        </p:spPr>
        <p:txBody>
          <a:bodyPr wrap="square" rtlCol="0">
            <a:spAutoFit/>
          </a:bodyPr>
          <a:lstStyle/>
          <a:p>
            <a:pPr algn="ctr"/>
            <a:r>
              <a:rPr lang="ru-RU" i="1" dirty="0">
                <a:solidFill>
                  <a:srgbClr val="C6D9F0"/>
                </a:solidFill>
              </a:rPr>
              <a:t>Мы являемся </a:t>
            </a:r>
            <a:r>
              <a:rPr lang="ru-RU" b="1" i="1" dirty="0">
                <a:solidFill>
                  <a:srgbClr val="C6D9F0"/>
                </a:solidFill>
              </a:rPr>
              <a:t>надежным</a:t>
            </a:r>
            <a:r>
              <a:rPr lang="ru-RU" i="1" dirty="0">
                <a:solidFill>
                  <a:srgbClr val="C6D9F0"/>
                </a:solidFill>
              </a:rPr>
              <a:t> партнером в подготовке и проведении учебных курсов для членских бизнес-организаций и будем рады помочь вам в реализации ваших потребностей в сфере профессиональной подготовки</a:t>
            </a:r>
          </a:p>
          <a:p>
            <a:pPr algn="ctr"/>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Важность членства</a:t>
            </a:r>
            <a:endParaRPr lang="en-US" dirty="0"/>
          </a:p>
        </p:txBody>
      </p:sp>
      <p:sp>
        <p:nvSpPr>
          <p:cNvPr id="3" name="Content Placeholder 2"/>
          <p:cNvSpPr>
            <a:spLocks noGrp="1"/>
          </p:cNvSpPr>
          <p:nvPr>
            <p:ph idx="1"/>
          </p:nvPr>
        </p:nvSpPr>
        <p:spPr/>
        <p:txBody>
          <a:bodyPr>
            <a:normAutofit lnSpcReduction="10000"/>
          </a:bodyPr>
          <a:lstStyle/>
          <a:p>
            <a:r>
              <a:rPr lang="ru-RU" dirty="0"/>
              <a:t>Членские организации работодателей и бизнес-организации (ЧОРБ)</a:t>
            </a:r>
            <a:r>
              <a:rPr lang="en-US" dirty="0"/>
              <a:t> </a:t>
            </a:r>
            <a:r>
              <a:rPr lang="ru-RU" dirty="0"/>
              <a:t>– это организации на базе ЧЛЕНСТВА</a:t>
            </a:r>
            <a:endParaRPr lang="en-US" dirty="0"/>
          </a:p>
          <a:p>
            <a:r>
              <a:rPr lang="ru-RU" dirty="0"/>
              <a:t>ЧОРБ представляют интересы своих членов.</a:t>
            </a:r>
            <a:endParaRPr lang="en-US" dirty="0"/>
          </a:p>
          <a:p>
            <a:pPr lvl="1"/>
            <a:r>
              <a:rPr lang="ru-RU" dirty="0"/>
              <a:t>Они это делают </a:t>
            </a:r>
            <a:r>
              <a:rPr lang="ru-RU" b="1" dirty="0"/>
              <a:t>независимо</a:t>
            </a:r>
            <a:endParaRPr lang="en-US" dirty="0"/>
          </a:p>
          <a:p>
            <a:pPr lvl="1"/>
            <a:r>
              <a:rPr lang="ru-RU" dirty="0"/>
              <a:t>Членство на </a:t>
            </a:r>
            <a:r>
              <a:rPr lang="ru-RU" b="1" dirty="0"/>
              <a:t>добровольной и свободной основе</a:t>
            </a:r>
            <a:endParaRPr lang="en-US" dirty="0"/>
          </a:p>
          <a:p>
            <a:pPr marL="457200" lvl="1" indent="0">
              <a:buNone/>
            </a:pPr>
            <a:r>
              <a:rPr lang="en-US" dirty="0"/>
              <a:t>[</a:t>
            </a:r>
            <a:r>
              <a:rPr lang="ru-RU" dirty="0"/>
              <a:t>Конвенция МОТ №87 о свободе объединений</a:t>
            </a:r>
            <a:r>
              <a:rPr lang="en-US" dirty="0"/>
              <a:t>]</a:t>
            </a:r>
          </a:p>
        </p:txBody>
      </p:sp>
      <p:sp>
        <p:nvSpPr>
          <p:cNvPr id="4" name="object 20"/>
          <p:cNvSpPr>
            <a:spLocks noChangeArrowheads="1"/>
          </p:cNvSpPr>
          <p:nvPr/>
        </p:nvSpPr>
        <p:spPr bwMode="auto">
          <a:xfrm>
            <a:off x="8358162" y="6093296"/>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9372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Важность членства</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ru-RU" dirty="0"/>
              <a:t>Иными словами</a:t>
            </a:r>
            <a:r>
              <a:rPr lang="en-US" dirty="0"/>
              <a:t>: </a:t>
            </a:r>
          </a:p>
          <a:p>
            <a:r>
              <a:rPr lang="ru-RU" dirty="0"/>
              <a:t>Без членов ЧОРБ не существуют</a:t>
            </a:r>
            <a:r>
              <a:rPr lang="en-US" dirty="0"/>
              <a:t>!</a:t>
            </a:r>
          </a:p>
          <a:p>
            <a:r>
              <a:rPr lang="ru-RU" dirty="0"/>
              <a:t>ЧОРБ должны привлекать новых членов и сохранять участие текущих</a:t>
            </a:r>
            <a:endParaRPr lang="en-US" dirty="0"/>
          </a:p>
          <a:p>
            <a:r>
              <a:rPr lang="ru-RU" dirty="0"/>
              <a:t>Они должны </a:t>
            </a:r>
            <a:r>
              <a:rPr lang="ru-RU" b="1" dirty="0"/>
              <a:t>постоянно</a:t>
            </a:r>
            <a:r>
              <a:rPr lang="ru-RU" dirty="0"/>
              <a:t> показывать компаниям и участникам свою </a:t>
            </a:r>
            <a:r>
              <a:rPr lang="ru-RU" b="1" dirty="0"/>
              <a:t>эффективность</a:t>
            </a:r>
            <a:r>
              <a:rPr lang="ru-RU" dirty="0"/>
              <a:t> для обеспечения устойчивого характера своей деятельности </a:t>
            </a:r>
            <a:r>
              <a:rPr lang="en-US" dirty="0"/>
              <a:t>(</a:t>
            </a:r>
            <a:r>
              <a:rPr lang="ru-RU" dirty="0"/>
              <a:t>а не только при низких показателях</a:t>
            </a:r>
            <a:r>
              <a:rPr lang="en-US" dirty="0"/>
              <a:t>!!)</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55693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z="2600" dirty="0"/>
              <a:t>Вопросы вокруг членства</a:t>
            </a:r>
            <a:endParaRPr lang="es-PE" sz="2600" dirty="0"/>
          </a:p>
        </p:txBody>
      </p:sp>
      <p:pic>
        <p:nvPicPr>
          <p:cNvPr id="4" name="Marcador de contenido 3"/>
          <p:cNvPicPr>
            <a:picLocks noGrp="1" noChangeAspect="1"/>
          </p:cNvPicPr>
          <p:nvPr>
            <p:ph idx="1"/>
          </p:nvPr>
        </p:nvPicPr>
        <p:blipFill>
          <a:blip r:embed="rId3"/>
          <a:stretch>
            <a:fillRect/>
          </a:stretch>
        </p:blipFill>
        <p:spPr>
          <a:xfrm>
            <a:off x="323528" y="1124744"/>
            <a:ext cx="5291787" cy="4401693"/>
          </a:xfrm>
          <a:prstGeom prst="rect">
            <a:avLst/>
          </a:prstGeom>
        </p:spPr>
      </p:pic>
      <p:sp>
        <p:nvSpPr>
          <p:cNvPr id="5" name="Rectángulo redondeado 4"/>
          <p:cNvSpPr/>
          <p:nvPr/>
        </p:nvSpPr>
        <p:spPr>
          <a:xfrm>
            <a:off x="2792566" y="6030493"/>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ea typeface="Verdana" panose="020B0604030504040204" pitchFamily="34" charset="0"/>
                <a:cs typeface="Arial" panose="020B0604020202020204" pitchFamily="34" charset="0"/>
              </a:rPr>
              <a:t>Большое количество членов</a:t>
            </a:r>
            <a:endParaRPr lang="es-PE" sz="1400" b="1" dirty="0">
              <a:latin typeface="Arial" panose="020B0604020202020204" pitchFamily="34" charset="0"/>
              <a:ea typeface="Verdana" panose="020B0604030504040204" pitchFamily="34" charset="0"/>
              <a:cs typeface="Arial" panose="020B0604020202020204" pitchFamily="34" charset="0"/>
            </a:endParaRPr>
          </a:p>
        </p:txBody>
      </p:sp>
      <p:sp>
        <p:nvSpPr>
          <p:cNvPr id="6" name="Rectángulo redondeado 5"/>
          <p:cNvSpPr/>
          <p:nvPr/>
        </p:nvSpPr>
        <p:spPr>
          <a:xfrm>
            <a:off x="3491880" y="5176043"/>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ea typeface="Verdana" panose="020B0604030504040204" pitchFamily="34" charset="0"/>
                <a:cs typeface="Arial" panose="020B0604020202020204" pitchFamily="34" charset="0"/>
              </a:rPr>
              <a:t>Больше ресурсов</a:t>
            </a:r>
            <a:endParaRPr lang="es-PE" sz="1400" b="1" dirty="0">
              <a:latin typeface="Arial" panose="020B0604020202020204" pitchFamily="34" charset="0"/>
              <a:ea typeface="Verdana" panose="020B0604030504040204" pitchFamily="34" charset="0"/>
              <a:cs typeface="Arial" panose="020B0604020202020204" pitchFamily="34" charset="0"/>
            </a:endParaRPr>
          </a:p>
        </p:txBody>
      </p:sp>
      <p:sp>
        <p:nvSpPr>
          <p:cNvPr id="7" name="Rectángulo redondeado 6"/>
          <p:cNvSpPr/>
          <p:nvPr/>
        </p:nvSpPr>
        <p:spPr>
          <a:xfrm>
            <a:off x="4392676" y="4420301"/>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66750">
              <a:lnSpc>
                <a:spcPct val="90000"/>
              </a:lnSpc>
              <a:spcBef>
                <a:spcPct val="0"/>
              </a:spcBef>
              <a:spcAft>
                <a:spcPct val="35000"/>
              </a:spcAft>
            </a:pPr>
            <a:r>
              <a:rPr lang="ru-RU" sz="1400" b="1" dirty="0"/>
              <a:t>Высокое качество услуг</a:t>
            </a:r>
            <a:endParaRPr lang="en-GB" sz="1400" b="1" dirty="0"/>
          </a:p>
        </p:txBody>
      </p:sp>
      <p:sp>
        <p:nvSpPr>
          <p:cNvPr id="8" name="Rectángulo redondeado 7"/>
          <p:cNvSpPr/>
          <p:nvPr/>
        </p:nvSpPr>
        <p:spPr>
          <a:xfrm>
            <a:off x="4975691" y="3664559"/>
            <a:ext cx="1900565"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66750">
              <a:lnSpc>
                <a:spcPct val="90000"/>
              </a:lnSpc>
              <a:spcBef>
                <a:spcPct val="0"/>
              </a:spcBef>
              <a:spcAft>
                <a:spcPct val="35000"/>
              </a:spcAft>
            </a:pPr>
            <a:r>
              <a:rPr lang="ru-RU" sz="1400" b="1" dirty="0"/>
              <a:t>Высокая репрезентативность</a:t>
            </a:r>
            <a:endParaRPr lang="en-GB" sz="1400" b="1" dirty="0"/>
          </a:p>
        </p:txBody>
      </p:sp>
      <p:sp>
        <p:nvSpPr>
          <p:cNvPr id="9" name="Rectángulo redondeado 8"/>
          <p:cNvSpPr/>
          <p:nvPr/>
        </p:nvSpPr>
        <p:spPr>
          <a:xfrm>
            <a:off x="5925973" y="2922697"/>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lvl="0" defTabSz="666750">
              <a:lnSpc>
                <a:spcPct val="90000"/>
              </a:lnSpc>
              <a:spcBef>
                <a:spcPct val="0"/>
              </a:spcBef>
              <a:spcAft>
                <a:spcPct val="35000"/>
              </a:spcAft>
            </a:pPr>
            <a:r>
              <a:rPr lang="ru-RU" sz="1400" b="1" dirty="0">
                <a:solidFill>
                  <a:schemeClr val="bg1"/>
                </a:solidFill>
              </a:rPr>
              <a:t>Рост  членства</a:t>
            </a:r>
            <a:endParaRPr lang="en-GB" sz="1400" b="1" dirty="0">
              <a:solidFill>
                <a:schemeClr val="bg1"/>
              </a:solidFill>
            </a:endParaRPr>
          </a:p>
        </p:txBody>
      </p:sp>
      <p:sp>
        <p:nvSpPr>
          <p:cNvPr id="10" name="Rectángulo redondeado 9"/>
          <p:cNvSpPr/>
          <p:nvPr/>
        </p:nvSpPr>
        <p:spPr>
          <a:xfrm>
            <a:off x="6588224" y="2166955"/>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lvl="0" defTabSz="666750">
              <a:lnSpc>
                <a:spcPct val="90000"/>
              </a:lnSpc>
              <a:spcBef>
                <a:spcPct val="0"/>
              </a:spcBef>
              <a:spcAft>
                <a:spcPct val="35000"/>
              </a:spcAft>
            </a:pPr>
            <a:r>
              <a:rPr lang="ru-RU" sz="1400" b="1" dirty="0">
                <a:solidFill>
                  <a:schemeClr val="bg1"/>
                </a:solidFill>
              </a:rPr>
              <a:t>Больше ресурсов</a:t>
            </a:r>
            <a:endParaRPr lang="en-GB" sz="1400" b="1" dirty="0">
              <a:solidFill>
                <a:schemeClr val="bg1"/>
              </a:solidFill>
            </a:endParaRPr>
          </a:p>
        </p:txBody>
      </p:sp>
      <p:sp>
        <p:nvSpPr>
          <p:cNvPr id="11" name="Rectángulo redondeado 10"/>
          <p:cNvSpPr/>
          <p:nvPr/>
        </p:nvSpPr>
        <p:spPr>
          <a:xfrm>
            <a:off x="7092280" y="1318986"/>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lvl="0" defTabSz="666750">
              <a:lnSpc>
                <a:spcPct val="90000"/>
              </a:lnSpc>
              <a:spcBef>
                <a:spcPct val="0"/>
              </a:spcBef>
              <a:spcAft>
                <a:spcPct val="35000"/>
              </a:spcAft>
            </a:pPr>
            <a:r>
              <a:rPr lang="ru-RU" sz="1400" b="1" dirty="0">
                <a:solidFill>
                  <a:schemeClr val="bg1"/>
                </a:solidFill>
              </a:rPr>
              <a:t>Дальнейший рост и влияние</a:t>
            </a:r>
            <a:endParaRPr lang="en-GB" sz="1400" b="1" dirty="0">
              <a:solidFill>
                <a:schemeClr val="bg1"/>
              </a:solidFill>
            </a:endParaRPr>
          </a:p>
        </p:txBody>
      </p:sp>
      <p:sp>
        <p:nvSpPr>
          <p:cNvPr id="12"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3" name="TextBox 2"/>
          <p:cNvSpPr txBox="1"/>
          <p:nvPr/>
        </p:nvSpPr>
        <p:spPr>
          <a:xfrm rot="17876543">
            <a:off x="3083091" y="2767351"/>
            <a:ext cx="2044662" cy="369332"/>
          </a:xfrm>
          <a:prstGeom prst="rect">
            <a:avLst/>
          </a:prstGeom>
          <a:noFill/>
        </p:spPr>
        <p:txBody>
          <a:bodyPr wrap="none" rtlCol="0">
            <a:spAutoFit/>
          </a:bodyPr>
          <a:lstStyle/>
          <a:p>
            <a:r>
              <a:rPr lang="ru-RU" dirty="0">
                <a:solidFill>
                  <a:schemeClr val="bg1"/>
                </a:solidFill>
              </a:rPr>
              <a:t>Благотворный круг</a:t>
            </a:r>
            <a:endParaRPr lang="en-US" dirty="0">
              <a:solidFill>
                <a:schemeClr val="bg1"/>
              </a:solidFill>
            </a:endParaRPr>
          </a:p>
        </p:txBody>
      </p:sp>
    </p:spTree>
    <p:extLst>
      <p:ext uri="{BB962C8B-B14F-4D97-AF65-F5344CB8AC3E}">
        <p14:creationId xmlns:p14="http://schemas.microsoft.com/office/powerpoint/2010/main" val="42424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z="2600" dirty="0"/>
              <a:t>Вопросы вокруг членства</a:t>
            </a:r>
            <a:endParaRPr lang="es-PE" sz="2600" dirty="0"/>
          </a:p>
        </p:txBody>
      </p:sp>
      <p:pic>
        <p:nvPicPr>
          <p:cNvPr id="4" name="Marcador de contenido 3"/>
          <p:cNvPicPr>
            <a:picLocks noGrp="1" noChangeAspect="1"/>
          </p:cNvPicPr>
          <p:nvPr>
            <p:ph idx="1"/>
          </p:nvPr>
        </p:nvPicPr>
        <p:blipFill>
          <a:blip r:embed="rId3"/>
          <a:stretch>
            <a:fillRect/>
          </a:stretch>
        </p:blipFill>
        <p:spPr>
          <a:xfrm>
            <a:off x="1187624" y="1556792"/>
            <a:ext cx="4353334" cy="4857750"/>
          </a:xfrm>
          <a:prstGeom prst="rect">
            <a:avLst/>
          </a:prstGeom>
        </p:spPr>
      </p:pic>
      <p:sp>
        <p:nvSpPr>
          <p:cNvPr id="6" name="Rectángulo redondeado 5"/>
          <p:cNvSpPr/>
          <p:nvPr/>
        </p:nvSpPr>
        <p:spPr>
          <a:xfrm>
            <a:off x="1979712" y="1041578"/>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Небольшое количество членов</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Rectángulo redondeado 6"/>
          <p:cNvSpPr/>
          <p:nvPr/>
        </p:nvSpPr>
        <p:spPr>
          <a:xfrm>
            <a:off x="2627784" y="1773765"/>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Ограниченные ресурсы</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Rectángulo redondeado 7"/>
          <p:cNvSpPr/>
          <p:nvPr/>
        </p:nvSpPr>
        <p:spPr>
          <a:xfrm>
            <a:off x="3131838" y="2521744"/>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Ограниченное количество услуг</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Rectángulo redondeado 8"/>
          <p:cNvSpPr/>
          <p:nvPr/>
        </p:nvSpPr>
        <p:spPr>
          <a:xfrm>
            <a:off x="3952613" y="3269723"/>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Низкий уровень влияния</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Rectángulo redondeado 9"/>
          <p:cNvSpPr/>
          <p:nvPr/>
        </p:nvSpPr>
        <p:spPr>
          <a:xfrm>
            <a:off x="4932039" y="3972385"/>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Еще меньшее количество членов</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Rectángulo redondeado 10"/>
          <p:cNvSpPr/>
          <p:nvPr/>
        </p:nvSpPr>
        <p:spPr>
          <a:xfrm>
            <a:off x="5787962" y="4703021"/>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Еще меньше ресурсов</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Rectángulo redondeado 11"/>
          <p:cNvSpPr/>
          <p:nvPr/>
        </p:nvSpPr>
        <p:spPr>
          <a:xfrm>
            <a:off x="6444208" y="5485173"/>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Еще меньше услуг</a:t>
            </a:r>
            <a:endParaRPr kumimoji="0" lang="es-PE"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14" name="TextBox 13"/>
          <p:cNvSpPr txBox="1"/>
          <p:nvPr/>
        </p:nvSpPr>
        <p:spPr>
          <a:xfrm rot="1857565">
            <a:off x="2914313" y="4882811"/>
            <a:ext cx="1670586" cy="369332"/>
          </a:xfrm>
          <a:prstGeom prst="rect">
            <a:avLst/>
          </a:prstGeom>
          <a:noFill/>
        </p:spPr>
        <p:txBody>
          <a:bodyPr wrap="none" rtlCol="0">
            <a:spAutoFit/>
          </a:bodyPr>
          <a:lstStyle/>
          <a:p>
            <a:r>
              <a:rPr lang="ru-RU" dirty="0">
                <a:solidFill>
                  <a:schemeClr val="bg1"/>
                </a:solidFill>
              </a:rPr>
              <a:t>Порочный круг</a:t>
            </a:r>
            <a:endParaRPr lang="en-US" dirty="0">
              <a:solidFill>
                <a:schemeClr val="bg1"/>
              </a:solidFill>
            </a:endParaRPr>
          </a:p>
        </p:txBody>
      </p:sp>
    </p:spTree>
    <p:extLst>
      <p:ext uri="{BB962C8B-B14F-4D97-AF65-F5344CB8AC3E}">
        <p14:creationId xmlns:p14="http://schemas.microsoft.com/office/powerpoint/2010/main" val="17372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Стратегии членства</a:t>
            </a:r>
            <a:endParaRPr lang="en-US" dirty="0"/>
          </a:p>
        </p:txBody>
      </p:sp>
      <p:sp>
        <p:nvSpPr>
          <p:cNvPr id="3" name="Content Placeholder 2"/>
          <p:cNvSpPr>
            <a:spLocks noGrp="1"/>
          </p:cNvSpPr>
          <p:nvPr>
            <p:ph idx="1"/>
          </p:nvPr>
        </p:nvSpPr>
        <p:spPr/>
        <p:txBody>
          <a:bodyPr>
            <a:normAutofit/>
          </a:bodyPr>
          <a:lstStyle/>
          <a:p>
            <a:r>
              <a:rPr lang="ru-RU" dirty="0"/>
              <a:t>Стратегии членства играют важную роль для ЧОРБ</a:t>
            </a:r>
            <a:r>
              <a:rPr lang="en-US" dirty="0"/>
              <a:t>. </a:t>
            </a:r>
          </a:p>
          <a:p>
            <a:r>
              <a:rPr lang="ru-RU" dirty="0"/>
              <a:t>Стратегии членства обеспечивают</a:t>
            </a:r>
            <a:r>
              <a:rPr lang="en-US" dirty="0"/>
              <a:t>:</a:t>
            </a:r>
          </a:p>
          <a:p>
            <a:endParaRPr lang="en-US" dirty="0"/>
          </a:p>
          <a:p>
            <a:endParaRPr lang="en-US" dirty="0"/>
          </a:p>
          <a:p>
            <a:endParaRPr lang="en-US" dirty="0"/>
          </a:p>
          <a:p>
            <a:r>
              <a:rPr lang="ru-RU" dirty="0"/>
              <a:t>ЧОРБ не могут существовать без ресурсов и без влияния</a:t>
            </a:r>
            <a:endParaRPr lang="en-US" dirty="0"/>
          </a:p>
        </p:txBody>
      </p:sp>
      <p:grpSp>
        <p:nvGrpSpPr>
          <p:cNvPr id="4" name="Grupo 3"/>
          <p:cNvGrpSpPr/>
          <p:nvPr/>
        </p:nvGrpSpPr>
        <p:grpSpPr>
          <a:xfrm>
            <a:off x="1547664" y="3356992"/>
            <a:ext cx="6192689" cy="1296144"/>
            <a:chOff x="2183101" y="1351261"/>
            <a:chExt cx="5591625" cy="1840039"/>
          </a:xfrm>
        </p:grpSpPr>
        <p:sp>
          <p:nvSpPr>
            <p:cNvPr id="5" name="Forma libre 4"/>
            <p:cNvSpPr/>
            <p:nvPr/>
          </p:nvSpPr>
          <p:spPr>
            <a:xfrm>
              <a:off x="2183101" y="1351263"/>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2000" b="1" dirty="0">
                  <a:latin typeface="Arial" panose="020B0604020202020204" pitchFamily="34" charset="0"/>
                  <a:ea typeface="Verdana" panose="020B0604030504040204" pitchFamily="34" charset="0"/>
                  <a:cs typeface="Arial" panose="020B0604020202020204" pitchFamily="34" charset="0"/>
                </a:rPr>
                <a:t>Доход</a:t>
              </a:r>
              <a:r>
                <a:rPr lang="es-ES_tradnl" sz="2000" b="1" dirty="0">
                  <a:latin typeface="Arial" panose="020B0604020202020204" pitchFamily="34" charset="0"/>
                  <a:ea typeface="Verdana" panose="020B0604030504040204" pitchFamily="34" charset="0"/>
                  <a:cs typeface="Arial" panose="020B0604020202020204" pitchFamily="34" charset="0"/>
                </a:rPr>
                <a:t> – </a:t>
              </a:r>
              <a:r>
                <a:rPr lang="ru-RU" sz="2000" b="1" dirty="0">
                  <a:latin typeface="Arial" panose="020B0604020202020204" pitchFamily="34" charset="0"/>
                  <a:ea typeface="Verdana" panose="020B0604030504040204" pitchFamily="34" charset="0"/>
                  <a:cs typeface="Arial" panose="020B0604020202020204" pitchFamily="34" charset="0"/>
                </a:rPr>
                <a:t>ресурсы</a:t>
              </a:r>
              <a:r>
                <a:rPr lang="es-ES_tradnl" sz="2000" b="1" dirty="0">
                  <a:latin typeface="Arial" panose="020B0604020202020204" pitchFamily="34" charset="0"/>
                  <a:ea typeface="Verdana" panose="020B0604030504040204" pitchFamily="34" charset="0"/>
                  <a:cs typeface="Arial" panose="020B0604020202020204" pitchFamily="34" charset="0"/>
                </a:rPr>
                <a:t> </a:t>
              </a:r>
              <a:endParaRPr lang="es-ES_tradnl" sz="2000" b="1" kern="1200" dirty="0">
                <a:latin typeface="Arial" panose="020B0604020202020204" pitchFamily="34" charset="0"/>
                <a:ea typeface="Verdana" panose="020B0604030504040204" pitchFamily="34" charset="0"/>
                <a:cs typeface="Arial" panose="020B0604020202020204" pitchFamily="34" charset="0"/>
              </a:endParaRPr>
            </a:p>
          </p:txBody>
        </p:sp>
        <p:sp>
          <p:nvSpPr>
            <p:cNvPr id="6" name="Forma libre 5"/>
            <p:cNvSpPr/>
            <p:nvPr/>
          </p:nvSpPr>
          <p:spPr>
            <a:xfrm>
              <a:off x="5036019" y="1351261"/>
              <a:ext cx="2738707" cy="1840038"/>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2000" b="1" kern="1200" dirty="0">
                  <a:latin typeface="Arial" panose="020B0604020202020204" pitchFamily="34" charset="0"/>
                  <a:ea typeface="Verdana" panose="020B0604030504040204" pitchFamily="34" charset="0"/>
                  <a:cs typeface="Arial" panose="020B0604020202020204" pitchFamily="34" charset="0"/>
                </a:rPr>
                <a:t>Представительность</a:t>
              </a:r>
              <a:r>
                <a:rPr lang="es-PE" sz="2000" b="1" kern="1200" dirty="0">
                  <a:latin typeface="Arial" panose="020B0604020202020204" pitchFamily="34" charset="0"/>
                  <a:ea typeface="Verdana" panose="020B0604030504040204" pitchFamily="34" charset="0"/>
                  <a:cs typeface="Arial" panose="020B0604020202020204" pitchFamily="34" charset="0"/>
                </a:rPr>
                <a:t> - </a:t>
              </a:r>
              <a:r>
                <a:rPr lang="ru-RU" sz="2000" b="1" kern="1200" dirty="0">
                  <a:latin typeface="Arial" panose="020B0604020202020204" pitchFamily="34" charset="0"/>
                  <a:ea typeface="Verdana" panose="020B0604030504040204" pitchFamily="34" charset="0"/>
                  <a:cs typeface="Arial" panose="020B0604020202020204" pitchFamily="34" charset="0"/>
                </a:rPr>
                <a:t>влияние</a:t>
              </a:r>
              <a:endParaRPr lang="es-PE" sz="2000" b="1" kern="1200" dirty="0">
                <a:latin typeface="Arial" panose="020B0604020202020204" pitchFamily="34" charset="0"/>
                <a:ea typeface="Verdana" panose="020B0604030504040204" pitchFamily="34" charset="0"/>
                <a:cs typeface="Arial" panose="020B0604020202020204" pitchFamily="34" charset="0"/>
              </a:endParaRPr>
            </a:p>
          </p:txBody>
        </p:sp>
      </p:grpSp>
      <p:sp>
        <p:nvSpPr>
          <p:cNvPr id="7"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0607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Стратегии членства</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ru-RU" dirty="0"/>
              <a:t>Каждая ЧОРБ использует свои </a:t>
            </a:r>
            <a:r>
              <a:rPr lang="ru-RU" dirty="0" smtClean="0"/>
              <a:t>уникальные </a:t>
            </a:r>
            <a:r>
              <a:rPr lang="ru-RU" dirty="0" smtClean="0"/>
              <a:t>стратегии </a:t>
            </a:r>
            <a:r>
              <a:rPr lang="ru-RU" dirty="0"/>
              <a:t>членства, однако все организации должны</a:t>
            </a:r>
            <a:r>
              <a:rPr lang="en-US" dirty="0"/>
              <a:t>:</a:t>
            </a:r>
          </a:p>
          <a:p>
            <a:pPr marL="514350" indent="-514350">
              <a:buFont typeface="+mj-lt"/>
              <a:buAutoNum type="arabicPeriod"/>
            </a:pPr>
            <a:r>
              <a:rPr lang="ru-RU" dirty="0"/>
              <a:t>Четко определить то, что получают члены при участии (другими словами: определить предлагаемые преимущества)</a:t>
            </a:r>
            <a:r>
              <a:rPr lang="en-US" dirty="0"/>
              <a:t>,</a:t>
            </a:r>
          </a:p>
          <a:p>
            <a:pPr marL="514350" indent="-514350">
              <a:buFont typeface="+mj-lt"/>
              <a:buAutoNum type="arabicPeriod"/>
            </a:pPr>
            <a:r>
              <a:rPr lang="ru-RU" dirty="0"/>
              <a:t>Быть в курсе текущей ситуации относительно членства</a:t>
            </a:r>
            <a:r>
              <a:rPr lang="en-US" dirty="0"/>
              <a:t>,</a:t>
            </a:r>
          </a:p>
          <a:p>
            <a:pPr marL="514350" indent="-514350">
              <a:buFont typeface="+mj-lt"/>
              <a:buAutoNum type="arabicPeriod"/>
            </a:pPr>
            <a:r>
              <a:rPr lang="ru-RU" dirty="0"/>
              <a:t>Извлекать максимальную отдачу цикла</a:t>
            </a:r>
            <a:r>
              <a:rPr lang="en-US" dirty="0"/>
              <a:t> </a:t>
            </a:r>
            <a:r>
              <a:rPr lang="ru-RU" dirty="0"/>
              <a:t>членства</a:t>
            </a:r>
            <a:r>
              <a:rPr lang="en-US" dirty="0"/>
              <a:t>.</a:t>
            </a:r>
          </a:p>
          <a:p>
            <a:endParaRPr lang="en-U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527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p>
            <a:r>
              <a:rPr lang="en-US" sz="2000" dirty="0"/>
              <a:t>1. </a:t>
            </a:r>
            <a:r>
              <a:rPr lang="ru-RU" sz="2000" dirty="0"/>
              <a:t>Определить предлагаемые преимущества</a:t>
            </a:r>
            <a:endParaRPr lang="en-US" sz="2000"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Diagram 5"/>
          <p:cNvGraphicFramePr/>
          <p:nvPr>
            <p:extLst>
              <p:ext uri="{D42A27DB-BD31-4B8C-83A1-F6EECF244321}">
                <p14:modId xmlns:p14="http://schemas.microsoft.com/office/powerpoint/2010/main" val="4227735567"/>
              </p:ext>
            </p:extLst>
          </p:nvPr>
        </p:nvGraphicFramePr>
        <p:xfrm>
          <a:off x="971600" y="1340768"/>
          <a:ext cx="693643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4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2379</TotalTime>
  <Words>1578</Words>
  <Application>Microsoft Office PowerPoint</Application>
  <PresentationFormat>On-screen Show (4:3)</PresentationFormat>
  <Paragraphs>231</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Verdana</vt:lpstr>
      <vt:lpstr>Theme1</vt:lpstr>
      <vt:lpstr>PowerPoint Presentation</vt:lpstr>
      <vt:lpstr>Стратегии членства</vt:lpstr>
      <vt:lpstr>Важность членства</vt:lpstr>
      <vt:lpstr>Важность членства</vt:lpstr>
      <vt:lpstr>Вопросы вокруг членства</vt:lpstr>
      <vt:lpstr>Вопросы вокруг членства</vt:lpstr>
      <vt:lpstr>Стратегии членства</vt:lpstr>
      <vt:lpstr>Стратегии членства</vt:lpstr>
      <vt:lpstr>1. Определить предлагаемые преимущества</vt:lpstr>
      <vt:lpstr>1. Определить предлагаемые преимущества</vt:lpstr>
      <vt:lpstr>2. Понимание текущей ситуации</vt:lpstr>
      <vt:lpstr>2. Понимание текущей ситуации</vt:lpstr>
      <vt:lpstr>2. Понимание текущей ситуации</vt:lpstr>
      <vt:lpstr>2. Понимание текущей ситуации</vt:lpstr>
      <vt:lpstr>2. Понимание текущей ситуации</vt:lpstr>
      <vt:lpstr>2. Понимание текущей ситуации</vt:lpstr>
      <vt:lpstr>3. Максимум от цикла членства</vt:lpstr>
      <vt:lpstr>3. Максимум от цикла членства</vt:lpstr>
      <vt:lpstr>3. Максимум от цикла членства</vt:lpstr>
      <vt:lpstr>3. Максимум от цикла членства</vt:lpstr>
      <vt:lpstr>3. Максимум от цикла членства</vt:lpstr>
      <vt:lpstr>3. Максимум от цикла членства</vt:lpstr>
      <vt:lpstr>PowerPoint Presentation</vt:lpstr>
      <vt:lpstr>3. Максимум от цикла членства</vt:lpstr>
      <vt:lpstr>3. Максимум от цикла членства</vt:lpstr>
      <vt:lpstr>3. Максимум от цикла членства</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Alexandra Giordano</cp:lastModifiedBy>
  <cp:revision>235</cp:revision>
  <dcterms:created xsi:type="dcterms:W3CDTF">2014-08-07T13:00:49Z</dcterms:created>
  <dcterms:modified xsi:type="dcterms:W3CDTF">2018-11-21T15:28:23Z</dcterms:modified>
</cp:coreProperties>
</file>