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14.xml" ContentType="application/vnd.openxmlformats-officedocument.presentationml.tags+xml"/>
  <Override PartName="/ppt/notesSlides/notesSlide1.xml" ContentType="application/vnd.openxmlformats-officedocument.presentationml.notesSlide+xml"/>
  <Override PartName="/ppt/tags/tag15.xml" ContentType="application/vnd.openxmlformats-officedocument.presentationml.tags+xml"/>
  <Override PartName="/ppt/notesSlides/notesSlide2.xml" ContentType="application/vnd.openxmlformats-officedocument.presentationml.notesSlide+xml"/>
  <Override PartName="/ppt/tags/tag16.xml" ContentType="application/vnd.openxmlformats-officedocument.presentationml.tags+xml"/>
  <Override PartName="/ppt/notesSlides/notesSlide3.xml" ContentType="application/vnd.openxmlformats-officedocument.presentationml.notesSlide+xml"/>
  <Override PartName="/ppt/tags/tag17.xml" ContentType="application/vnd.openxmlformats-officedocument.presentationml.tags+xml"/>
  <Override PartName="/ppt/notesSlides/notesSlide4.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4"/>
    <p:sldMasterId id="2147483661" r:id="rId5"/>
  </p:sldMasterIdLst>
  <p:notesMasterIdLst>
    <p:notesMasterId r:id="rId42"/>
  </p:notesMasterIdLst>
  <p:handoutMasterIdLst>
    <p:handoutMasterId r:id="rId43"/>
  </p:handoutMasterIdLst>
  <p:sldIdLst>
    <p:sldId id="555" r:id="rId6"/>
    <p:sldId id="433" r:id="rId7"/>
    <p:sldId id="434" r:id="rId8"/>
    <p:sldId id="529" r:id="rId9"/>
    <p:sldId id="260" r:id="rId10"/>
    <p:sldId id="263" r:id="rId11"/>
    <p:sldId id="393" r:id="rId12"/>
    <p:sldId id="377" r:id="rId13"/>
    <p:sldId id="396" r:id="rId14"/>
    <p:sldId id="536" r:id="rId15"/>
    <p:sldId id="397" r:id="rId16"/>
    <p:sldId id="261" r:id="rId17"/>
    <p:sldId id="386" r:id="rId18"/>
    <p:sldId id="387" r:id="rId19"/>
    <p:sldId id="530" r:id="rId20"/>
    <p:sldId id="537" r:id="rId21"/>
    <p:sldId id="528" r:id="rId22"/>
    <p:sldId id="541" r:id="rId23"/>
    <p:sldId id="552" r:id="rId24"/>
    <p:sldId id="517" r:id="rId25"/>
    <p:sldId id="540" r:id="rId26"/>
    <p:sldId id="526" r:id="rId27"/>
    <p:sldId id="538" r:id="rId28"/>
    <p:sldId id="520" r:id="rId29"/>
    <p:sldId id="521" r:id="rId30"/>
    <p:sldId id="543" r:id="rId31"/>
    <p:sldId id="544" r:id="rId32"/>
    <p:sldId id="545" r:id="rId33"/>
    <p:sldId id="547" r:id="rId34"/>
    <p:sldId id="548" r:id="rId35"/>
    <p:sldId id="522" r:id="rId36"/>
    <p:sldId id="523" r:id="rId37"/>
    <p:sldId id="524" r:id="rId38"/>
    <p:sldId id="531" r:id="rId39"/>
    <p:sldId id="395" r:id="rId40"/>
    <p:sldId id="516" r:id="rId41"/>
  </p:sldIdLst>
  <p:sldSz cx="9144000" cy="6858000" type="screen4x3"/>
  <p:notesSz cx="6797675" cy="9928225"/>
  <p:custDataLst>
    <p:tags r:id="rId44"/>
  </p:custDataLst>
  <p:defaultTextStyle>
    <a:defPPr>
      <a:defRPr lang="id-ID"/>
    </a:defPPr>
    <a:lvl1pPr algn="l" rtl="0" fontAlgn="base">
      <a:spcBef>
        <a:spcPct val="0"/>
      </a:spcBef>
      <a:spcAft>
        <a:spcPct val="0"/>
      </a:spcAft>
      <a:defRPr kern="1200">
        <a:solidFill>
          <a:schemeClr val="tx1"/>
        </a:solidFill>
        <a:latin typeface="Arial" charset="0"/>
        <a:ea typeface="Arial" charset="0"/>
        <a:cs typeface="Arial" charset="0"/>
      </a:defRPr>
    </a:lvl1pPr>
    <a:lvl2pPr marL="457200" algn="l" rtl="0" fontAlgn="base">
      <a:spcBef>
        <a:spcPct val="0"/>
      </a:spcBef>
      <a:spcAft>
        <a:spcPct val="0"/>
      </a:spcAft>
      <a:defRPr kern="1200">
        <a:solidFill>
          <a:schemeClr val="tx1"/>
        </a:solidFill>
        <a:latin typeface="Arial" charset="0"/>
        <a:ea typeface="Arial" charset="0"/>
        <a:cs typeface="Arial" charset="0"/>
      </a:defRPr>
    </a:lvl2pPr>
    <a:lvl3pPr marL="914400" algn="l" rtl="0" fontAlgn="base">
      <a:spcBef>
        <a:spcPct val="0"/>
      </a:spcBef>
      <a:spcAft>
        <a:spcPct val="0"/>
      </a:spcAft>
      <a:defRPr kern="1200">
        <a:solidFill>
          <a:schemeClr val="tx1"/>
        </a:solidFill>
        <a:latin typeface="Arial" charset="0"/>
        <a:ea typeface="Arial" charset="0"/>
        <a:cs typeface="Arial" charset="0"/>
      </a:defRPr>
    </a:lvl3pPr>
    <a:lvl4pPr marL="1371600" algn="l" rtl="0" fontAlgn="base">
      <a:spcBef>
        <a:spcPct val="0"/>
      </a:spcBef>
      <a:spcAft>
        <a:spcPct val="0"/>
      </a:spcAft>
      <a:defRPr kern="1200">
        <a:solidFill>
          <a:schemeClr val="tx1"/>
        </a:solidFill>
        <a:latin typeface="Arial" charset="0"/>
        <a:ea typeface="Arial" charset="0"/>
        <a:cs typeface="Arial" charset="0"/>
      </a:defRPr>
    </a:lvl4pPr>
    <a:lvl5pPr marL="1828800" algn="l" rtl="0" fontAlgn="base">
      <a:spcBef>
        <a:spcPct val="0"/>
      </a:spcBef>
      <a:spcAft>
        <a:spcPct val="0"/>
      </a:spcAft>
      <a:defRPr kern="1200">
        <a:solidFill>
          <a:schemeClr val="tx1"/>
        </a:solidFill>
        <a:latin typeface="Arial" charset="0"/>
        <a:ea typeface="Arial" charset="0"/>
        <a:cs typeface="Arial" charset="0"/>
      </a:defRPr>
    </a:lvl5pPr>
    <a:lvl6pPr marL="2286000" algn="l" defTabSz="457200" rtl="0" eaLnBrk="1" latinLnBrk="0" hangingPunct="1">
      <a:defRPr kern="1200">
        <a:solidFill>
          <a:schemeClr val="tx1"/>
        </a:solidFill>
        <a:latin typeface="Arial" charset="0"/>
        <a:ea typeface="Arial" charset="0"/>
        <a:cs typeface="Arial" charset="0"/>
      </a:defRPr>
    </a:lvl6pPr>
    <a:lvl7pPr marL="2743200" algn="l" defTabSz="457200" rtl="0" eaLnBrk="1" latinLnBrk="0" hangingPunct="1">
      <a:defRPr kern="1200">
        <a:solidFill>
          <a:schemeClr val="tx1"/>
        </a:solidFill>
        <a:latin typeface="Arial" charset="0"/>
        <a:ea typeface="Arial" charset="0"/>
        <a:cs typeface="Arial" charset="0"/>
      </a:defRPr>
    </a:lvl7pPr>
    <a:lvl8pPr marL="3200400" algn="l" defTabSz="457200" rtl="0" eaLnBrk="1" latinLnBrk="0" hangingPunct="1">
      <a:defRPr kern="1200">
        <a:solidFill>
          <a:schemeClr val="tx1"/>
        </a:solidFill>
        <a:latin typeface="Arial" charset="0"/>
        <a:ea typeface="Arial" charset="0"/>
        <a:cs typeface="Arial" charset="0"/>
      </a:defRPr>
    </a:lvl8pPr>
    <a:lvl9pPr marL="3657600" algn="l" defTabSz="457200" rtl="0" eaLnBrk="1" latinLnBrk="0" hangingPunct="1">
      <a:defRPr kern="1200">
        <a:solidFill>
          <a:schemeClr val="tx1"/>
        </a:solidFill>
        <a:latin typeface="Arial" charset="0"/>
        <a:ea typeface="Arial" charset="0"/>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FIORE" initials="" lastIdx="0" clrIdx="0"/>
  <p:cmAuthor id="1" name="ecocentric" initials="e" lastIdx="16" clrIdx="1"/>
  <p:cmAuthor id="2" name="Maikel Lieuw-Kie-Song" initials="ML" lastIdx="8" clrIdx="2"/>
  <p:cmAuthor id="3" name="Jorge Illingworth" initials="JI" lastIdx="0" clrIdx="3">
    <p:extLst>
      <p:ext uri="{19B8F6BF-5375-455C-9EA6-DF929625EA0E}">
        <p15:presenceInfo xmlns:p15="http://schemas.microsoft.com/office/powerpoint/2012/main" userId="S-1-5-21-3487482986-404963800-4258118431-1504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9915"/>
    <a:srgbClr val="F2650E"/>
    <a:srgbClr val="154F98"/>
    <a:srgbClr val="82A8B6"/>
    <a:srgbClr val="269610"/>
    <a:srgbClr val="B11B86"/>
    <a:srgbClr val="993366"/>
    <a:srgbClr val="98C306"/>
    <a:srgbClr val="FFE48F"/>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D90E063-00DA-490B-8D17-A6FF89C619D9}" v="1" dt="2025-02-25T08:11:02.6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3" d="100"/>
          <a:sy n="63" d="100"/>
        </p:scale>
        <p:origin x="671" y="47"/>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guide orient="horz" pos="3127"/>
        <p:guide pos="214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handoutMaster" Target="handoutMasters/handoutMaster1.xml"/><Relationship Id="rId48"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45659" cy="49641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id-ID"/>
          </a:p>
        </p:txBody>
      </p:sp>
      <p:sp>
        <p:nvSpPr>
          <p:cNvPr id="5123" name="Rectangle 3"/>
          <p:cNvSpPr>
            <a:spLocks noGrp="1" noChangeArrowheads="1"/>
          </p:cNvSpPr>
          <p:nvPr>
            <p:ph type="dt" sz="quarter" idx="1"/>
          </p:nvPr>
        </p:nvSpPr>
        <p:spPr bwMode="auto">
          <a:xfrm>
            <a:off x="3850443" y="0"/>
            <a:ext cx="2945659" cy="49641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fld id="{D96F2457-ACE3-BA4A-873A-FD29B17A1D12}" type="datetime1">
              <a:rPr lang="id-ID"/>
              <a:pPr/>
              <a:t>12/03/2025</a:t>
            </a:fld>
            <a:endParaRPr lang="id-ID"/>
          </a:p>
        </p:txBody>
      </p:sp>
      <p:sp>
        <p:nvSpPr>
          <p:cNvPr id="5124" name="Rectangle 4"/>
          <p:cNvSpPr>
            <a:spLocks noGrp="1" noChangeArrowheads="1"/>
          </p:cNvSpPr>
          <p:nvPr>
            <p:ph type="ftr" sz="quarter" idx="2"/>
          </p:nvPr>
        </p:nvSpPr>
        <p:spPr bwMode="auto">
          <a:xfrm>
            <a:off x="0" y="9430091"/>
            <a:ext cx="2945659" cy="49641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id-ID"/>
          </a:p>
        </p:txBody>
      </p:sp>
      <p:sp>
        <p:nvSpPr>
          <p:cNvPr id="5125" name="Rectangle 5"/>
          <p:cNvSpPr>
            <a:spLocks noGrp="1" noChangeArrowheads="1"/>
          </p:cNvSpPr>
          <p:nvPr>
            <p:ph type="sldNum" sz="quarter" idx="3"/>
          </p:nvPr>
        </p:nvSpPr>
        <p:spPr bwMode="auto">
          <a:xfrm>
            <a:off x="3850443" y="9430091"/>
            <a:ext cx="2945659" cy="49641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A1E29981-8FE8-C344-88CF-A3DAF804C809}" type="slidenum">
              <a:rPr lang="id-ID"/>
              <a:pPr/>
              <a:t>‹#›</a:t>
            </a:fld>
            <a:endParaRPr lang="id-ID"/>
          </a:p>
        </p:txBody>
      </p:sp>
    </p:spTree>
    <p:extLst>
      <p:ext uri="{BB962C8B-B14F-4D97-AF65-F5344CB8AC3E}">
        <p14:creationId xmlns:p14="http://schemas.microsoft.com/office/powerpoint/2010/main" val="22936720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2945659" cy="49641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id-ID"/>
          </a:p>
        </p:txBody>
      </p:sp>
      <p:sp>
        <p:nvSpPr>
          <p:cNvPr id="21507" name="Rectangle 3"/>
          <p:cNvSpPr>
            <a:spLocks noGrp="1" noChangeArrowheads="1"/>
          </p:cNvSpPr>
          <p:nvPr>
            <p:ph type="dt" idx="1"/>
          </p:nvPr>
        </p:nvSpPr>
        <p:spPr bwMode="auto">
          <a:xfrm>
            <a:off x="3850443" y="0"/>
            <a:ext cx="2945659" cy="49641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fld id="{AA2CEB4C-364C-674E-A933-C3977187AE0B}" type="datetime1">
              <a:rPr lang="id-ID"/>
              <a:pPr/>
              <a:t>12/03/2025</a:t>
            </a:fld>
            <a:endParaRPr lang="id-ID"/>
          </a:p>
        </p:txBody>
      </p:sp>
      <p:sp>
        <p:nvSpPr>
          <p:cNvPr id="21508"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ffectLst/>
        </p:spPr>
      </p:sp>
      <p:sp>
        <p:nvSpPr>
          <p:cNvPr id="21509" name="Rectangle 5"/>
          <p:cNvSpPr>
            <a:spLocks noGrp="1" noChangeArrowheads="1"/>
          </p:cNvSpPr>
          <p:nvPr>
            <p:ph type="body" sz="quarter" idx="3"/>
          </p:nvPr>
        </p:nvSpPr>
        <p:spPr bwMode="auto">
          <a:xfrm>
            <a:off x="679768" y="4715907"/>
            <a:ext cx="5438140" cy="446770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d-ID"/>
              <a:t>Click to edit Master text styles</a:t>
            </a:r>
          </a:p>
          <a:p>
            <a:pPr lvl="1"/>
            <a:r>
              <a:rPr lang="id-ID"/>
              <a:t>Second level</a:t>
            </a:r>
          </a:p>
          <a:p>
            <a:pPr lvl="2"/>
            <a:r>
              <a:rPr lang="id-ID"/>
              <a:t>Third level</a:t>
            </a:r>
          </a:p>
          <a:p>
            <a:pPr lvl="3"/>
            <a:r>
              <a:rPr lang="id-ID"/>
              <a:t>Fourth level</a:t>
            </a:r>
          </a:p>
          <a:p>
            <a:pPr lvl="4"/>
            <a:r>
              <a:rPr lang="id-ID"/>
              <a:t>Fifth level</a:t>
            </a:r>
          </a:p>
        </p:txBody>
      </p:sp>
      <p:sp>
        <p:nvSpPr>
          <p:cNvPr id="21510" name="Rectangle 6"/>
          <p:cNvSpPr>
            <a:spLocks noGrp="1" noChangeArrowheads="1"/>
          </p:cNvSpPr>
          <p:nvPr>
            <p:ph type="ftr" sz="quarter" idx="4"/>
          </p:nvPr>
        </p:nvSpPr>
        <p:spPr bwMode="auto">
          <a:xfrm>
            <a:off x="0" y="9430091"/>
            <a:ext cx="2945659" cy="49641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id-ID"/>
          </a:p>
        </p:txBody>
      </p:sp>
      <p:sp>
        <p:nvSpPr>
          <p:cNvPr id="21511" name="Rectangle 7"/>
          <p:cNvSpPr>
            <a:spLocks noGrp="1" noChangeArrowheads="1"/>
          </p:cNvSpPr>
          <p:nvPr>
            <p:ph type="sldNum" sz="quarter" idx="5"/>
          </p:nvPr>
        </p:nvSpPr>
        <p:spPr bwMode="auto">
          <a:xfrm>
            <a:off x="3850443" y="9430091"/>
            <a:ext cx="2945659" cy="49641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58DA8B1A-13F2-1446-8603-74185E46CFC5}" type="slidenum">
              <a:rPr lang="id-ID"/>
              <a:pPr/>
              <a:t>‹#›</a:t>
            </a:fld>
            <a:endParaRPr lang="id-ID"/>
          </a:p>
        </p:txBody>
      </p:sp>
    </p:spTree>
    <p:extLst>
      <p:ext uri="{BB962C8B-B14F-4D97-AF65-F5344CB8AC3E}">
        <p14:creationId xmlns:p14="http://schemas.microsoft.com/office/powerpoint/2010/main" val="872164325"/>
      </p:ext>
    </p:extLst>
  </p:cSld>
  <p:clrMap bg1="lt1" tx1="dk1" bg2="lt2" tx2="dk2" accent1="accent1" accent2="accent2" accent3="accent3" accent4="accent4" accent5="accent5" accent6="accent6" hlink="hlink" folHlink="folHlink"/>
  <p:hf hdr="0" ftr="0"/>
  <p:notesStyle>
    <a:lvl1pPr algn="l" rtl="0" fontAlgn="base">
      <a:spcBef>
        <a:spcPct val="30000"/>
      </a:spcBef>
      <a:spcAft>
        <a:spcPct val="0"/>
      </a:spcAft>
      <a:defRPr sz="1200" kern="1200">
        <a:solidFill>
          <a:schemeClr val="tx1"/>
        </a:solidFill>
        <a:latin typeface="Arial" charset="0"/>
        <a:ea typeface="Arial" charset="0"/>
        <a:cs typeface="Arial" charset="0"/>
      </a:defRPr>
    </a:lvl1pPr>
    <a:lvl2pPr marL="457200" algn="l" rtl="0" fontAlgn="base">
      <a:spcBef>
        <a:spcPct val="30000"/>
      </a:spcBef>
      <a:spcAft>
        <a:spcPct val="0"/>
      </a:spcAft>
      <a:defRPr sz="1200" kern="1200">
        <a:solidFill>
          <a:schemeClr val="tx1"/>
        </a:solidFill>
        <a:latin typeface="Arial" charset="0"/>
        <a:ea typeface="Arial" charset="0"/>
        <a:cs typeface="Arial" charset="0"/>
      </a:defRPr>
    </a:lvl2pPr>
    <a:lvl3pPr marL="914400" algn="l" rtl="0" fontAlgn="base">
      <a:spcBef>
        <a:spcPct val="30000"/>
      </a:spcBef>
      <a:spcAft>
        <a:spcPct val="0"/>
      </a:spcAft>
      <a:defRPr sz="1200" kern="1200">
        <a:solidFill>
          <a:schemeClr val="tx1"/>
        </a:solidFill>
        <a:latin typeface="Arial" charset="0"/>
        <a:ea typeface="Arial" charset="0"/>
        <a:cs typeface="Arial" charset="0"/>
      </a:defRPr>
    </a:lvl3pPr>
    <a:lvl4pPr marL="1371600" algn="l" rtl="0" fontAlgn="base">
      <a:spcBef>
        <a:spcPct val="30000"/>
      </a:spcBef>
      <a:spcAft>
        <a:spcPct val="0"/>
      </a:spcAft>
      <a:defRPr sz="1200" kern="1200">
        <a:solidFill>
          <a:schemeClr val="tx1"/>
        </a:solidFill>
        <a:latin typeface="Arial" charset="0"/>
        <a:ea typeface="Arial" charset="0"/>
        <a:cs typeface="Arial" charset="0"/>
      </a:defRPr>
    </a:lvl4pPr>
    <a:lvl5pPr marL="1828800" algn="l" rtl="0" fontAlgn="base">
      <a:spcBef>
        <a:spcPct val="30000"/>
      </a:spcBef>
      <a:spcAft>
        <a:spcPct val="0"/>
      </a:spcAft>
      <a:defRPr sz="1200" kern="1200">
        <a:solidFill>
          <a:schemeClr val="tx1"/>
        </a:solidFill>
        <a:latin typeface="Arial" charset="0"/>
        <a:ea typeface="Arial" charset="0"/>
        <a:cs typeface="Arial"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err="1"/>
              <a:t>voluntarios</a:t>
            </a:r>
            <a:endParaRPr lang="en-GB"/>
          </a:p>
        </p:txBody>
      </p:sp>
      <p:sp>
        <p:nvSpPr>
          <p:cNvPr id="4" name="Date Placeholder 3"/>
          <p:cNvSpPr>
            <a:spLocks noGrp="1"/>
          </p:cNvSpPr>
          <p:nvPr>
            <p:ph type="dt" idx="10"/>
          </p:nvPr>
        </p:nvSpPr>
        <p:spPr/>
        <p:txBody>
          <a:bodyPr/>
          <a:lstStyle/>
          <a:p>
            <a:fld id="{AA2CEB4C-364C-674E-A933-C3977187AE0B}" type="datetime1">
              <a:rPr lang="id-ID" smtClean="0"/>
              <a:pPr/>
              <a:t>12/03/2025</a:t>
            </a:fld>
            <a:endParaRPr lang="id-ID"/>
          </a:p>
        </p:txBody>
      </p:sp>
      <p:sp>
        <p:nvSpPr>
          <p:cNvPr id="5" name="Slide Number Placeholder 4"/>
          <p:cNvSpPr>
            <a:spLocks noGrp="1"/>
          </p:cNvSpPr>
          <p:nvPr>
            <p:ph type="sldNum" sz="quarter" idx="11"/>
          </p:nvPr>
        </p:nvSpPr>
        <p:spPr/>
        <p:txBody>
          <a:bodyPr/>
          <a:lstStyle/>
          <a:p>
            <a:fld id="{58DA8B1A-13F2-1446-8603-74185E46CFC5}" type="slidenum">
              <a:rPr lang="id-ID" smtClean="0"/>
              <a:pPr/>
              <a:t>7</a:t>
            </a:fld>
            <a:endParaRPr lang="id-ID"/>
          </a:p>
        </p:txBody>
      </p:sp>
    </p:spTree>
    <p:extLst>
      <p:ext uri="{BB962C8B-B14F-4D97-AF65-F5344CB8AC3E}">
        <p14:creationId xmlns:p14="http://schemas.microsoft.com/office/powerpoint/2010/main" val="11979177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it-IT" baseline="0"/>
              <a:t>DISCUSSION: full vs associate </a:t>
            </a:r>
            <a:r>
              <a:rPr lang="it-IT" baseline="0" err="1"/>
              <a:t>members</a:t>
            </a:r>
            <a:r>
              <a:rPr lang="it-IT" baseline="0"/>
              <a:t> ( </a:t>
            </a:r>
            <a:r>
              <a:rPr lang="it-IT" baseline="0" err="1"/>
              <a:t>example</a:t>
            </a:r>
            <a:r>
              <a:rPr lang="it-IT" baseline="0"/>
              <a:t> . </a:t>
            </a:r>
            <a:r>
              <a:rPr lang="it-IT" baseline="0" err="1"/>
              <a:t>Those</a:t>
            </a:r>
            <a:r>
              <a:rPr lang="it-IT" baseline="0"/>
              <a:t> with light </a:t>
            </a:r>
            <a:r>
              <a:rPr lang="it-IT" baseline="0" err="1"/>
              <a:t>access</a:t>
            </a:r>
            <a:r>
              <a:rPr lang="it-IT" baseline="0"/>
              <a:t> to </a:t>
            </a:r>
            <a:r>
              <a:rPr lang="it-IT" baseline="0" err="1"/>
              <a:t>services</a:t>
            </a:r>
            <a:r>
              <a:rPr lang="it-IT" baseline="0"/>
              <a:t> or </a:t>
            </a:r>
            <a:r>
              <a:rPr lang="it-IT" baseline="0" err="1"/>
              <a:t>members</a:t>
            </a:r>
            <a:r>
              <a:rPr lang="it-IT" baseline="0"/>
              <a:t> via internet </a:t>
            </a:r>
            <a:r>
              <a:rPr lang="it-IT" baseline="0" err="1"/>
              <a:t>only</a:t>
            </a:r>
            <a:r>
              <a:rPr lang="it-IT" baseline="0"/>
              <a:t> … </a:t>
            </a:r>
            <a:endParaRPr lang="it-IT"/>
          </a:p>
        </p:txBody>
      </p:sp>
      <p:sp>
        <p:nvSpPr>
          <p:cNvPr id="4" name="Tijdelijke aanduiding voor datum 3"/>
          <p:cNvSpPr>
            <a:spLocks noGrp="1"/>
          </p:cNvSpPr>
          <p:nvPr>
            <p:ph type="dt" idx="10"/>
          </p:nvPr>
        </p:nvSpPr>
        <p:spPr/>
        <p:txBody>
          <a:bodyPr/>
          <a:lstStyle/>
          <a:p>
            <a:fld id="{AA2CEB4C-364C-674E-A933-C3977187AE0B}" type="datetime1">
              <a:rPr lang="id-ID" smtClean="0"/>
              <a:pPr/>
              <a:t>12/03/2025</a:t>
            </a:fld>
            <a:endParaRPr lang="id-ID"/>
          </a:p>
        </p:txBody>
      </p:sp>
      <p:sp>
        <p:nvSpPr>
          <p:cNvPr id="5" name="Tijdelijke aanduiding voor dianummer 4"/>
          <p:cNvSpPr>
            <a:spLocks noGrp="1"/>
          </p:cNvSpPr>
          <p:nvPr>
            <p:ph type="sldNum" sz="quarter" idx="11"/>
          </p:nvPr>
        </p:nvSpPr>
        <p:spPr/>
        <p:txBody>
          <a:bodyPr/>
          <a:lstStyle/>
          <a:p>
            <a:fld id="{58DA8B1A-13F2-1446-8603-74185E46CFC5}" type="slidenum">
              <a:rPr lang="id-ID" smtClean="0"/>
              <a:pPr/>
              <a:t>8</a:t>
            </a:fld>
            <a:endParaRPr lang="id-ID"/>
          </a:p>
        </p:txBody>
      </p:sp>
    </p:spTree>
    <p:extLst>
      <p:ext uri="{BB962C8B-B14F-4D97-AF65-F5344CB8AC3E}">
        <p14:creationId xmlns:p14="http://schemas.microsoft.com/office/powerpoint/2010/main" val="1595583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Date Placeholder 3"/>
          <p:cNvSpPr>
            <a:spLocks noGrp="1"/>
          </p:cNvSpPr>
          <p:nvPr>
            <p:ph type="dt" idx="10"/>
          </p:nvPr>
        </p:nvSpPr>
        <p:spPr/>
        <p:txBody>
          <a:bodyPr/>
          <a:lstStyle/>
          <a:p>
            <a:fld id="{AA2CEB4C-364C-674E-A933-C3977187AE0B}" type="datetime1">
              <a:rPr lang="id-ID" smtClean="0"/>
              <a:pPr/>
              <a:t>12/03/2025</a:t>
            </a:fld>
            <a:endParaRPr lang="id-ID"/>
          </a:p>
        </p:txBody>
      </p:sp>
      <p:sp>
        <p:nvSpPr>
          <p:cNvPr id="5" name="Slide Number Placeholder 4"/>
          <p:cNvSpPr>
            <a:spLocks noGrp="1"/>
          </p:cNvSpPr>
          <p:nvPr>
            <p:ph type="sldNum" sz="quarter" idx="11"/>
          </p:nvPr>
        </p:nvSpPr>
        <p:spPr/>
        <p:txBody>
          <a:bodyPr/>
          <a:lstStyle/>
          <a:p>
            <a:fld id="{58DA8B1A-13F2-1446-8603-74185E46CFC5}" type="slidenum">
              <a:rPr lang="id-ID" smtClean="0"/>
              <a:pPr/>
              <a:t>9</a:t>
            </a:fld>
            <a:endParaRPr lang="id-ID"/>
          </a:p>
        </p:txBody>
      </p:sp>
    </p:spTree>
    <p:extLst>
      <p:ext uri="{BB962C8B-B14F-4D97-AF65-F5344CB8AC3E}">
        <p14:creationId xmlns:p14="http://schemas.microsoft.com/office/powerpoint/2010/main" val="7801625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a:t>A gradual increase in membership income is evident, with no significant surges.</a:t>
            </a:r>
            <a:endParaRPr lang="it-IT"/>
          </a:p>
          <a:p>
            <a:r>
              <a:rPr lang="en-US"/>
              <a:t>Persistent ambiguity surrounds the differentiation between direct and indirect membership, along with associated issues related to roles, contributions, entitlements, and potential governance challenges within associations.</a:t>
            </a:r>
            <a:endParaRPr lang="it-IT"/>
          </a:p>
          <a:p>
            <a:r>
              <a:rPr lang="en-US"/>
              <a:t>Larger countries often adopt territorial approaches, establishing regional offices; however, reports on the significant success of these strategies are limited. While organizations maintaining regional strategies generally continue with them, broader expansion appears relatively rare. </a:t>
            </a:r>
            <a:endParaRPr lang="it-IT"/>
          </a:p>
          <a:p>
            <a:r>
              <a:rPr lang="en-US"/>
              <a:t>•  Organizations are exploring new membership markets, including SMEs, the informal economy, and specific groups such as women and young entrepreneurs. This exploration sometimes involves the introduction of specially discounted membership formulas. Although relatively novel, assessing the long-term sustainability and impact on both membership and income remains challenging at this stage.</a:t>
            </a:r>
            <a:endParaRPr lang="it-IT"/>
          </a:p>
          <a:p>
            <a:r>
              <a:rPr lang="en-US"/>
              <a:t>•  Despite increased attention and acknowledgment of the decline, a notable number of organizations continue to grapple with challenges such as overdue payments or non-paying members, reaching levels as high as 30-40%.</a:t>
            </a:r>
            <a:endParaRPr lang="it-IT"/>
          </a:p>
          <a:p>
            <a:r>
              <a:rPr lang="en-US"/>
              <a:t>•  The establishment of dedicated departments or functions for membership recruitment and retention reflects heightened awareness and specific attention to membership matters. </a:t>
            </a:r>
            <a:endParaRPr lang="it-IT"/>
          </a:p>
          <a:p>
            <a:r>
              <a:rPr lang="en-US"/>
              <a:t>•  Most EBMOs deploy a variety of activities, including improved communication, clear value propositions, and segmentation, showcasing a determination to succeed. There is slow but steady progress in increasing membership numbers.</a:t>
            </a:r>
            <a:endParaRPr lang="it-IT"/>
          </a:p>
          <a:p>
            <a:r>
              <a:rPr lang="en-US"/>
              <a:t>•  A widespread recognition of the importance of using CRM systems for managing membership income, is noted.</a:t>
            </a:r>
            <a:endParaRPr lang="it-IT"/>
          </a:p>
          <a:p>
            <a:r>
              <a:rPr lang="en-US"/>
              <a:t>•income diversification was achieved by establishing policy discussion "venues/clubs." Larger companies, previously excluded from direct membership, now participate through a unique membership status, reducing reliance on funding from regional associations.</a:t>
            </a:r>
            <a:endParaRPr lang="it-IT"/>
          </a:p>
          <a:p>
            <a:r>
              <a:rPr lang="en-US"/>
              <a:t>•Undergoing a significant transformation in fee payment structure, this organization shifted to a modular and voluntary membership fee system. Companies can choose membership categories based on specific services menu they want to </a:t>
            </a:r>
            <a:r>
              <a:rPr lang="en-US" err="1"/>
              <a:t>acces</a:t>
            </a:r>
            <a:r>
              <a:rPr lang="en-US"/>
              <a:t> to, reflecting a trend where EBMOs offer a versatile menu of benefits.</a:t>
            </a:r>
            <a:endParaRPr lang="it-IT"/>
          </a:p>
          <a:p>
            <a:r>
              <a:rPr lang="en-US"/>
              <a:t>•</a:t>
            </a:r>
            <a:endParaRPr lang="it-IT"/>
          </a:p>
          <a:p>
            <a:r>
              <a:rPr lang="en-US"/>
              <a:t>•</a:t>
            </a:r>
            <a:endParaRPr lang="it-IT"/>
          </a:p>
          <a:p>
            <a:endParaRPr lang="en-US">
              <a:ea typeface="Calibri"/>
              <a:cs typeface="Calibri"/>
            </a:endParaRPr>
          </a:p>
        </p:txBody>
      </p:sp>
      <p:sp>
        <p:nvSpPr>
          <p:cNvPr id="4" name="Segnaposto numero diapositiva 3"/>
          <p:cNvSpPr>
            <a:spLocks noGrp="1"/>
          </p:cNvSpPr>
          <p:nvPr>
            <p:ph type="sldNum" sz="quarter" idx="5"/>
          </p:nvPr>
        </p:nvSpPr>
        <p:spPr/>
        <p:txBody>
          <a:bodyPr/>
          <a:lstStyle/>
          <a:p>
            <a:fld id="{304AC647-3D33-492B-9F29-C4715CFDEB1E}" type="slidenum">
              <a:t>12</a:t>
            </a:fld>
            <a:endParaRPr lang="it-IT"/>
          </a:p>
        </p:txBody>
      </p:sp>
    </p:spTree>
    <p:extLst>
      <p:ext uri="{BB962C8B-B14F-4D97-AF65-F5344CB8AC3E}">
        <p14:creationId xmlns:p14="http://schemas.microsoft.com/office/powerpoint/2010/main" val="26057155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2.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3.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2.xml"/><Relationship Id="rId1" Type="http://schemas.openxmlformats.org/officeDocument/2006/relationships/tags" Target="../tags/tag9.xml"/><Relationship Id="rId4" Type="http://schemas.openxmlformats.org/officeDocument/2006/relationships/image" Target="../media/image7.jpeg"/></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0" y="0"/>
            <a:ext cx="6709083" cy="4864618"/>
          </a:xfrm>
          <a:prstGeom prst="rect">
            <a:avLst/>
          </a:prstGeom>
        </p:spPr>
      </p:pic>
      <p:grpSp>
        <p:nvGrpSpPr>
          <p:cNvPr id="5" name="Group 4"/>
          <p:cNvGrpSpPr/>
          <p:nvPr userDrawn="1"/>
        </p:nvGrpSpPr>
        <p:grpSpPr>
          <a:xfrm>
            <a:off x="0" y="3079739"/>
            <a:ext cx="9144000" cy="3778261"/>
            <a:chOff x="0" y="3079739"/>
            <a:chExt cx="9144000" cy="3778261"/>
          </a:xfrm>
        </p:grpSpPr>
        <p:pic>
          <p:nvPicPr>
            <p:cNvPr id="4" name="Pictur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079739"/>
              <a:ext cx="9144000" cy="3778261"/>
            </a:xfrm>
            <a:prstGeom prst="rect">
              <a:avLst/>
            </a:prstGeom>
          </p:spPr>
        </p:pic>
        <p:pic>
          <p:nvPicPr>
            <p:cNvPr id="9" name="Picture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621186" y="6133056"/>
              <a:ext cx="1261875" cy="566929"/>
            </a:xfrm>
            <a:prstGeom prst="rect">
              <a:avLst/>
            </a:prstGeom>
          </p:spPr>
        </p:pic>
      </p:grpSp>
    </p:spTree>
    <p:custDataLst>
      <p:tags r:id="rId1"/>
    </p:custData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043608" y="476672"/>
            <a:ext cx="7869560" cy="720080"/>
          </a:xfrm>
          <a:prstGeom prst="rect">
            <a:avLst/>
          </a:prstGeom>
        </p:spPr>
        <p:txBody>
          <a:bodyPr/>
          <a:lstStyle>
            <a:lvl1pPr>
              <a:defRPr b="1">
                <a:solidFill>
                  <a:srgbClr val="154F98"/>
                </a:solidFill>
                <a:latin typeface="Arial Narrow" panose="020B0606020202030204" pitchFamily="34" charset="0"/>
                <a:cs typeface="Arial" pitchFamily="34" charset="0"/>
              </a:defRPr>
            </a:lvl1pPr>
          </a:lstStyle>
          <a:p>
            <a:r>
              <a:rPr lang="en-US"/>
              <a:t>Click to edit Master title style</a:t>
            </a:r>
            <a:endParaRPr lang="en-GB"/>
          </a:p>
        </p:txBody>
      </p:sp>
      <p:sp>
        <p:nvSpPr>
          <p:cNvPr id="9" name="Content Placeholder 8"/>
          <p:cNvSpPr>
            <a:spLocks noGrp="1"/>
          </p:cNvSpPr>
          <p:nvPr>
            <p:ph sz="quarter" idx="13"/>
          </p:nvPr>
        </p:nvSpPr>
        <p:spPr>
          <a:xfrm>
            <a:off x="1043608" y="1340768"/>
            <a:ext cx="7848872" cy="4536504"/>
          </a:xfrm>
          <a:prstGeom prst="rect">
            <a:avLst/>
          </a:prstGeom>
        </p:spPr>
        <p:txBody>
          <a:bodyPr/>
          <a:lstStyle>
            <a:lvl1pPr marL="257175" indent="-257175">
              <a:buClr>
                <a:srgbClr val="154F98"/>
              </a:buClr>
              <a:buFont typeface="Wingdings" panose="05000000000000000000" pitchFamily="2" charset="2"/>
              <a:buChar char="§"/>
              <a:defRPr sz="1500">
                <a:solidFill>
                  <a:schemeClr val="tx1"/>
                </a:solidFill>
                <a:latin typeface="Arial" panose="020B0604020202020204" pitchFamily="34" charset="0"/>
                <a:cs typeface="Arial" panose="020B0604020202020204" pitchFamily="34" charset="0"/>
              </a:defRPr>
            </a:lvl1pPr>
            <a:lvl2pPr marL="557213" indent="-214313">
              <a:buClr>
                <a:srgbClr val="154F98"/>
              </a:buClr>
              <a:buFont typeface="Wingdings" panose="05000000000000000000" pitchFamily="2" charset="2"/>
              <a:buChar char="§"/>
              <a:defRPr sz="1350">
                <a:solidFill>
                  <a:schemeClr val="tx1"/>
                </a:solidFill>
                <a:latin typeface="Arial" panose="020B0604020202020204" pitchFamily="34" charset="0"/>
                <a:cs typeface="Arial" panose="020B0604020202020204" pitchFamily="34" charset="0"/>
              </a:defRPr>
            </a:lvl2pPr>
            <a:lvl3pPr marL="857250" indent="-171450">
              <a:buClr>
                <a:srgbClr val="154F98"/>
              </a:buClr>
              <a:buFont typeface="Wingdings" panose="05000000000000000000" pitchFamily="2" charset="2"/>
              <a:buChar char="§"/>
              <a:defRPr sz="1200">
                <a:solidFill>
                  <a:schemeClr val="tx1"/>
                </a:solidFill>
                <a:latin typeface="Arial" panose="020B0604020202020204" pitchFamily="34" charset="0"/>
                <a:cs typeface="Arial" panose="020B0604020202020204" pitchFamily="34" charset="0"/>
              </a:defRPr>
            </a:lvl3pPr>
            <a:lvl4pPr marL="1200150" indent="-171450">
              <a:buClr>
                <a:srgbClr val="154F98"/>
              </a:buClr>
              <a:buFont typeface="Wingdings" panose="05000000000000000000" pitchFamily="2" charset="2"/>
              <a:buChar char="§"/>
              <a:defRPr sz="1050">
                <a:solidFill>
                  <a:schemeClr val="tx1"/>
                </a:solidFill>
                <a:latin typeface="Arial" panose="020B0604020202020204" pitchFamily="34" charset="0"/>
                <a:cs typeface="Arial" panose="020B0604020202020204" pitchFamily="34" charset="0"/>
              </a:defRPr>
            </a:lvl4pPr>
            <a:lvl5pPr marL="1543050" indent="-171450">
              <a:buClr>
                <a:srgbClr val="154F98"/>
              </a:buClr>
              <a:buFont typeface="Wingdings" panose="05000000000000000000" pitchFamily="2" charset="2"/>
              <a:buChar char="§"/>
              <a:defRPr sz="105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ustDataLst>
      <p:tags r:id="rId1"/>
    </p:custDataLst>
    <p:extLst>
      <p:ext uri="{BB962C8B-B14F-4D97-AF65-F5344CB8AC3E}">
        <p14:creationId xmlns:p14="http://schemas.microsoft.com/office/powerpoint/2010/main" val="28736740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Vertical Text Placeholder 2"/>
          <p:cNvSpPr>
            <a:spLocks noGrp="1"/>
          </p:cNvSpPr>
          <p:nvPr>
            <p:ph type="body" orient="vert" idx="1"/>
          </p:nvPr>
        </p:nvSpPr>
        <p:spPr>
          <a:xfrm>
            <a:off x="467544" y="476674"/>
            <a:ext cx="8229600" cy="4525963"/>
          </a:xfrm>
          <a:prstGeom prst="rect">
            <a:avLst/>
          </a:prstGeom>
        </p:spPr>
        <p:txBody>
          <a:bodyPr vert="eaVert"/>
          <a:lstStyle>
            <a:lvl1pPr>
              <a:buClr>
                <a:srgbClr val="82A8B6"/>
              </a:buClr>
              <a:defRPr/>
            </a:lvl1pPr>
            <a:lvl2pPr>
              <a:buClr>
                <a:srgbClr val="82A8B6"/>
              </a:buClr>
              <a:defRPr/>
            </a:lvl2pPr>
            <a:lvl3pPr>
              <a:buClr>
                <a:srgbClr val="82A8B6"/>
              </a:buClr>
              <a:defRPr/>
            </a:lvl3pPr>
            <a:lvl4pPr>
              <a:buClr>
                <a:srgbClr val="82A8B6"/>
              </a:buClr>
              <a:defRPr/>
            </a:lvl4pPr>
            <a:lvl5pPr>
              <a:buClr>
                <a:srgbClr val="82A8B6"/>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ustDataLst>
      <p:tags r:id="rId1"/>
    </p:custDataLst>
    <p:extLst>
      <p:ext uri="{BB962C8B-B14F-4D97-AF65-F5344CB8AC3E}">
        <p14:creationId xmlns:p14="http://schemas.microsoft.com/office/powerpoint/2010/main" val="15642659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696435" y="1874641"/>
            <a:ext cx="7772400" cy="1362075"/>
          </a:xfrm>
          <a:prstGeom prst="rect">
            <a:avLst/>
          </a:prstGeom>
        </p:spPr>
        <p:txBody>
          <a:bodyPr anchor="t"/>
          <a:lstStyle>
            <a:lvl1pPr algn="l">
              <a:defRPr sz="3000" b="1" cap="all">
                <a:solidFill>
                  <a:srgbClr val="154F98"/>
                </a:solidFill>
                <a:latin typeface="Arial" pitchFamily="34" charset="0"/>
                <a:cs typeface="Arial" pitchFamily="34" charset="0"/>
              </a:defRPr>
            </a:lvl1pPr>
          </a:lstStyle>
          <a:p>
            <a:r>
              <a:rPr lang="en-US"/>
              <a:t>Click to edit Master title style</a:t>
            </a:r>
            <a:endParaRPr lang="en-GB"/>
          </a:p>
        </p:txBody>
      </p:sp>
      <p:sp>
        <p:nvSpPr>
          <p:cNvPr id="7" name="Text Placeholder 2"/>
          <p:cNvSpPr>
            <a:spLocks noGrp="1"/>
          </p:cNvSpPr>
          <p:nvPr>
            <p:ph type="body" idx="1"/>
          </p:nvPr>
        </p:nvSpPr>
        <p:spPr>
          <a:xfrm>
            <a:off x="696435" y="332658"/>
            <a:ext cx="7772400" cy="1500187"/>
          </a:xfrm>
          <a:prstGeom prst="rect">
            <a:avLst/>
          </a:prstGeom>
        </p:spPr>
        <p:txBody>
          <a:bodyPr anchor="b"/>
          <a:lstStyle>
            <a:lvl1pPr marL="0" indent="0">
              <a:buNone/>
              <a:defRPr sz="1500">
                <a:solidFill>
                  <a:schemeClr val="tx1">
                    <a:tint val="75000"/>
                  </a:schemeClr>
                </a:solidFill>
                <a:latin typeface="Arial" pitchFamily="34" charset="0"/>
                <a:cs typeface="Arial" pitchFamily="34" charset="0"/>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Tree>
    <p:custDataLst>
      <p:tags r:id="rId1"/>
    </p:custDataLst>
    <p:extLst>
      <p:ext uri="{BB962C8B-B14F-4D97-AF65-F5344CB8AC3E}">
        <p14:creationId xmlns:p14="http://schemas.microsoft.com/office/powerpoint/2010/main" val="336961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0" y="476672"/>
            <a:ext cx="4038600" cy="4248471"/>
          </a:xfrm>
          <a:prstGeom prst="rect">
            <a:avLst/>
          </a:prstGeom>
        </p:spPr>
        <p:txBody>
          <a:bodyPr/>
          <a:lstStyle>
            <a:lvl1pPr marL="457200" indent="-457200">
              <a:buClr>
                <a:srgbClr val="82A8B6"/>
              </a:buClr>
              <a:buFont typeface="Wingdings" panose="05000000000000000000" pitchFamily="2" charset="2"/>
              <a:buChar char="§"/>
              <a:defRPr sz="2800" b="1">
                <a:solidFill>
                  <a:srgbClr val="154F98"/>
                </a:solidFill>
                <a:latin typeface="Arial" pitchFamily="34" charset="0"/>
                <a:cs typeface="Arial" pitchFamily="34" charset="0"/>
              </a:defRPr>
            </a:lvl1pPr>
            <a:lvl2pPr>
              <a:buClr>
                <a:srgbClr val="82A8B6"/>
              </a:buClr>
              <a:defRPr sz="2400"/>
            </a:lvl2pPr>
            <a:lvl3pPr>
              <a:buClr>
                <a:srgbClr val="82A8B6"/>
              </a:buClr>
              <a:defRPr sz="2000"/>
            </a:lvl3pPr>
            <a:lvl4pPr>
              <a:buClr>
                <a:srgbClr val="82A8B6"/>
              </a:buClr>
              <a:defRPr sz="1800"/>
            </a:lvl4pPr>
            <a:lvl5pPr>
              <a:buClr>
                <a:srgbClr val="82A8B6"/>
              </a:buCl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Box 4"/>
          <p:cNvSpPr txBox="1"/>
          <p:nvPr userDrawn="1"/>
        </p:nvSpPr>
        <p:spPr>
          <a:xfrm>
            <a:off x="3419872" y="4077072"/>
            <a:ext cx="2592288" cy="369332"/>
          </a:xfrm>
          <a:prstGeom prst="rect">
            <a:avLst/>
          </a:prstGeom>
          <a:noFill/>
        </p:spPr>
        <p:txBody>
          <a:bodyPr wrap="square" rtlCol="0">
            <a:spAutoFit/>
          </a:bodyPr>
          <a:lstStyle/>
          <a:p>
            <a:endParaRPr lang="en-GB"/>
          </a:p>
        </p:txBody>
      </p:sp>
      <p:sp>
        <p:nvSpPr>
          <p:cNvPr id="6" name="Content Placeholder 2"/>
          <p:cNvSpPr>
            <a:spLocks noGrp="1"/>
          </p:cNvSpPr>
          <p:nvPr>
            <p:ph sz="half" idx="10"/>
          </p:nvPr>
        </p:nvSpPr>
        <p:spPr>
          <a:xfrm>
            <a:off x="467544" y="476672"/>
            <a:ext cx="4038600" cy="4248472"/>
          </a:xfrm>
          <a:prstGeom prst="rect">
            <a:avLst/>
          </a:prstGeom>
        </p:spPr>
        <p:txBody>
          <a:bodyPr/>
          <a:lstStyle>
            <a:lvl1pPr>
              <a:buClr>
                <a:srgbClr val="82A8B6"/>
              </a:buClr>
              <a:defRPr sz="2800" b="1">
                <a:solidFill>
                  <a:srgbClr val="154F98"/>
                </a:solidFill>
                <a:latin typeface="Arial" pitchFamily="34" charset="0"/>
                <a:cs typeface="Arial" pitchFamily="34" charset="0"/>
              </a:defRPr>
            </a:lvl1pPr>
            <a:lvl2pPr>
              <a:buClr>
                <a:srgbClr val="82A8B6"/>
              </a:buClr>
              <a:defRPr sz="2400"/>
            </a:lvl2pPr>
            <a:lvl3pPr>
              <a:buClr>
                <a:srgbClr val="82A8B6"/>
              </a:buClr>
              <a:defRPr sz="2000"/>
            </a:lvl3pPr>
            <a:lvl4pPr>
              <a:buClr>
                <a:srgbClr val="82A8B6"/>
              </a:buClr>
              <a:defRPr sz="1800"/>
            </a:lvl4pPr>
            <a:lvl5pPr>
              <a:buClr>
                <a:srgbClr val="82A8B6"/>
              </a:buCl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ustDataLst>
      <p:tags r:id="rId1"/>
    </p:custDataLst>
    <p:extLst>
      <p:ext uri="{BB962C8B-B14F-4D97-AF65-F5344CB8AC3E}">
        <p14:creationId xmlns:p14="http://schemas.microsoft.com/office/powerpoint/2010/main" val="40968117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75734" y="332656"/>
            <a:ext cx="8229600" cy="720080"/>
          </a:xfrm>
          <a:prstGeom prst="rect">
            <a:avLst/>
          </a:prstGeom>
        </p:spPr>
        <p:txBody>
          <a:bodyPr/>
          <a:lstStyle>
            <a:lvl1pPr>
              <a:defRPr b="1">
                <a:solidFill>
                  <a:srgbClr val="154F98"/>
                </a:solidFill>
                <a:latin typeface="Arial" pitchFamily="34" charset="0"/>
                <a:cs typeface="Arial" pitchFamily="34" charset="0"/>
              </a:defRPr>
            </a:lvl1pPr>
          </a:lstStyle>
          <a:p>
            <a:r>
              <a:rPr lang="en-US"/>
              <a:t>Click to edit Master title style</a:t>
            </a:r>
            <a:endParaRPr lang="en-GB"/>
          </a:p>
        </p:txBody>
      </p:sp>
      <p:sp>
        <p:nvSpPr>
          <p:cNvPr id="9" name="Content Placeholder 8"/>
          <p:cNvSpPr>
            <a:spLocks noGrp="1"/>
          </p:cNvSpPr>
          <p:nvPr>
            <p:ph sz="quarter" idx="13"/>
          </p:nvPr>
        </p:nvSpPr>
        <p:spPr>
          <a:xfrm>
            <a:off x="486078" y="1124744"/>
            <a:ext cx="8208912" cy="3528392"/>
          </a:xfrm>
          <a:prstGeom prst="rect">
            <a:avLst/>
          </a:prstGeom>
        </p:spPr>
        <p:txBody>
          <a:bodyPr/>
          <a:lstStyle>
            <a:lvl1pPr>
              <a:buClr>
                <a:srgbClr val="82A8B6"/>
              </a:buClr>
              <a:defRPr sz="2000">
                <a:solidFill>
                  <a:schemeClr val="tx1"/>
                </a:solidFill>
                <a:latin typeface="Arial" panose="020B0604020202020204" pitchFamily="34" charset="0"/>
                <a:cs typeface="Arial" panose="020B0604020202020204" pitchFamily="34" charset="0"/>
              </a:defRPr>
            </a:lvl1pPr>
            <a:lvl2pPr>
              <a:buClr>
                <a:srgbClr val="82A8B6"/>
              </a:buClr>
              <a:defRPr sz="1800">
                <a:solidFill>
                  <a:schemeClr val="tx1"/>
                </a:solidFill>
                <a:latin typeface="Arial" panose="020B0604020202020204" pitchFamily="34" charset="0"/>
                <a:cs typeface="Arial" panose="020B0604020202020204" pitchFamily="34" charset="0"/>
              </a:defRPr>
            </a:lvl2pPr>
            <a:lvl3pPr>
              <a:buClr>
                <a:srgbClr val="82A8B6"/>
              </a:buClr>
              <a:defRPr sz="1600">
                <a:solidFill>
                  <a:schemeClr val="tx1"/>
                </a:solidFill>
                <a:latin typeface="Arial" panose="020B0604020202020204" pitchFamily="34" charset="0"/>
                <a:cs typeface="Arial" panose="020B0604020202020204" pitchFamily="34" charset="0"/>
              </a:defRPr>
            </a:lvl3pPr>
            <a:lvl4pPr>
              <a:buClr>
                <a:srgbClr val="82A8B6"/>
              </a:buClr>
              <a:defRPr sz="1400">
                <a:solidFill>
                  <a:schemeClr val="tx1"/>
                </a:solidFill>
                <a:latin typeface="Arial" panose="020B0604020202020204" pitchFamily="34" charset="0"/>
                <a:cs typeface="Arial" panose="020B0604020202020204" pitchFamily="34" charset="0"/>
              </a:defRPr>
            </a:lvl4pPr>
            <a:lvl5pPr>
              <a:buClr>
                <a:srgbClr val="82A8B6"/>
              </a:buClr>
              <a:defRPr sz="1400">
                <a:solidFill>
                  <a:schemeClr val="tx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ustDataLst>
      <p:tags r:id="rId1"/>
    </p:custDataLst>
    <p:extLst>
      <p:ext uri="{BB962C8B-B14F-4D97-AF65-F5344CB8AC3E}">
        <p14:creationId xmlns:p14="http://schemas.microsoft.com/office/powerpoint/2010/main" val="3670842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Vertical Text Placeholder 2"/>
          <p:cNvSpPr>
            <a:spLocks noGrp="1"/>
          </p:cNvSpPr>
          <p:nvPr>
            <p:ph type="body" orient="vert" idx="1"/>
          </p:nvPr>
        </p:nvSpPr>
        <p:spPr>
          <a:xfrm>
            <a:off x="467544" y="476672"/>
            <a:ext cx="8229600" cy="4525963"/>
          </a:xfrm>
          <a:prstGeom prst="rect">
            <a:avLst/>
          </a:prstGeom>
        </p:spPr>
        <p:txBody>
          <a:bodyPr vert="eaVert"/>
          <a:lstStyle>
            <a:lvl1pPr>
              <a:buClr>
                <a:srgbClr val="82A8B6"/>
              </a:buClr>
              <a:defRPr/>
            </a:lvl1pPr>
            <a:lvl2pPr>
              <a:buClr>
                <a:srgbClr val="82A8B6"/>
              </a:buClr>
              <a:defRPr/>
            </a:lvl2pPr>
            <a:lvl3pPr>
              <a:buClr>
                <a:srgbClr val="82A8B6"/>
              </a:buClr>
              <a:defRPr/>
            </a:lvl3pPr>
            <a:lvl4pPr>
              <a:buClr>
                <a:srgbClr val="82A8B6"/>
              </a:buClr>
              <a:defRPr/>
            </a:lvl4pPr>
            <a:lvl5pPr>
              <a:buClr>
                <a:srgbClr val="82A8B6"/>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ustDataLst>
      <p:tags r:id="rId1"/>
    </p:custDataLst>
    <p:extLst>
      <p:ext uri="{BB962C8B-B14F-4D97-AF65-F5344CB8AC3E}">
        <p14:creationId xmlns:p14="http://schemas.microsoft.com/office/powerpoint/2010/main" val="2841591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696435" y="1874639"/>
            <a:ext cx="7772400" cy="1362075"/>
          </a:xfrm>
          <a:prstGeom prst="rect">
            <a:avLst/>
          </a:prstGeom>
        </p:spPr>
        <p:txBody>
          <a:bodyPr anchor="t"/>
          <a:lstStyle>
            <a:lvl1pPr algn="l">
              <a:defRPr sz="4000" b="1" cap="all">
                <a:solidFill>
                  <a:srgbClr val="154F98"/>
                </a:solidFill>
                <a:latin typeface="Arial" pitchFamily="34" charset="0"/>
                <a:cs typeface="Arial" pitchFamily="34" charset="0"/>
              </a:defRPr>
            </a:lvl1pPr>
          </a:lstStyle>
          <a:p>
            <a:r>
              <a:rPr lang="en-US"/>
              <a:t>Click to edit Master title style</a:t>
            </a:r>
            <a:endParaRPr lang="en-GB"/>
          </a:p>
        </p:txBody>
      </p:sp>
      <p:sp>
        <p:nvSpPr>
          <p:cNvPr id="7" name="Text Placeholder 2"/>
          <p:cNvSpPr>
            <a:spLocks noGrp="1"/>
          </p:cNvSpPr>
          <p:nvPr>
            <p:ph type="body" idx="1"/>
          </p:nvPr>
        </p:nvSpPr>
        <p:spPr>
          <a:xfrm>
            <a:off x="696435" y="332656"/>
            <a:ext cx="7772400" cy="1500187"/>
          </a:xfrm>
          <a:prstGeom prst="rect">
            <a:avLst/>
          </a:prstGeom>
        </p:spPr>
        <p:txBody>
          <a:bodyPr anchor="b"/>
          <a:lstStyle>
            <a:lvl1pPr marL="0" indent="0">
              <a:buNone/>
              <a:defRPr sz="2000">
                <a:solidFill>
                  <a:schemeClr val="tx1">
                    <a:tint val="75000"/>
                  </a:schemeClr>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Tree>
    <p:custDataLst>
      <p:tags r:id="rId1"/>
    </p:custDataLst>
    <p:extLst>
      <p:ext uri="{BB962C8B-B14F-4D97-AF65-F5344CB8AC3E}">
        <p14:creationId xmlns:p14="http://schemas.microsoft.com/office/powerpoint/2010/main" val="18247278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47664" y="260648"/>
            <a:ext cx="5976664" cy="504056"/>
          </a:xfrm>
        </p:spPr>
        <p:txBody>
          <a:bodyPr/>
          <a:lstStyle>
            <a:lvl1pPr algn="ctr">
              <a:defRPr>
                <a:solidFill>
                  <a:schemeClr val="bg1"/>
                </a:solidFill>
              </a:defRPr>
            </a:lvl1pPr>
          </a:lstStyle>
          <a:p>
            <a:r>
              <a:rPr lang="en-US"/>
              <a:t>Click to edit Master title style</a:t>
            </a:r>
            <a:endParaRPr lang="en-GB"/>
          </a:p>
        </p:txBody>
      </p:sp>
      <p:sp>
        <p:nvSpPr>
          <p:cNvPr id="3" name="Content Placeholder 2"/>
          <p:cNvSpPr>
            <a:spLocks noGrp="1"/>
          </p:cNvSpPr>
          <p:nvPr>
            <p:ph idx="1"/>
          </p:nvPr>
        </p:nvSpPr>
        <p:spPr>
          <a:xfrm>
            <a:off x="457200" y="1268760"/>
            <a:ext cx="8229600" cy="4857403"/>
          </a:xfrm>
        </p:spPr>
        <p:txBody>
          <a:bodyPr/>
          <a:lstStyle>
            <a:lvl1pPr>
              <a:buClr>
                <a:schemeClr val="accent1"/>
              </a:buCl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387890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4"/>
          <p:cNvSpPr>
            <a:spLocks noGrp="1"/>
          </p:cNvSpPr>
          <p:nvPr>
            <p:ph type="body" sz="quarter" idx="10" hasCustomPrompt="1"/>
          </p:nvPr>
        </p:nvSpPr>
        <p:spPr>
          <a:xfrm>
            <a:off x="685800" y="933450"/>
            <a:ext cx="7772400" cy="406400"/>
          </a:xfrm>
        </p:spPr>
        <p:txBody>
          <a:bodyPr>
            <a:normAutofit/>
          </a:bodyPr>
          <a:lstStyle>
            <a:lvl1pPr marL="0" indent="0" algn="ctr">
              <a:lnSpc>
                <a:spcPct val="86000"/>
              </a:lnSpc>
              <a:spcBef>
                <a:spcPts val="0"/>
              </a:spcBef>
              <a:buNone/>
              <a:defRPr sz="1013" baseline="0"/>
            </a:lvl1pPr>
          </a:lstStyle>
          <a:p>
            <a:pPr lvl="0"/>
            <a:r>
              <a:rPr lang="en-US"/>
              <a:t>Click here to edit subtitle</a:t>
            </a:r>
          </a:p>
        </p:txBody>
      </p:sp>
    </p:spTree>
    <p:extLst>
      <p:ext uri="{BB962C8B-B14F-4D97-AF65-F5344CB8AC3E}">
        <p14:creationId xmlns:p14="http://schemas.microsoft.com/office/powerpoint/2010/main" val="25189992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21187" y="6145250"/>
            <a:ext cx="1261875" cy="542545"/>
          </a:xfrm>
          <a:prstGeom prst="rect">
            <a:avLst/>
          </a:prstGeom>
        </p:spPr>
      </p:pic>
      <p:pic>
        <p:nvPicPr>
          <p:cNvPr id="3" name="Picture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ustDataLst>
      <p:tags r:id="rId1"/>
    </p:custDataLst>
    <p:extLst>
      <p:ext uri="{BB962C8B-B14F-4D97-AF65-F5344CB8AC3E}">
        <p14:creationId xmlns:p14="http://schemas.microsoft.com/office/powerpoint/2010/main" val="1028742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0" y="476674"/>
            <a:ext cx="4038600" cy="4248471"/>
          </a:xfrm>
          <a:prstGeom prst="rect">
            <a:avLst/>
          </a:prstGeom>
        </p:spPr>
        <p:txBody>
          <a:bodyPr/>
          <a:lstStyle>
            <a:lvl1pPr marL="342900" indent="-342900">
              <a:buClr>
                <a:srgbClr val="82A8B6"/>
              </a:buClr>
              <a:buFont typeface="Wingdings" panose="05000000000000000000" pitchFamily="2" charset="2"/>
              <a:buChar char="§"/>
              <a:defRPr sz="2100" b="1">
                <a:solidFill>
                  <a:srgbClr val="154F98"/>
                </a:solidFill>
                <a:latin typeface="Arial" pitchFamily="34" charset="0"/>
                <a:cs typeface="Arial" pitchFamily="34" charset="0"/>
              </a:defRPr>
            </a:lvl1pPr>
            <a:lvl2pPr>
              <a:buClr>
                <a:srgbClr val="82A8B6"/>
              </a:buClr>
              <a:defRPr sz="1800"/>
            </a:lvl2pPr>
            <a:lvl3pPr>
              <a:buClr>
                <a:srgbClr val="82A8B6"/>
              </a:buClr>
              <a:defRPr sz="1500"/>
            </a:lvl3pPr>
            <a:lvl4pPr>
              <a:buClr>
                <a:srgbClr val="82A8B6"/>
              </a:buClr>
              <a:defRPr sz="1350"/>
            </a:lvl4pPr>
            <a:lvl5pPr>
              <a:buClr>
                <a:srgbClr val="82A8B6"/>
              </a:buCl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Box 4"/>
          <p:cNvSpPr txBox="1"/>
          <p:nvPr userDrawn="1"/>
        </p:nvSpPr>
        <p:spPr>
          <a:xfrm>
            <a:off x="3419872" y="4077072"/>
            <a:ext cx="2592288" cy="369332"/>
          </a:xfrm>
          <a:prstGeom prst="rect">
            <a:avLst/>
          </a:prstGeom>
          <a:noFill/>
        </p:spPr>
        <p:txBody>
          <a:bodyPr wrap="square" rtlCol="0">
            <a:spAutoFit/>
          </a:bodyPr>
          <a:lstStyle/>
          <a:p>
            <a:endParaRPr lang="en-GB"/>
          </a:p>
        </p:txBody>
      </p:sp>
      <p:sp>
        <p:nvSpPr>
          <p:cNvPr id="6" name="Content Placeholder 2"/>
          <p:cNvSpPr>
            <a:spLocks noGrp="1"/>
          </p:cNvSpPr>
          <p:nvPr>
            <p:ph sz="half" idx="10"/>
          </p:nvPr>
        </p:nvSpPr>
        <p:spPr>
          <a:xfrm>
            <a:off x="644850" y="481398"/>
            <a:ext cx="4071166" cy="4243747"/>
          </a:xfrm>
          <a:prstGeom prst="rect">
            <a:avLst/>
          </a:prstGeom>
        </p:spPr>
        <p:txBody>
          <a:bodyPr/>
          <a:lstStyle>
            <a:lvl1pPr>
              <a:buClr>
                <a:srgbClr val="82A8B6"/>
              </a:buClr>
              <a:defRPr sz="2100" b="1">
                <a:solidFill>
                  <a:srgbClr val="154F98"/>
                </a:solidFill>
                <a:latin typeface="Arial" pitchFamily="34" charset="0"/>
                <a:cs typeface="Arial" pitchFamily="34" charset="0"/>
              </a:defRPr>
            </a:lvl1pPr>
            <a:lvl2pPr>
              <a:buClr>
                <a:srgbClr val="82A8B6"/>
              </a:buClr>
              <a:defRPr sz="1800"/>
            </a:lvl2pPr>
            <a:lvl3pPr>
              <a:buClr>
                <a:srgbClr val="82A8B6"/>
              </a:buClr>
              <a:defRPr sz="1500"/>
            </a:lvl3pPr>
            <a:lvl4pPr>
              <a:buClr>
                <a:srgbClr val="82A8B6"/>
              </a:buClr>
              <a:defRPr sz="1350"/>
            </a:lvl4pPr>
            <a:lvl5pPr>
              <a:buClr>
                <a:srgbClr val="82A8B6"/>
              </a:buCl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ustDataLst>
      <p:tags r:id="rId1"/>
    </p:custDataLst>
    <p:extLst>
      <p:ext uri="{BB962C8B-B14F-4D97-AF65-F5344CB8AC3E}">
        <p14:creationId xmlns:p14="http://schemas.microsoft.com/office/powerpoint/2010/main" val="11160666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10.xml"/><Relationship Id="rId7" Type="http://schemas.openxmlformats.org/officeDocument/2006/relationships/tags" Target="../tags/tag8.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heme" Target="../theme/theme2.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Rectangle 4"/>
          <p:cNvSpPr/>
          <p:nvPr userDrawn="1"/>
        </p:nvSpPr>
        <p:spPr>
          <a:xfrm>
            <a:off x="0" y="6498000"/>
            <a:ext cx="9144000" cy="360000"/>
          </a:xfrm>
          <a:prstGeom prst="rect">
            <a:avLst/>
          </a:prstGeom>
          <a:gradFill>
            <a:gsLst>
              <a:gs pos="0">
                <a:schemeClr val="bg1"/>
              </a:gs>
              <a:gs pos="84000">
                <a:srgbClr val="E5EAEF"/>
              </a:gs>
              <a:gs pos="100000">
                <a:srgbClr val="E5EAEF"/>
              </a:gs>
            </a:gsLst>
            <a:lin ang="54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E5EAEF"/>
              </a:solidFill>
            </a:endParaRPr>
          </a:p>
        </p:txBody>
      </p:sp>
      <p:pic>
        <p:nvPicPr>
          <p:cNvPr id="3" name="Picture 2"/>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p:cNvSpPr txBox="1"/>
          <p:nvPr userDrawn="1"/>
        </p:nvSpPr>
        <p:spPr bwMode="auto">
          <a:xfrm>
            <a:off x="107504" y="6487452"/>
            <a:ext cx="1323892" cy="253916"/>
          </a:xfrm>
          <a:prstGeom prst="rect">
            <a:avLst/>
          </a:prstGeom>
          <a:noFill/>
          <a:ln w="9525">
            <a:noFill/>
            <a:miter lim="800000"/>
            <a:headEnd/>
            <a:tailEnd/>
          </a:ln>
          <a:effectLst/>
        </p:spPr>
        <p:txBody>
          <a:bodyPr wrap="square" rtlCol="0" anchor="ctr">
            <a:spAutoFit/>
          </a:bodyPr>
          <a:lstStyle/>
          <a:p>
            <a:pPr eaLnBrk="1" hangingPunct="1"/>
            <a:r>
              <a:rPr lang="en-GB" sz="1050" b="0" i="0" noProof="0">
                <a:solidFill>
                  <a:srgbClr val="BBC9D7"/>
                </a:solidFill>
                <a:cs typeface="Arial" charset="0"/>
              </a:rPr>
              <a:t>www.itcilo.org</a:t>
            </a:r>
          </a:p>
        </p:txBody>
      </p:sp>
      <p:sp>
        <p:nvSpPr>
          <p:cNvPr id="2" name="Oval 1"/>
          <p:cNvSpPr/>
          <p:nvPr userDrawn="1"/>
        </p:nvSpPr>
        <p:spPr>
          <a:xfrm>
            <a:off x="8532373" y="6307301"/>
            <a:ext cx="435431" cy="435431"/>
          </a:xfrm>
          <a:prstGeom prst="ellipse">
            <a:avLst/>
          </a:prstGeom>
          <a:noFill/>
          <a:ln w="190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7" name="Slide Number Placeholder 3"/>
          <p:cNvSpPr txBox="1">
            <a:spLocks/>
          </p:cNvSpPr>
          <p:nvPr userDrawn="1"/>
        </p:nvSpPr>
        <p:spPr>
          <a:xfrm>
            <a:off x="8480312" y="6371381"/>
            <a:ext cx="539552" cy="317500"/>
          </a:xfrm>
          <a:prstGeom prst="rect">
            <a:avLst/>
          </a:prstGeom>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ctr" eaLnBrk="1" hangingPunct="1">
              <a:defRPr/>
            </a:pPr>
            <a:fld id="{AC611B22-04DA-49DB-8F00-1DBB662793CA}" type="slidenum">
              <a:rPr lang="it-IT" sz="1400" smtClean="0">
                <a:solidFill>
                  <a:schemeClr val="bg1"/>
                </a:solidFill>
              </a:rPr>
              <a:pPr algn="ctr" eaLnBrk="1" hangingPunct="1">
                <a:defRPr/>
              </a:pPr>
              <a:t>‹#›</a:t>
            </a:fld>
            <a:endParaRPr lang="id-ID" sz="1600">
              <a:solidFill>
                <a:schemeClr val="bg1"/>
              </a:solidFill>
            </a:endParaRPr>
          </a:p>
        </p:txBody>
      </p:sp>
    </p:spTree>
    <p:custDataLst>
      <p:tags r:id="rId9"/>
    </p:custDataLst>
  </p:cSld>
  <p:clrMap bg1="lt1" tx1="dk1" bg2="lt2" tx2="dk2" accent1="accent1" accent2="accent2" accent3="accent3" accent4="accent4" accent5="accent5" accent6="accent6" hlink="hlink" folHlink="folHlink"/>
  <p:sldLayoutIdLst>
    <p:sldLayoutId id="2147483650" r:id="rId1"/>
    <p:sldLayoutId id="2147483654" r:id="rId2"/>
    <p:sldLayoutId id="2147483655" r:id="rId3"/>
    <p:sldLayoutId id="2147483656" r:id="rId4"/>
    <p:sldLayoutId id="2147483658" r:id="rId5"/>
    <p:sldLayoutId id="2147483659" r:id="rId6"/>
    <p:sldLayoutId id="2147483660" r:id="rId7"/>
  </p:sldLayoutIdLst>
  <p:hf hdr="0" ftr="0" dt="0"/>
  <p:txStyles>
    <p:titleStyle>
      <a:lvl1pPr algn="l" rtl="0" eaLnBrk="1" fontAlgn="base" hangingPunct="1">
        <a:spcBef>
          <a:spcPct val="0"/>
        </a:spcBef>
        <a:spcAft>
          <a:spcPct val="0"/>
        </a:spcAft>
        <a:defRPr sz="3600">
          <a:solidFill>
            <a:srgbClr val="F2650E"/>
          </a:solidFill>
          <a:latin typeface="+mj-lt"/>
          <a:ea typeface="+mj-ea"/>
          <a:cs typeface="+mj-cs"/>
        </a:defRPr>
      </a:lvl1pPr>
      <a:lvl2pPr algn="l" rtl="0" eaLnBrk="1" fontAlgn="base" hangingPunct="1">
        <a:spcBef>
          <a:spcPct val="0"/>
        </a:spcBef>
        <a:spcAft>
          <a:spcPct val="0"/>
        </a:spcAft>
        <a:defRPr sz="3600">
          <a:solidFill>
            <a:srgbClr val="F2650E"/>
          </a:solidFill>
          <a:latin typeface="Verdana" charset="0"/>
          <a:ea typeface="Arial Unicode MS" charset="0"/>
          <a:cs typeface="Arial Unicode MS" charset="0"/>
        </a:defRPr>
      </a:lvl2pPr>
      <a:lvl3pPr algn="l" rtl="0" eaLnBrk="1" fontAlgn="base" hangingPunct="1">
        <a:spcBef>
          <a:spcPct val="0"/>
        </a:spcBef>
        <a:spcAft>
          <a:spcPct val="0"/>
        </a:spcAft>
        <a:defRPr sz="3600">
          <a:solidFill>
            <a:srgbClr val="F2650E"/>
          </a:solidFill>
          <a:latin typeface="Verdana" charset="0"/>
          <a:ea typeface="Arial Unicode MS" charset="0"/>
          <a:cs typeface="Arial Unicode MS" charset="0"/>
        </a:defRPr>
      </a:lvl3pPr>
      <a:lvl4pPr algn="l" rtl="0" eaLnBrk="1" fontAlgn="base" hangingPunct="1">
        <a:spcBef>
          <a:spcPct val="0"/>
        </a:spcBef>
        <a:spcAft>
          <a:spcPct val="0"/>
        </a:spcAft>
        <a:defRPr sz="3600">
          <a:solidFill>
            <a:srgbClr val="F2650E"/>
          </a:solidFill>
          <a:latin typeface="Verdana" charset="0"/>
          <a:ea typeface="Arial Unicode MS" charset="0"/>
          <a:cs typeface="Arial Unicode MS" charset="0"/>
        </a:defRPr>
      </a:lvl4pPr>
      <a:lvl5pPr algn="l" rtl="0" eaLnBrk="1" fontAlgn="base" hangingPunct="1">
        <a:spcBef>
          <a:spcPct val="0"/>
        </a:spcBef>
        <a:spcAft>
          <a:spcPct val="0"/>
        </a:spcAft>
        <a:defRPr sz="3600">
          <a:solidFill>
            <a:srgbClr val="F2650E"/>
          </a:solidFill>
          <a:latin typeface="Verdana" charset="0"/>
          <a:ea typeface="Arial Unicode MS" charset="0"/>
          <a:cs typeface="Arial Unicode MS" charset="0"/>
        </a:defRPr>
      </a:lvl5pPr>
      <a:lvl6pPr marL="457200" algn="l" rtl="0" eaLnBrk="1" fontAlgn="base" hangingPunct="1">
        <a:spcBef>
          <a:spcPct val="0"/>
        </a:spcBef>
        <a:spcAft>
          <a:spcPct val="0"/>
        </a:spcAft>
        <a:defRPr sz="3600">
          <a:solidFill>
            <a:srgbClr val="F2650E"/>
          </a:solidFill>
          <a:latin typeface="Verdana" charset="0"/>
          <a:ea typeface="Arial Unicode MS" charset="0"/>
          <a:cs typeface="Arial Unicode MS" charset="0"/>
        </a:defRPr>
      </a:lvl6pPr>
      <a:lvl7pPr marL="914400" algn="l" rtl="0" eaLnBrk="1" fontAlgn="base" hangingPunct="1">
        <a:spcBef>
          <a:spcPct val="0"/>
        </a:spcBef>
        <a:spcAft>
          <a:spcPct val="0"/>
        </a:spcAft>
        <a:defRPr sz="3600">
          <a:solidFill>
            <a:srgbClr val="F2650E"/>
          </a:solidFill>
          <a:latin typeface="Verdana" charset="0"/>
          <a:ea typeface="Arial Unicode MS" charset="0"/>
          <a:cs typeface="Arial Unicode MS" charset="0"/>
        </a:defRPr>
      </a:lvl7pPr>
      <a:lvl8pPr marL="1371600" algn="l" rtl="0" eaLnBrk="1" fontAlgn="base" hangingPunct="1">
        <a:spcBef>
          <a:spcPct val="0"/>
        </a:spcBef>
        <a:spcAft>
          <a:spcPct val="0"/>
        </a:spcAft>
        <a:defRPr sz="3600">
          <a:solidFill>
            <a:srgbClr val="F2650E"/>
          </a:solidFill>
          <a:latin typeface="Verdana" charset="0"/>
          <a:ea typeface="Arial Unicode MS" charset="0"/>
          <a:cs typeface="Arial Unicode MS" charset="0"/>
        </a:defRPr>
      </a:lvl8pPr>
      <a:lvl9pPr marL="1828800" algn="l" rtl="0" eaLnBrk="1" fontAlgn="base" hangingPunct="1">
        <a:spcBef>
          <a:spcPct val="0"/>
        </a:spcBef>
        <a:spcAft>
          <a:spcPct val="0"/>
        </a:spcAft>
        <a:defRPr sz="3600">
          <a:solidFill>
            <a:srgbClr val="F2650E"/>
          </a:solidFill>
          <a:latin typeface="Verdana" charset="0"/>
          <a:ea typeface="Arial Unicode MS" charset="0"/>
          <a:cs typeface="Arial Unicode MS" charset="0"/>
        </a:defRPr>
      </a:lvl9pPr>
    </p:titleStyle>
    <p:bodyStyle>
      <a:lvl1pPr marL="342900" indent="-342900" algn="l" rtl="0" eaLnBrk="1" fontAlgn="base" hangingPunct="1">
        <a:spcBef>
          <a:spcPct val="20000"/>
        </a:spcBef>
        <a:spcAft>
          <a:spcPct val="0"/>
        </a:spcAft>
        <a:buClr>
          <a:srgbClr val="F2650E"/>
        </a:buClr>
        <a:buFont typeface="Wingdings" charset="2"/>
        <a:buChar char="§"/>
        <a:defRPr sz="3000">
          <a:solidFill>
            <a:schemeClr val="tx1"/>
          </a:solidFill>
          <a:latin typeface="+mn-lt"/>
          <a:ea typeface="+mn-ea"/>
          <a:cs typeface="+mn-cs"/>
        </a:defRPr>
      </a:lvl1pPr>
      <a:lvl2pPr marL="742950" indent="-285750" algn="l" rtl="0" eaLnBrk="1" fontAlgn="base" hangingPunct="1">
        <a:spcBef>
          <a:spcPct val="20000"/>
        </a:spcBef>
        <a:spcAft>
          <a:spcPct val="0"/>
        </a:spcAft>
        <a:buClr>
          <a:srgbClr val="0099FF"/>
        </a:buClr>
        <a:buSzPct val="120000"/>
        <a:buChar char="•"/>
        <a:defRPr sz="2800">
          <a:solidFill>
            <a:schemeClr val="tx1"/>
          </a:solidFill>
          <a:latin typeface="Arial" charset="0"/>
          <a:ea typeface="+mn-ea"/>
          <a:cs typeface="Arial" charset="0"/>
        </a:defRPr>
      </a:lvl2pPr>
      <a:lvl3pPr marL="1143000" indent="-228600" algn="l" rtl="0" eaLnBrk="1" fontAlgn="base" hangingPunct="1">
        <a:spcBef>
          <a:spcPct val="20000"/>
        </a:spcBef>
        <a:spcAft>
          <a:spcPct val="0"/>
        </a:spcAft>
        <a:buClr>
          <a:srgbClr val="0099FF"/>
        </a:buClr>
        <a:buSzPct val="80000"/>
        <a:buFont typeface="Wingdings" charset="2"/>
        <a:buChar char="Ø"/>
        <a:defRPr sz="2400">
          <a:solidFill>
            <a:schemeClr val="tx1"/>
          </a:solidFill>
          <a:latin typeface="Arial" charset="0"/>
          <a:ea typeface="+mn-ea"/>
          <a:cs typeface="Arial" charset="0"/>
        </a:defRPr>
      </a:lvl3pPr>
      <a:lvl4pPr marL="1600200" indent="-228600" algn="l" rtl="0" eaLnBrk="1" fontAlgn="base" hangingPunct="1">
        <a:spcBef>
          <a:spcPct val="20000"/>
        </a:spcBef>
        <a:spcAft>
          <a:spcPct val="0"/>
        </a:spcAft>
        <a:buChar char="–"/>
        <a:defRPr sz="2000">
          <a:solidFill>
            <a:schemeClr val="tx1"/>
          </a:solidFill>
          <a:latin typeface="Arial" charset="0"/>
          <a:ea typeface="+mn-ea"/>
          <a:cs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ea typeface="+mn-ea"/>
          <a:cs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ea typeface="+mn-ea"/>
          <a:cs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ea typeface="+mn-ea"/>
          <a:cs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ea typeface="+mn-ea"/>
          <a:cs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ea typeface="+mn-ea"/>
          <a:cs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7" name="Slide Number Placeholder 3"/>
          <p:cNvSpPr txBox="1">
            <a:spLocks/>
          </p:cNvSpPr>
          <p:nvPr userDrawn="1"/>
        </p:nvSpPr>
        <p:spPr>
          <a:xfrm>
            <a:off x="8460433" y="6453336"/>
            <a:ext cx="539552" cy="317500"/>
          </a:xfrm>
          <a:prstGeom prst="rect">
            <a:avLst/>
          </a:prstGeom>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ctr" eaLnBrk="1" hangingPunct="1">
              <a:defRPr/>
            </a:pPr>
            <a:fld id="{AC611B22-04DA-49DB-8F00-1DBB662793CA}" type="slidenum">
              <a:rPr lang="it-IT" sz="1050" smtClean="0">
                <a:solidFill>
                  <a:schemeClr val="bg1"/>
                </a:solidFill>
              </a:rPr>
              <a:pPr algn="ctr" eaLnBrk="1" hangingPunct="1">
                <a:defRPr/>
              </a:pPr>
              <a:t>‹#›</a:t>
            </a:fld>
            <a:endParaRPr lang="id-ID" sz="1200">
              <a:solidFill>
                <a:schemeClr val="bg1"/>
              </a:solidFill>
            </a:endParaRPr>
          </a:p>
        </p:txBody>
      </p:sp>
      <p:cxnSp>
        <p:nvCxnSpPr>
          <p:cNvPr id="6" name="Straight Connector 5"/>
          <p:cNvCxnSpPr/>
          <p:nvPr userDrawn="1"/>
        </p:nvCxnSpPr>
        <p:spPr>
          <a:xfrm>
            <a:off x="539552" y="476672"/>
            <a:ext cx="0" cy="5400600"/>
          </a:xfrm>
          <a:prstGeom prst="line">
            <a:avLst/>
          </a:prstGeom>
          <a:ln/>
        </p:spPr>
        <p:style>
          <a:lnRef idx="1">
            <a:schemeClr val="dk1"/>
          </a:lnRef>
          <a:fillRef idx="0">
            <a:schemeClr val="dk1"/>
          </a:fillRef>
          <a:effectRef idx="0">
            <a:schemeClr val="dk1"/>
          </a:effectRef>
          <a:fontRef idx="minor">
            <a:schemeClr val="tx1"/>
          </a:fontRef>
        </p:style>
      </p:cxnSp>
    </p:spTree>
    <p:custDataLst>
      <p:tags r:id="rId7"/>
    </p:custDataLst>
    <p:extLst>
      <p:ext uri="{BB962C8B-B14F-4D97-AF65-F5344CB8AC3E}">
        <p14:creationId xmlns:p14="http://schemas.microsoft.com/office/powerpoint/2010/main" val="252030377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Lst>
  <p:hf hdr="0" ftr="0" dt="0"/>
  <p:txStyles>
    <p:titleStyle>
      <a:lvl1pPr algn="l" rtl="0" fontAlgn="base">
        <a:spcBef>
          <a:spcPct val="0"/>
        </a:spcBef>
        <a:spcAft>
          <a:spcPct val="0"/>
        </a:spcAft>
        <a:defRPr sz="2700">
          <a:solidFill>
            <a:srgbClr val="F2650E"/>
          </a:solidFill>
          <a:latin typeface="+mj-lt"/>
          <a:ea typeface="+mj-ea"/>
          <a:cs typeface="+mj-cs"/>
        </a:defRPr>
      </a:lvl1pPr>
      <a:lvl2pPr algn="l" rtl="0" fontAlgn="base">
        <a:spcBef>
          <a:spcPct val="0"/>
        </a:spcBef>
        <a:spcAft>
          <a:spcPct val="0"/>
        </a:spcAft>
        <a:defRPr sz="2700">
          <a:solidFill>
            <a:srgbClr val="F2650E"/>
          </a:solidFill>
          <a:latin typeface="Verdana" charset="0"/>
          <a:ea typeface="Arial Unicode MS" charset="0"/>
          <a:cs typeface="Arial Unicode MS" charset="0"/>
        </a:defRPr>
      </a:lvl2pPr>
      <a:lvl3pPr algn="l" rtl="0" fontAlgn="base">
        <a:spcBef>
          <a:spcPct val="0"/>
        </a:spcBef>
        <a:spcAft>
          <a:spcPct val="0"/>
        </a:spcAft>
        <a:defRPr sz="2700">
          <a:solidFill>
            <a:srgbClr val="F2650E"/>
          </a:solidFill>
          <a:latin typeface="Verdana" charset="0"/>
          <a:ea typeface="Arial Unicode MS" charset="0"/>
          <a:cs typeface="Arial Unicode MS" charset="0"/>
        </a:defRPr>
      </a:lvl3pPr>
      <a:lvl4pPr algn="l" rtl="0" fontAlgn="base">
        <a:spcBef>
          <a:spcPct val="0"/>
        </a:spcBef>
        <a:spcAft>
          <a:spcPct val="0"/>
        </a:spcAft>
        <a:defRPr sz="2700">
          <a:solidFill>
            <a:srgbClr val="F2650E"/>
          </a:solidFill>
          <a:latin typeface="Verdana" charset="0"/>
          <a:ea typeface="Arial Unicode MS" charset="0"/>
          <a:cs typeface="Arial Unicode MS" charset="0"/>
        </a:defRPr>
      </a:lvl4pPr>
      <a:lvl5pPr algn="l" rtl="0" fontAlgn="base">
        <a:spcBef>
          <a:spcPct val="0"/>
        </a:spcBef>
        <a:spcAft>
          <a:spcPct val="0"/>
        </a:spcAft>
        <a:defRPr sz="2700">
          <a:solidFill>
            <a:srgbClr val="F2650E"/>
          </a:solidFill>
          <a:latin typeface="Verdana" charset="0"/>
          <a:ea typeface="Arial Unicode MS" charset="0"/>
          <a:cs typeface="Arial Unicode MS" charset="0"/>
        </a:defRPr>
      </a:lvl5pPr>
      <a:lvl6pPr marL="342900" algn="l" rtl="0" fontAlgn="base">
        <a:spcBef>
          <a:spcPct val="0"/>
        </a:spcBef>
        <a:spcAft>
          <a:spcPct val="0"/>
        </a:spcAft>
        <a:defRPr sz="2700">
          <a:solidFill>
            <a:srgbClr val="F2650E"/>
          </a:solidFill>
          <a:latin typeface="Verdana" charset="0"/>
          <a:ea typeface="Arial Unicode MS" charset="0"/>
          <a:cs typeface="Arial Unicode MS" charset="0"/>
        </a:defRPr>
      </a:lvl6pPr>
      <a:lvl7pPr marL="685800" algn="l" rtl="0" fontAlgn="base">
        <a:spcBef>
          <a:spcPct val="0"/>
        </a:spcBef>
        <a:spcAft>
          <a:spcPct val="0"/>
        </a:spcAft>
        <a:defRPr sz="2700">
          <a:solidFill>
            <a:srgbClr val="F2650E"/>
          </a:solidFill>
          <a:latin typeface="Verdana" charset="0"/>
          <a:ea typeface="Arial Unicode MS" charset="0"/>
          <a:cs typeface="Arial Unicode MS" charset="0"/>
        </a:defRPr>
      </a:lvl7pPr>
      <a:lvl8pPr marL="1028700" algn="l" rtl="0" fontAlgn="base">
        <a:spcBef>
          <a:spcPct val="0"/>
        </a:spcBef>
        <a:spcAft>
          <a:spcPct val="0"/>
        </a:spcAft>
        <a:defRPr sz="2700">
          <a:solidFill>
            <a:srgbClr val="F2650E"/>
          </a:solidFill>
          <a:latin typeface="Verdana" charset="0"/>
          <a:ea typeface="Arial Unicode MS" charset="0"/>
          <a:cs typeface="Arial Unicode MS" charset="0"/>
        </a:defRPr>
      </a:lvl8pPr>
      <a:lvl9pPr marL="1371600" algn="l" rtl="0" fontAlgn="base">
        <a:spcBef>
          <a:spcPct val="0"/>
        </a:spcBef>
        <a:spcAft>
          <a:spcPct val="0"/>
        </a:spcAft>
        <a:defRPr sz="2700">
          <a:solidFill>
            <a:srgbClr val="F2650E"/>
          </a:solidFill>
          <a:latin typeface="Verdana" charset="0"/>
          <a:ea typeface="Arial Unicode MS" charset="0"/>
          <a:cs typeface="Arial Unicode MS" charset="0"/>
        </a:defRPr>
      </a:lvl9pPr>
    </p:titleStyle>
    <p:bodyStyle>
      <a:lvl1pPr marL="257175" indent="-257175" algn="l" rtl="0" fontAlgn="base">
        <a:spcBef>
          <a:spcPct val="20000"/>
        </a:spcBef>
        <a:spcAft>
          <a:spcPct val="0"/>
        </a:spcAft>
        <a:buClr>
          <a:srgbClr val="F2650E"/>
        </a:buClr>
        <a:buFont typeface="Wingdings" charset="2"/>
        <a:buChar char="§"/>
        <a:defRPr sz="2250">
          <a:solidFill>
            <a:schemeClr val="tx1"/>
          </a:solidFill>
          <a:latin typeface="+mn-lt"/>
          <a:ea typeface="+mn-ea"/>
          <a:cs typeface="+mn-cs"/>
        </a:defRPr>
      </a:lvl1pPr>
      <a:lvl2pPr marL="557213" indent="-214313" algn="l" rtl="0" fontAlgn="base">
        <a:spcBef>
          <a:spcPct val="20000"/>
        </a:spcBef>
        <a:spcAft>
          <a:spcPct val="0"/>
        </a:spcAft>
        <a:buClr>
          <a:srgbClr val="0099FF"/>
        </a:buClr>
        <a:buSzPct val="120000"/>
        <a:buChar char="•"/>
        <a:defRPr sz="2100">
          <a:solidFill>
            <a:schemeClr val="tx1"/>
          </a:solidFill>
          <a:latin typeface="Arial" charset="0"/>
          <a:ea typeface="+mn-ea"/>
          <a:cs typeface="Arial" charset="0"/>
        </a:defRPr>
      </a:lvl2pPr>
      <a:lvl3pPr marL="857250" indent="-171450" algn="l" rtl="0" fontAlgn="base">
        <a:spcBef>
          <a:spcPct val="20000"/>
        </a:spcBef>
        <a:spcAft>
          <a:spcPct val="0"/>
        </a:spcAft>
        <a:buClr>
          <a:srgbClr val="0099FF"/>
        </a:buClr>
        <a:buSzPct val="80000"/>
        <a:buFont typeface="Wingdings" charset="2"/>
        <a:buChar char="Ø"/>
        <a:defRPr sz="1800">
          <a:solidFill>
            <a:schemeClr val="tx1"/>
          </a:solidFill>
          <a:latin typeface="Arial" charset="0"/>
          <a:ea typeface="+mn-ea"/>
          <a:cs typeface="Arial" charset="0"/>
        </a:defRPr>
      </a:lvl3pPr>
      <a:lvl4pPr marL="1200150" indent="-171450" algn="l" rtl="0" fontAlgn="base">
        <a:spcBef>
          <a:spcPct val="20000"/>
        </a:spcBef>
        <a:spcAft>
          <a:spcPct val="0"/>
        </a:spcAft>
        <a:buChar char="–"/>
        <a:defRPr sz="1500">
          <a:solidFill>
            <a:schemeClr val="tx1"/>
          </a:solidFill>
          <a:latin typeface="Arial" charset="0"/>
          <a:ea typeface="+mn-ea"/>
          <a:cs typeface="Arial" charset="0"/>
        </a:defRPr>
      </a:lvl4pPr>
      <a:lvl5pPr marL="1543050" indent="-171450" algn="l" rtl="0" fontAlgn="base">
        <a:spcBef>
          <a:spcPct val="20000"/>
        </a:spcBef>
        <a:spcAft>
          <a:spcPct val="0"/>
        </a:spcAft>
        <a:buChar char="»"/>
        <a:defRPr sz="1500">
          <a:solidFill>
            <a:schemeClr val="tx1"/>
          </a:solidFill>
          <a:latin typeface="Arial" charset="0"/>
          <a:ea typeface="+mn-ea"/>
          <a:cs typeface="Arial" charset="0"/>
        </a:defRPr>
      </a:lvl5pPr>
      <a:lvl6pPr marL="1885950" indent="-171450" algn="l" rtl="0" fontAlgn="base">
        <a:spcBef>
          <a:spcPct val="20000"/>
        </a:spcBef>
        <a:spcAft>
          <a:spcPct val="0"/>
        </a:spcAft>
        <a:buChar char="»"/>
        <a:defRPr sz="1500">
          <a:solidFill>
            <a:schemeClr val="tx1"/>
          </a:solidFill>
          <a:latin typeface="Arial" charset="0"/>
          <a:ea typeface="+mn-ea"/>
          <a:cs typeface="Arial" charset="0"/>
        </a:defRPr>
      </a:lvl6pPr>
      <a:lvl7pPr marL="2228850" indent="-171450" algn="l" rtl="0" fontAlgn="base">
        <a:spcBef>
          <a:spcPct val="20000"/>
        </a:spcBef>
        <a:spcAft>
          <a:spcPct val="0"/>
        </a:spcAft>
        <a:buChar char="»"/>
        <a:defRPr sz="1500">
          <a:solidFill>
            <a:schemeClr val="tx1"/>
          </a:solidFill>
          <a:latin typeface="Arial" charset="0"/>
          <a:ea typeface="+mn-ea"/>
          <a:cs typeface="Arial" charset="0"/>
        </a:defRPr>
      </a:lvl7pPr>
      <a:lvl8pPr marL="2571750" indent="-171450" algn="l" rtl="0" fontAlgn="base">
        <a:spcBef>
          <a:spcPct val="20000"/>
        </a:spcBef>
        <a:spcAft>
          <a:spcPct val="0"/>
        </a:spcAft>
        <a:buChar char="»"/>
        <a:defRPr sz="1500">
          <a:solidFill>
            <a:schemeClr val="tx1"/>
          </a:solidFill>
          <a:latin typeface="Arial" charset="0"/>
          <a:ea typeface="+mn-ea"/>
          <a:cs typeface="Arial" charset="0"/>
        </a:defRPr>
      </a:lvl8pPr>
      <a:lvl9pPr marL="2914650" indent="-171450" algn="l" rtl="0" fontAlgn="base">
        <a:spcBef>
          <a:spcPct val="20000"/>
        </a:spcBef>
        <a:spcAft>
          <a:spcPct val="0"/>
        </a:spcAft>
        <a:buChar char="»"/>
        <a:defRPr sz="1500">
          <a:solidFill>
            <a:schemeClr val="tx1"/>
          </a:solidFill>
          <a:latin typeface="Arial" charset="0"/>
          <a:ea typeface="+mn-ea"/>
          <a:cs typeface="Arial" charset="0"/>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3.xml"/><Relationship Id="rId1" Type="http://schemas.openxmlformats.org/officeDocument/2006/relationships/tags" Target="../tags/tag17.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3.xml"/><Relationship Id="rId1" Type="http://schemas.openxmlformats.org/officeDocument/2006/relationships/tags" Target="../tags/tag18.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3.xml"/><Relationship Id="rId1" Type="http://schemas.openxmlformats.org/officeDocument/2006/relationships/tags" Target="../tags/tag19.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3.xml"/><Relationship Id="rId1" Type="http://schemas.openxmlformats.org/officeDocument/2006/relationships/tags" Target="../tags/tag20.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3.xml"/><Relationship Id="rId1" Type="http://schemas.openxmlformats.org/officeDocument/2006/relationships/tags" Target="../tags/tag21.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2.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3.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3.xml"/><Relationship Id="rId1" Type="http://schemas.openxmlformats.org/officeDocument/2006/relationships/tags" Target="../tags/tag24.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5.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3.xml"/><Relationship Id="rId1" Type="http://schemas.openxmlformats.org/officeDocument/2006/relationships/tags" Target="../tags/tag26.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8.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9.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0.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1.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tags" Target="../tags/tag14.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15.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16.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72C29FD-2E61-F892-4CBC-F9B3A26C6F5C}"/>
              </a:ext>
            </a:extLst>
          </p:cNvPr>
          <p:cNvSpPr>
            <a:spLocks noGrp="1"/>
          </p:cNvSpPr>
          <p:nvPr>
            <p:ph type="title"/>
          </p:nvPr>
        </p:nvSpPr>
        <p:spPr>
          <a:xfrm>
            <a:off x="782352" y="476672"/>
            <a:ext cx="8130816" cy="720080"/>
          </a:xfrm>
        </p:spPr>
        <p:txBody>
          <a:bodyPr/>
          <a:lstStyle/>
          <a:p>
            <a:r>
              <a:rPr lang="en-US" dirty="0"/>
              <a:t>INNOVATIVE STRATEGIES FOR MEMBERSHIP DEVELOPMENT</a:t>
            </a:r>
          </a:p>
        </p:txBody>
      </p:sp>
      <p:pic>
        <p:nvPicPr>
          <p:cNvPr id="5" name="Content Placeholder 4">
            <a:extLst>
              <a:ext uri="{FF2B5EF4-FFF2-40B4-BE49-F238E27FC236}">
                <a16:creationId xmlns:a16="http://schemas.microsoft.com/office/drawing/2014/main" id="{A276A56A-5718-150F-7A61-88993DFD091A}"/>
              </a:ext>
            </a:extLst>
          </p:cNvPr>
          <p:cNvPicPr>
            <a:picLocks noGrp="1" noChangeAspect="1"/>
          </p:cNvPicPr>
          <p:nvPr>
            <p:ph sz="quarter" idx="13"/>
          </p:nvPr>
        </p:nvPicPr>
        <p:blipFill>
          <a:blip r:embed="rId2"/>
          <a:srcRect l="1110" t="596" r="-1111" b="29767"/>
          <a:stretch/>
        </p:blipFill>
        <p:spPr>
          <a:xfrm>
            <a:off x="782352" y="1438739"/>
            <a:ext cx="7848872" cy="4536504"/>
          </a:xfrm>
          <a:prstGeom prst="rect">
            <a:avLst/>
          </a:prstGeom>
          <a:noFill/>
        </p:spPr>
      </p:pic>
    </p:spTree>
    <p:extLst>
      <p:ext uri="{BB962C8B-B14F-4D97-AF65-F5344CB8AC3E}">
        <p14:creationId xmlns:p14="http://schemas.microsoft.com/office/powerpoint/2010/main" val="36991920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A23B4-F2CA-51DD-AF2B-852AA1FD8E24}"/>
              </a:ext>
            </a:extLst>
          </p:cNvPr>
          <p:cNvSpPr>
            <a:spLocks noGrp="1"/>
          </p:cNvSpPr>
          <p:nvPr>
            <p:ph type="title"/>
          </p:nvPr>
        </p:nvSpPr>
        <p:spPr/>
        <p:txBody>
          <a:bodyPr/>
          <a:lstStyle/>
          <a:p>
            <a:r>
              <a:rPr lang="it-IT" dirty="0"/>
              <a:t>The concept of </a:t>
            </a:r>
            <a:r>
              <a:rPr lang="it-IT" dirty="0" err="1"/>
              <a:t>indirect</a:t>
            </a:r>
            <a:r>
              <a:rPr lang="it-IT" dirty="0"/>
              <a:t> membership </a:t>
            </a:r>
            <a:endParaRPr lang="en-GB" dirty="0"/>
          </a:p>
        </p:txBody>
      </p:sp>
      <p:sp>
        <p:nvSpPr>
          <p:cNvPr id="3" name="Content Placeholder 2">
            <a:extLst>
              <a:ext uri="{FF2B5EF4-FFF2-40B4-BE49-F238E27FC236}">
                <a16:creationId xmlns:a16="http://schemas.microsoft.com/office/drawing/2014/main" id="{E49FD6D9-D782-DFA8-02C3-84EEDEE8813F}"/>
              </a:ext>
            </a:extLst>
          </p:cNvPr>
          <p:cNvSpPr>
            <a:spLocks noGrp="1"/>
          </p:cNvSpPr>
          <p:nvPr>
            <p:ph sz="quarter" idx="13"/>
          </p:nvPr>
        </p:nvSpPr>
        <p:spPr/>
        <p:txBody>
          <a:bodyPr/>
          <a:lstStyle/>
          <a:p>
            <a:pPr marL="0" indent="0" algn="ctr">
              <a:buNone/>
            </a:pPr>
            <a:r>
              <a:rPr lang="it-IT" b="1" dirty="0" err="1">
                <a:effectLst>
                  <a:outerShdw blurRad="38100" dist="38100" dir="2700000" algn="tl">
                    <a:srgbClr val="000000">
                      <a:alpha val="43137"/>
                    </a:srgbClr>
                  </a:outerShdw>
                </a:effectLst>
              </a:rPr>
              <a:t>Employers</a:t>
            </a:r>
            <a:r>
              <a:rPr lang="it-IT" b="1" dirty="0">
                <a:effectLst>
                  <a:outerShdw blurRad="38100" dist="38100" dir="2700000" algn="tl">
                    <a:srgbClr val="000000">
                      <a:alpha val="43137"/>
                    </a:srgbClr>
                  </a:outerShdw>
                </a:effectLst>
              </a:rPr>
              <a:t> Federation</a:t>
            </a:r>
          </a:p>
          <a:p>
            <a:pPr marL="0" indent="0" algn="ctr">
              <a:buNone/>
            </a:pPr>
            <a:endParaRPr lang="it-IT" dirty="0"/>
          </a:p>
          <a:p>
            <a:pPr marL="0" indent="0" algn="ctr">
              <a:buNone/>
            </a:pPr>
            <a:r>
              <a:rPr lang="it-IT" dirty="0" err="1"/>
              <a:t>Type</a:t>
            </a:r>
            <a:r>
              <a:rPr lang="it-IT" dirty="0"/>
              <a:t> of </a:t>
            </a:r>
            <a:r>
              <a:rPr lang="it-IT" dirty="0" err="1"/>
              <a:t>members</a:t>
            </a:r>
            <a:endParaRPr lang="it-IT" dirty="0"/>
          </a:p>
          <a:p>
            <a:pPr marL="0" indent="0" algn="ctr">
              <a:buNone/>
            </a:pPr>
            <a:endParaRPr lang="it-IT" dirty="0"/>
          </a:p>
          <a:p>
            <a:pPr>
              <a:buFont typeface="Arial" panose="020B0604020202020204" pitchFamily="34" charset="0"/>
              <a:buChar char="•"/>
            </a:pPr>
            <a:r>
              <a:rPr lang="it-IT" b="1" dirty="0">
                <a:solidFill>
                  <a:schemeClr val="accent3"/>
                </a:solidFill>
              </a:rPr>
              <a:t>Company </a:t>
            </a:r>
            <a:r>
              <a:rPr lang="it-IT" b="1" dirty="0" err="1">
                <a:solidFill>
                  <a:schemeClr val="accent3"/>
                </a:solidFill>
              </a:rPr>
              <a:t>members</a:t>
            </a:r>
            <a:r>
              <a:rPr lang="it-IT" dirty="0"/>
              <a:t>: 3,500</a:t>
            </a:r>
          </a:p>
          <a:p>
            <a:pPr>
              <a:buFont typeface="Arial" panose="020B0604020202020204" pitchFamily="34" charset="0"/>
              <a:buChar char="•"/>
            </a:pPr>
            <a:r>
              <a:rPr lang="it-IT" b="1" dirty="0">
                <a:solidFill>
                  <a:schemeClr val="accent6"/>
                </a:solidFill>
              </a:rPr>
              <a:t>Association </a:t>
            </a:r>
            <a:r>
              <a:rPr lang="it-IT" b="1" dirty="0" err="1">
                <a:solidFill>
                  <a:schemeClr val="accent6"/>
                </a:solidFill>
              </a:rPr>
              <a:t>members</a:t>
            </a:r>
            <a:r>
              <a:rPr lang="it-IT" dirty="0"/>
              <a:t>: 8 </a:t>
            </a:r>
            <a:r>
              <a:rPr lang="it-IT" dirty="0" err="1"/>
              <a:t>sectoral</a:t>
            </a:r>
            <a:r>
              <a:rPr lang="it-IT" dirty="0"/>
              <a:t> </a:t>
            </a:r>
            <a:r>
              <a:rPr lang="it-IT" dirty="0" err="1"/>
              <a:t>association</a:t>
            </a:r>
            <a:r>
              <a:rPr lang="it-IT" dirty="0"/>
              <a:t> and 5 provincial 				</a:t>
            </a:r>
            <a:r>
              <a:rPr lang="it-IT" dirty="0" err="1"/>
              <a:t>organizations</a:t>
            </a:r>
            <a:endParaRPr lang="it-IT" dirty="0"/>
          </a:p>
          <a:p>
            <a:pPr marL="0" indent="0" algn="ctr">
              <a:buNone/>
            </a:pPr>
            <a:r>
              <a:rPr lang="it-IT" sz="1600" dirty="0">
                <a:solidFill>
                  <a:schemeClr val="accent6">
                    <a:lumMod val="50000"/>
                  </a:schemeClr>
                </a:solidFill>
              </a:rPr>
              <a:t>The 8 </a:t>
            </a:r>
            <a:r>
              <a:rPr lang="it-IT" sz="1600" dirty="0" err="1">
                <a:solidFill>
                  <a:schemeClr val="accent6">
                    <a:lumMod val="50000"/>
                  </a:schemeClr>
                </a:solidFill>
              </a:rPr>
              <a:t>sectoral</a:t>
            </a:r>
            <a:r>
              <a:rPr lang="it-IT" sz="1600" dirty="0">
                <a:solidFill>
                  <a:schemeClr val="accent6">
                    <a:lumMod val="50000"/>
                  </a:schemeClr>
                </a:solidFill>
              </a:rPr>
              <a:t> </a:t>
            </a:r>
            <a:r>
              <a:rPr lang="it-IT" sz="1600" dirty="0" err="1">
                <a:solidFill>
                  <a:schemeClr val="accent6">
                    <a:lumMod val="50000"/>
                  </a:schemeClr>
                </a:solidFill>
              </a:rPr>
              <a:t>organizations</a:t>
            </a:r>
            <a:r>
              <a:rPr lang="it-IT" sz="1600" dirty="0">
                <a:solidFill>
                  <a:schemeClr val="accent6">
                    <a:lumMod val="50000"/>
                  </a:schemeClr>
                </a:solidFill>
              </a:rPr>
              <a:t> and 5 provincial </a:t>
            </a:r>
            <a:r>
              <a:rPr lang="it-IT" sz="1600" dirty="0" err="1">
                <a:solidFill>
                  <a:schemeClr val="accent6">
                    <a:lumMod val="50000"/>
                  </a:schemeClr>
                </a:solidFill>
              </a:rPr>
              <a:t>organizations</a:t>
            </a:r>
            <a:r>
              <a:rPr lang="it-IT" sz="1600" dirty="0">
                <a:solidFill>
                  <a:schemeClr val="accent6">
                    <a:lumMod val="50000"/>
                  </a:schemeClr>
                </a:solidFill>
              </a:rPr>
              <a:t> </a:t>
            </a:r>
            <a:r>
              <a:rPr lang="it-IT" sz="1600" dirty="0" err="1">
                <a:solidFill>
                  <a:schemeClr val="accent6">
                    <a:lumMod val="50000"/>
                  </a:schemeClr>
                </a:solidFill>
              </a:rPr>
              <a:t>have</a:t>
            </a:r>
            <a:r>
              <a:rPr lang="it-IT" sz="1600" dirty="0">
                <a:solidFill>
                  <a:schemeClr val="accent6">
                    <a:lumMod val="50000"/>
                  </a:schemeClr>
                </a:solidFill>
              </a:rPr>
              <a:t> company </a:t>
            </a:r>
            <a:r>
              <a:rPr lang="it-IT" sz="1600" dirty="0" err="1">
                <a:solidFill>
                  <a:schemeClr val="accent6">
                    <a:lumMod val="50000"/>
                  </a:schemeClr>
                </a:solidFill>
              </a:rPr>
              <a:t>members</a:t>
            </a:r>
            <a:r>
              <a:rPr lang="it-IT" sz="1600" dirty="0">
                <a:solidFill>
                  <a:schemeClr val="accent6">
                    <a:lumMod val="50000"/>
                  </a:schemeClr>
                </a:solidFill>
              </a:rPr>
              <a:t>: in </a:t>
            </a:r>
            <a:r>
              <a:rPr lang="it-IT" sz="1600" dirty="0" err="1">
                <a:solidFill>
                  <a:schemeClr val="accent6">
                    <a:lumMod val="50000"/>
                  </a:schemeClr>
                </a:solidFill>
              </a:rPr>
              <a:t>total</a:t>
            </a:r>
            <a:r>
              <a:rPr lang="it-IT" sz="1600" dirty="0">
                <a:solidFill>
                  <a:schemeClr val="accent6">
                    <a:lumMod val="50000"/>
                  </a:schemeClr>
                </a:solidFill>
              </a:rPr>
              <a:t> 10,000 company </a:t>
            </a:r>
            <a:r>
              <a:rPr lang="it-IT" sz="1600" dirty="0" err="1">
                <a:solidFill>
                  <a:schemeClr val="accent6">
                    <a:lumMod val="50000"/>
                  </a:schemeClr>
                </a:solidFill>
              </a:rPr>
              <a:t>members</a:t>
            </a:r>
            <a:r>
              <a:rPr lang="it-IT" sz="1600" dirty="0">
                <a:solidFill>
                  <a:schemeClr val="accent6">
                    <a:lumMod val="50000"/>
                  </a:schemeClr>
                </a:solidFill>
              </a:rPr>
              <a:t>. </a:t>
            </a:r>
          </a:p>
          <a:p>
            <a:pPr marL="0" indent="0" algn="ctr">
              <a:buNone/>
            </a:pPr>
            <a:r>
              <a:rPr lang="it-IT" sz="1600" dirty="0" err="1">
                <a:solidFill>
                  <a:schemeClr val="accent6">
                    <a:lumMod val="50000"/>
                  </a:schemeClr>
                </a:solidFill>
              </a:rPr>
              <a:t>These</a:t>
            </a:r>
            <a:r>
              <a:rPr lang="it-IT" sz="1600" dirty="0">
                <a:solidFill>
                  <a:schemeClr val="accent6">
                    <a:lumMod val="50000"/>
                  </a:schemeClr>
                </a:solidFill>
              </a:rPr>
              <a:t> 10,000 companies are </a:t>
            </a:r>
            <a:r>
              <a:rPr lang="it-IT" sz="1600" dirty="0" err="1">
                <a:solidFill>
                  <a:schemeClr val="accent6">
                    <a:lumMod val="50000"/>
                  </a:schemeClr>
                </a:solidFill>
              </a:rPr>
              <a:t>indirect</a:t>
            </a:r>
            <a:r>
              <a:rPr lang="it-IT" sz="1600" dirty="0">
                <a:solidFill>
                  <a:schemeClr val="accent6">
                    <a:lumMod val="50000"/>
                  </a:schemeClr>
                </a:solidFill>
              </a:rPr>
              <a:t> </a:t>
            </a:r>
            <a:r>
              <a:rPr lang="it-IT" sz="1600" dirty="0" err="1">
                <a:solidFill>
                  <a:schemeClr val="accent6">
                    <a:lumMod val="50000"/>
                  </a:schemeClr>
                </a:solidFill>
              </a:rPr>
              <a:t>members</a:t>
            </a:r>
            <a:r>
              <a:rPr lang="it-IT" sz="1600" dirty="0">
                <a:solidFill>
                  <a:schemeClr val="accent6">
                    <a:lumMod val="50000"/>
                  </a:schemeClr>
                </a:solidFill>
              </a:rPr>
              <a:t> of the </a:t>
            </a:r>
            <a:r>
              <a:rPr lang="it-IT" sz="1600" dirty="0" err="1">
                <a:solidFill>
                  <a:schemeClr val="accent6">
                    <a:lumMod val="50000"/>
                  </a:schemeClr>
                </a:solidFill>
              </a:rPr>
              <a:t>Employers</a:t>
            </a:r>
            <a:r>
              <a:rPr lang="it-IT" sz="1600" dirty="0">
                <a:solidFill>
                  <a:schemeClr val="accent6">
                    <a:lumMod val="50000"/>
                  </a:schemeClr>
                </a:solidFill>
              </a:rPr>
              <a:t> Federation</a:t>
            </a:r>
          </a:p>
          <a:p>
            <a:pPr marL="0" indent="0">
              <a:buNone/>
            </a:pPr>
            <a:endParaRPr lang="it-IT" dirty="0"/>
          </a:p>
          <a:p>
            <a:pPr marL="0" indent="0">
              <a:buNone/>
            </a:pPr>
            <a:r>
              <a:rPr lang="it-IT" dirty="0"/>
              <a:t>Total </a:t>
            </a:r>
            <a:r>
              <a:rPr lang="it-IT" dirty="0" err="1"/>
              <a:t>number</a:t>
            </a:r>
            <a:r>
              <a:rPr lang="it-IT" dirty="0"/>
              <a:t> of </a:t>
            </a:r>
            <a:r>
              <a:rPr lang="it-IT" dirty="0" err="1"/>
              <a:t>members</a:t>
            </a:r>
            <a:r>
              <a:rPr lang="it-IT" dirty="0"/>
              <a:t> in the Federation: </a:t>
            </a:r>
            <a:r>
              <a:rPr lang="it-IT" dirty="0" err="1"/>
              <a:t>direct</a:t>
            </a:r>
            <a:r>
              <a:rPr lang="it-IT" dirty="0"/>
              <a:t> + </a:t>
            </a:r>
            <a:r>
              <a:rPr lang="it-IT" dirty="0" err="1"/>
              <a:t>indirect</a:t>
            </a:r>
            <a:r>
              <a:rPr lang="it-IT" dirty="0"/>
              <a:t>  13,500 </a:t>
            </a:r>
            <a:r>
              <a:rPr lang="it-IT" dirty="0" err="1"/>
              <a:t>members</a:t>
            </a:r>
            <a:endParaRPr lang="it-IT" dirty="0"/>
          </a:p>
        </p:txBody>
      </p:sp>
    </p:spTree>
    <p:extLst>
      <p:ext uri="{BB962C8B-B14F-4D97-AF65-F5344CB8AC3E}">
        <p14:creationId xmlns:p14="http://schemas.microsoft.com/office/powerpoint/2010/main" val="40264336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260648"/>
            <a:ext cx="8229600" cy="720080"/>
          </a:xfrm>
        </p:spPr>
        <p:txBody>
          <a:bodyPr/>
          <a:lstStyle/>
          <a:p>
            <a:r>
              <a:rPr lang="en-GB"/>
              <a:t>Voluntary or compulsory affiliation?</a:t>
            </a:r>
          </a:p>
        </p:txBody>
      </p:sp>
      <p:pic>
        <p:nvPicPr>
          <p:cNvPr id="4" name="Content Placeholder 3"/>
          <p:cNvPicPr>
            <a:picLocks noGrp="1" noChangeAspect="1"/>
          </p:cNvPicPr>
          <p:nvPr>
            <p:ph sz="quarter" idx="13"/>
          </p:nvPr>
        </p:nvPicPr>
        <p:blipFill>
          <a:blip r:embed="rId3"/>
          <a:stretch>
            <a:fillRect/>
          </a:stretch>
        </p:blipFill>
        <p:spPr>
          <a:xfrm>
            <a:off x="0" y="918359"/>
            <a:ext cx="9161375" cy="5939641"/>
          </a:xfrm>
          <a:prstGeom prst="rect">
            <a:avLst/>
          </a:prstGeom>
        </p:spPr>
      </p:pic>
      <p:pic>
        <p:nvPicPr>
          <p:cNvPr id="5" name="Picture 4"/>
          <p:cNvPicPr>
            <a:picLocks noChangeAspect="1"/>
          </p:cNvPicPr>
          <p:nvPr/>
        </p:nvPicPr>
        <p:blipFill>
          <a:blip r:embed="rId4"/>
          <a:stretch>
            <a:fillRect/>
          </a:stretch>
        </p:blipFill>
        <p:spPr>
          <a:xfrm>
            <a:off x="2986522" y="4211449"/>
            <a:ext cx="3170955" cy="2646551"/>
          </a:xfrm>
          <a:prstGeom prst="rect">
            <a:avLst/>
          </a:prstGeom>
        </p:spPr>
      </p:pic>
    </p:spTree>
    <p:custDataLst>
      <p:tags r:id="rId1"/>
    </p:custDataLst>
    <p:extLst>
      <p:ext uri="{BB962C8B-B14F-4D97-AF65-F5344CB8AC3E}">
        <p14:creationId xmlns:p14="http://schemas.microsoft.com/office/powerpoint/2010/main" val="4076003875"/>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EBC542D-B74A-97B4-BEED-97FF2AF868B4}"/>
              </a:ext>
            </a:extLst>
          </p:cNvPr>
          <p:cNvSpPr>
            <a:spLocks noGrp="1"/>
          </p:cNvSpPr>
          <p:nvPr>
            <p:ph type="title"/>
          </p:nvPr>
        </p:nvSpPr>
        <p:spPr>
          <a:xfrm>
            <a:off x="3861252" y="1426464"/>
            <a:ext cx="4711247" cy="1464537"/>
          </a:xfrm>
        </p:spPr>
        <p:txBody>
          <a:bodyPr anchor="ctr">
            <a:normAutofit/>
          </a:bodyPr>
          <a:lstStyle/>
          <a:p>
            <a:r>
              <a:rPr lang="it-IT" b="1" err="1">
                <a:solidFill>
                  <a:schemeClr val="tx2"/>
                </a:solidFill>
                <a:latin typeface="Sitka Banner"/>
              </a:rPr>
              <a:t>Membership</a:t>
            </a:r>
            <a:r>
              <a:rPr lang="it-IT" b="1">
                <a:solidFill>
                  <a:schemeClr val="tx2"/>
                </a:solidFill>
                <a:latin typeface="Sitka Banner"/>
              </a:rPr>
              <a:t> </a:t>
            </a:r>
            <a:r>
              <a:rPr lang="it-IT" b="1" err="1">
                <a:solidFill>
                  <a:schemeClr val="tx2"/>
                </a:solidFill>
                <a:latin typeface="Sitka Banner"/>
              </a:rPr>
              <a:t>income</a:t>
            </a:r>
            <a:r>
              <a:rPr lang="it-IT" b="1">
                <a:solidFill>
                  <a:schemeClr val="tx2"/>
                </a:solidFill>
                <a:latin typeface="Sitka Banner"/>
              </a:rPr>
              <a:t> (46%)</a:t>
            </a:r>
            <a:endParaRPr lang="it-IT" b="1">
              <a:solidFill>
                <a:schemeClr val="tx2"/>
              </a:solidFill>
            </a:endParaRPr>
          </a:p>
        </p:txBody>
      </p:sp>
      <p:pic>
        <p:nvPicPr>
          <p:cNvPr id="5" name="Picture 4" descr="White percentage symbol on red background">
            <a:extLst>
              <a:ext uri="{FF2B5EF4-FFF2-40B4-BE49-F238E27FC236}">
                <a16:creationId xmlns:a16="http://schemas.microsoft.com/office/drawing/2014/main" id="{404696F3-73EE-542C-2ADD-AAB9CBD45DED}"/>
              </a:ext>
            </a:extLst>
          </p:cNvPr>
          <p:cNvPicPr>
            <a:picLocks noChangeAspect="1"/>
          </p:cNvPicPr>
          <p:nvPr/>
        </p:nvPicPr>
        <p:blipFill rotWithShape="1">
          <a:blip r:embed="rId3"/>
          <a:srcRect l="45038" r="10294" b="-3"/>
          <a:stretch/>
        </p:blipFill>
        <p:spPr>
          <a:xfrm>
            <a:off x="15" y="857257"/>
            <a:ext cx="3446916" cy="5143493"/>
          </a:xfrm>
          <a:prstGeom prst="rect">
            <a:avLst/>
          </a:prstGeom>
        </p:spPr>
      </p:pic>
      <p:sp>
        <p:nvSpPr>
          <p:cNvPr id="3" name="Segnaposto contenuto 2">
            <a:extLst>
              <a:ext uri="{FF2B5EF4-FFF2-40B4-BE49-F238E27FC236}">
                <a16:creationId xmlns:a16="http://schemas.microsoft.com/office/drawing/2014/main" id="{CD8B2D55-A05D-1F5B-A5DE-09DBE1A15638}"/>
              </a:ext>
            </a:extLst>
          </p:cNvPr>
          <p:cNvSpPr>
            <a:spLocks noGrp="1"/>
          </p:cNvSpPr>
          <p:nvPr>
            <p:ph idx="1"/>
          </p:nvPr>
        </p:nvSpPr>
        <p:spPr>
          <a:xfrm>
            <a:off x="3861157" y="3228510"/>
            <a:ext cx="4711247" cy="1965307"/>
          </a:xfrm>
        </p:spPr>
        <p:txBody>
          <a:bodyPr vert="horz" lIns="68580" tIns="34290" rIns="68580" bIns="34290" rtlCol="0" anchor="t">
            <a:normAutofit fontScale="77500" lnSpcReduction="20000"/>
          </a:bodyPr>
          <a:lstStyle/>
          <a:p>
            <a:r>
              <a:rPr lang="it-IT">
                <a:latin typeface="sitka banner"/>
                <a:cs typeface="Arial"/>
              </a:rPr>
              <a:t>For 90% of </a:t>
            </a:r>
            <a:r>
              <a:rPr lang="it-IT" err="1">
                <a:latin typeface="sitka banner"/>
                <a:cs typeface="Arial"/>
              </a:rPr>
              <a:t>all</a:t>
            </a:r>
            <a:r>
              <a:rPr lang="it-IT">
                <a:latin typeface="sitka banner"/>
                <a:cs typeface="Arial"/>
              </a:rPr>
              <a:t> </a:t>
            </a:r>
            <a:r>
              <a:rPr lang="it-IT" err="1">
                <a:latin typeface="sitka banner"/>
                <a:cs typeface="Arial"/>
              </a:rPr>
              <a:t>EBMOs</a:t>
            </a:r>
            <a:r>
              <a:rPr lang="it-IT">
                <a:latin typeface="sitka banner"/>
                <a:cs typeface="Arial"/>
              </a:rPr>
              <a:t>, membership </a:t>
            </a:r>
            <a:r>
              <a:rPr lang="it-IT" err="1">
                <a:latin typeface="sitka banner"/>
                <a:cs typeface="Arial"/>
              </a:rPr>
              <a:t>income</a:t>
            </a:r>
            <a:r>
              <a:rPr lang="it-IT">
                <a:latin typeface="sitka banner"/>
                <a:cs typeface="Arial"/>
              </a:rPr>
              <a:t> </a:t>
            </a:r>
            <a:r>
              <a:rPr lang="it-IT" err="1">
                <a:latin typeface="sitka banner"/>
                <a:cs typeface="Arial"/>
              </a:rPr>
              <a:t>constitutes</a:t>
            </a:r>
            <a:r>
              <a:rPr lang="it-IT">
                <a:latin typeface="sitka banner"/>
                <a:cs typeface="Arial"/>
              </a:rPr>
              <a:t> the </a:t>
            </a:r>
            <a:r>
              <a:rPr lang="it-IT" err="1">
                <a:latin typeface="sitka banner"/>
                <a:cs typeface="Arial"/>
              </a:rPr>
              <a:t>primary</a:t>
            </a:r>
            <a:r>
              <a:rPr lang="it-IT">
                <a:latin typeface="sitka banner"/>
                <a:cs typeface="Arial"/>
              </a:rPr>
              <a:t> and </a:t>
            </a:r>
            <a:r>
              <a:rPr lang="it-IT" err="1">
                <a:latin typeface="sitka banner"/>
                <a:cs typeface="Arial"/>
              </a:rPr>
              <a:t>principal</a:t>
            </a:r>
            <a:r>
              <a:rPr lang="it-IT">
                <a:latin typeface="sitka banner"/>
                <a:cs typeface="Arial"/>
              </a:rPr>
              <a:t> avenue for </a:t>
            </a:r>
            <a:r>
              <a:rPr lang="it-IT" err="1">
                <a:latin typeface="sitka banner"/>
                <a:cs typeface="Arial"/>
              </a:rPr>
              <a:t>enhancing</a:t>
            </a:r>
            <a:r>
              <a:rPr lang="it-IT">
                <a:latin typeface="sitka banner"/>
                <a:cs typeface="Arial"/>
              </a:rPr>
              <a:t> </a:t>
            </a:r>
            <a:r>
              <a:rPr lang="it-IT" err="1">
                <a:latin typeface="sitka banner"/>
                <a:cs typeface="Arial"/>
              </a:rPr>
              <a:t>financial</a:t>
            </a:r>
            <a:r>
              <a:rPr lang="it-IT">
                <a:latin typeface="sitka banner"/>
                <a:cs typeface="Arial"/>
              </a:rPr>
              <a:t> </a:t>
            </a:r>
            <a:r>
              <a:rPr lang="it-IT" err="1">
                <a:latin typeface="sitka banner"/>
                <a:cs typeface="Arial"/>
              </a:rPr>
              <a:t>sustainability</a:t>
            </a:r>
            <a:r>
              <a:rPr lang="it-IT">
                <a:latin typeface="sitka banner"/>
                <a:cs typeface="Arial"/>
              </a:rPr>
              <a:t>, accounting for an </a:t>
            </a:r>
            <a:r>
              <a:rPr lang="it-IT" err="1">
                <a:latin typeface="sitka banner"/>
                <a:cs typeface="Arial"/>
              </a:rPr>
              <a:t>average</a:t>
            </a:r>
            <a:r>
              <a:rPr lang="it-IT">
                <a:latin typeface="sitka banner"/>
                <a:cs typeface="Arial"/>
              </a:rPr>
              <a:t> of 40-50%, </a:t>
            </a:r>
            <a:r>
              <a:rPr lang="it-IT" err="1">
                <a:latin typeface="sitka banner"/>
                <a:cs typeface="Arial"/>
              </a:rPr>
              <a:t>often</a:t>
            </a:r>
            <a:r>
              <a:rPr lang="it-IT">
                <a:latin typeface="sitka banner"/>
                <a:cs typeface="Arial"/>
              </a:rPr>
              <a:t> </a:t>
            </a:r>
            <a:r>
              <a:rPr lang="it-IT" err="1">
                <a:latin typeface="sitka banner"/>
                <a:cs typeface="Arial"/>
              </a:rPr>
              <a:t>reaching</a:t>
            </a:r>
            <a:r>
              <a:rPr lang="it-IT">
                <a:latin typeface="sitka banner"/>
                <a:cs typeface="Arial"/>
              </a:rPr>
              <a:t> </a:t>
            </a:r>
            <a:r>
              <a:rPr lang="it-IT" err="1">
                <a:latin typeface="sitka banner"/>
                <a:cs typeface="Arial"/>
              </a:rPr>
              <a:t>around</a:t>
            </a:r>
            <a:r>
              <a:rPr lang="it-IT">
                <a:latin typeface="sitka banner"/>
                <a:cs typeface="Arial"/>
              </a:rPr>
              <a:t> 70% of </a:t>
            </a:r>
            <a:r>
              <a:rPr lang="it-IT" err="1">
                <a:latin typeface="sitka banner"/>
                <a:cs typeface="Arial"/>
              </a:rPr>
              <a:t>their</a:t>
            </a:r>
            <a:r>
              <a:rPr lang="it-IT">
                <a:latin typeface="sitka banner"/>
                <a:cs typeface="Arial"/>
              </a:rPr>
              <a:t> </a:t>
            </a:r>
            <a:r>
              <a:rPr lang="it-IT" err="1">
                <a:latin typeface="sitka banner"/>
                <a:cs typeface="Arial"/>
              </a:rPr>
              <a:t>annual</a:t>
            </a:r>
            <a:r>
              <a:rPr lang="it-IT">
                <a:latin typeface="sitka banner"/>
                <a:cs typeface="Arial"/>
              </a:rPr>
              <a:t> </a:t>
            </a:r>
            <a:r>
              <a:rPr lang="it-IT" err="1">
                <a:latin typeface="sitka banner"/>
                <a:cs typeface="Arial"/>
              </a:rPr>
              <a:t>income</a:t>
            </a:r>
            <a:r>
              <a:rPr lang="it-IT">
                <a:latin typeface="sitka banner"/>
                <a:cs typeface="Arial"/>
              </a:rPr>
              <a:t>.</a:t>
            </a:r>
            <a:endParaRPr lang="it-IT">
              <a:latin typeface="sitka banner"/>
            </a:endParaRPr>
          </a:p>
          <a:p>
            <a:endParaRPr lang="it-IT"/>
          </a:p>
        </p:txBody>
      </p:sp>
    </p:spTree>
    <p:extLst>
      <p:ext uri="{BB962C8B-B14F-4D97-AF65-F5344CB8AC3E}">
        <p14:creationId xmlns:p14="http://schemas.microsoft.com/office/powerpoint/2010/main" val="788306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Membership fees</a:t>
            </a:r>
          </a:p>
        </p:txBody>
      </p:sp>
      <p:sp>
        <p:nvSpPr>
          <p:cNvPr id="3" name="Content Placeholder 2"/>
          <p:cNvSpPr>
            <a:spLocks noGrp="1"/>
          </p:cNvSpPr>
          <p:nvPr>
            <p:ph sz="quarter" idx="13"/>
          </p:nvPr>
        </p:nvSpPr>
        <p:spPr/>
        <p:txBody>
          <a:bodyPr/>
          <a:lstStyle/>
          <a:p>
            <a:pPr marL="457200" indent="-457200">
              <a:buAutoNum type="arabicPeriod"/>
            </a:pPr>
            <a:r>
              <a:rPr lang="en-GB" b="1">
                <a:solidFill>
                  <a:schemeClr val="accent4"/>
                </a:solidFill>
              </a:rPr>
              <a:t>Flat rate</a:t>
            </a:r>
          </a:p>
          <a:p>
            <a:pPr marL="457200" indent="-457200">
              <a:buAutoNum type="arabicPeriod"/>
            </a:pPr>
            <a:r>
              <a:rPr lang="en-GB" b="1">
                <a:solidFill>
                  <a:schemeClr val="accent4"/>
                </a:solidFill>
              </a:rPr>
              <a:t>Tier system</a:t>
            </a:r>
          </a:p>
          <a:p>
            <a:pPr marL="457200" indent="-457200">
              <a:buAutoNum type="arabicPeriod"/>
            </a:pPr>
            <a:endParaRPr lang="en-GB"/>
          </a:p>
          <a:p>
            <a:pPr marL="0" indent="0">
              <a:buNone/>
            </a:pPr>
            <a:endParaRPr lang="en-GB"/>
          </a:p>
        </p:txBody>
      </p:sp>
      <p:pic>
        <p:nvPicPr>
          <p:cNvPr id="4" name="Picture 3"/>
          <p:cNvPicPr>
            <a:picLocks noChangeAspect="1"/>
          </p:cNvPicPr>
          <p:nvPr/>
        </p:nvPicPr>
        <p:blipFill>
          <a:blip r:embed="rId3"/>
          <a:stretch>
            <a:fillRect/>
          </a:stretch>
        </p:blipFill>
        <p:spPr>
          <a:xfrm>
            <a:off x="0" y="2204864"/>
            <a:ext cx="6701648" cy="4506888"/>
          </a:xfrm>
          <a:prstGeom prst="rect">
            <a:avLst/>
          </a:prstGeom>
        </p:spPr>
      </p:pic>
    </p:spTree>
    <p:custDataLst>
      <p:tags r:id="rId1"/>
    </p:custDataLst>
    <p:extLst>
      <p:ext uri="{BB962C8B-B14F-4D97-AF65-F5344CB8AC3E}">
        <p14:creationId xmlns:p14="http://schemas.microsoft.com/office/powerpoint/2010/main" val="3487816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Tier system </a:t>
            </a:r>
            <a:r>
              <a:rPr lang="it-IT"/>
              <a:t>– </a:t>
            </a:r>
            <a:r>
              <a:rPr lang="it-IT" err="1"/>
              <a:t>types</a:t>
            </a:r>
            <a:r>
              <a:rPr lang="it-IT"/>
              <a:t>:</a:t>
            </a:r>
            <a:br>
              <a:rPr lang="en-GB"/>
            </a:br>
            <a:endParaRPr lang="en-GB"/>
          </a:p>
        </p:txBody>
      </p:sp>
      <p:sp>
        <p:nvSpPr>
          <p:cNvPr id="3" name="Content Placeholder 2"/>
          <p:cNvSpPr>
            <a:spLocks noGrp="1"/>
          </p:cNvSpPr>
          <p:nvPr>
            <p:ph sz="quarter" idx="13"/>
          </p:nvPr>
        </p:nvSpPr>
        <p:spPr/>
        <p:txBody>
          <a:bodyPr/>
          <a:lstStyle/>
          <a:p>
            <a:r>
              <a:rPr lang="en-GB"/>
              <a:t>Number of employees </a:t>
            </a:r>
          </a:p>
          <a:p>
            <a:r>
              <a:rPr lang="en-GB">
                <a:solidFill>
                  <a:schemeClr val="accent4"/>
                </a:solidFill>
              </a:rPr>
              <a:t>Wage bill</a:t>
            </a:r>
          </a:p>
          <a:p>
            <a:r>
              <a:rPr lang="en-GB"/>
              <a:t>Turnover or financial assets</a:t>
            </a:r>
          </a:p>
          <a:p>
            <a:r>
              <a:rPr lang="en-GB">
                <a:solidFill>
                  <a:schemeClr val="accent4"/>
                </a:solidFill>
              </a:rPr>
              <a:t>More complex formulas</a:t>
            </a:r>
          </a:p>
          <a:p>
            <a:pPr marL="0" indent="0">
              <a:buNone/>
            </a:pPr>
            <a:endParaRPr lang="en-GB">
              <a:solidFill>
                <a:schemeClr val="accent4"/>
              </a:solidFill>
            </a:endParaRPr>
          </a:p>
          <a:p>
            <a:pPr marL="0" indent="0">
              <a:buNone/>
            </a:pPr>
            <a:endParaRPr lang="en-GB">
              <a:solidFill>
                <a:schemeClr val="accent4"/>
              </a:solidFill>
            </a:endParaRPr>
          </a:p>
          <a:p>
            <a:pPr lvl="0"/>
            <a:r>
              <a:rPr lang="en-GB">
                <a:solidFill>
                  <a:schemeClr val="accent6"/>
                </a:solidFill>
              </a:rPr>
              <a:t>Contribution-based tier system</a:t>
            </a:r>
          </a:p>
          <a:p>
            <a:pPr marL="0" lvl="0" indent="0">
              <a:buNone/>
            </a:pPr>
            <a:r>
              <a:rPr lang="en-GB">
                <a:solidFill>
                  <a:schemeClr val="accent6"/>
                </a:solidFill>
              </a:rPr>
              <a:t>If you pay more you get access to </a:t>
            </a:r>
          </a:p>
          <a:p>
            <a:pPr marL="0" lvl="0" indent="0">
              <a:buNone/>
            </a:pPr>
            <a:r>
              <a:rPr lang="en-GB">
                <a:solidFill>
                  <a:schemeClr val="accent6"/>
                </a:solidFill>
              </a:rPr>
              <a:t>More services and/or have a </a:t>
            </a:r>
          </a:p>
          <a:p>
            <a:pPr marL="0" lvl="0" indent="0">
              <a:buNone/>
            </a:pPr>
            <a:r>
              <a:rPr lang="en-GB">
                <a:solidFill>
                  <a:schemeClr val="accent6"/>
                </a:solidFill>
              </a:rPr>
              <a:t>stronger voice  </a:t>
            </a:r>
          </a:p>
          <a:p>
            <a:pPr marL="0" indent="0">
              <a:buNone/>
            </a:pPr>
            <a:endParaRPr lang="en-GB"/>
          </a:p>
          <a:p>
            <a:endParaRPr lang="en-GB"/>
          </a:p>
          <a:p>
            <a:endParaRPr lang="en-GB"/>
          </a:p>
        </p:txBody>
      </p:sp>
      <p:pic>
        <p:nvPicPr>
          <p:cNvPr id="4" name="Picture 3"/>
          <p:cNvPicPr>
            <a:picLocks noChangeAspect="1"/>
          </p:cNvPicPr>
          <p:nvPr/>
        </p:nvPicPr>
        <p:blipFill>
          <a:blip r:embed="rId3"/>
          <a:stretch>
            <a:fillRect/>
          </a:stretch>
        </p:blipFill>
        <p:spPr>
          <a:xfrm>
            <a:off x="4572000" y="1268760"/>
            <a:ext cx="4450029" cy="4179737"/>
          </a:xfrm>
          <a:prstGeom prst="rect">
            <a:avLst/>
          </a:prstGeom>
        </p:spPr>
      </p:pic>
    </p:spTree>
    <p:custDataLst>
      <p:tags r:id="rId1"/>
    </p:custDataLst>
    <p:extLst>
      <p:ext uri="{BB962C8B-B14F-4D97-AF65-F5344CB8AC3E}">
        <p14:creationId xmlns:p14="http://schemas.microsoft.com/office/powerpoint/2010/main" val="40808379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285" y="150847"/>
            <a:ext cx="9684568" cy="504056"/>
          </a:xfrm>
        </p:spPr>
        <p:txBody>
          <a:bodyPr/>
          <a:lstStyle/>
          <a:p>
            <a:r>
              <a:rPr lang="es-PE" sz="3400" b="1" err="1">
                <a:solidFill>
                  <a:srgbClr val="C00000"/>
                </a:solidFill>
                <a:latin typeface="Arial" panose="020B0604020202020204" pitchFamily="34" charset="0"/>
                <a:cs typeface="Arial" panose="020B0604020202020204" pitchFamily="34" charset="0"/>
              </a:rPr>
              <a:t>Main</a:t>
            </a:r>
            <a:r>
              <a:rPr lang="es-PE" sz="3400" b="1">
                <a:solidFill>
                  <a:srgbClr val="C00000"/>
                </a:solidFill>
                <a:latin typeface="Arial" panose="020B0604020202020204" pitchFamily="34" charset="0"/>
                <a:cs typeface="Arial" panose="020B0604020202020204" pitchFamily="34" charset="0"/>
              </a:rPr>
              <a:t> </a:t>
            </a:r>
            <a:r>
              <a:rPr lang="es-PE" sz="3400" b="1" err="1">
                <a:solidFill>
                  <a:srgbClr val="C00000"/>
                </a:solidFill>
                <a:latin typeface="Arial" panose="020B0604020202020204" pitchFamily="34" charset="0"/>
                <a:cs typeface="Arial" panose="020B0604020202020204" pitchFamily="34" charset="0"/>
              </a:rPr>
              <a:t>objectives</a:t>
            </a:r>
            <a:r>
              <a:rPr lang="es-PE" sz="3400" b="1">
                <a:solidFill>
                  <a:srgbClr val="C00000"/>
                </a:solidFill>
                <a:latin typeface="Arial" panose="020B0604020202020204" pitchFamily="34" charset="0"/>
                <a:cs typeface="Arial" panose="020B0604020202020204" pitchFamily="34" charset="0"/>
              </a:rPr>
              <a:t> of a </a:t>
            </a:r>
            <a:r>
              <a:rPr lang="es-PE" sz="3400" b="1" err="1">
                <a:solidFill>
                  <a:srgbClr val="C00000"/>
                </a:solidFill>
                <a:latin typeface="Arial" panose="020B0604020202020204" pitchFamily="34" charset="0"/>
                <a:cs typeface="Arial" panose="020B0604020202020204" pitchFamily="34" charset="0"/>
              </a:rPr>
              <a:t>membership</a:t>
            </a:r>
            <a:r>
              <a:rPr lang="es-PE" sz="3400" b="1">
                <a:solidFill>
                  <a:srgbClr val="C00000"/>
                </a:solidFill>
                <a:latin typeface="Arial" panose="020B0604020202020204" pitchFamily="34" charset="0"/>
                <a:cs typeface="Arial" panose="020B0604020202020204" pitchFamily="34" charset="0"/>
              </a:rPr>
              <a:t> </a:t>
            </a:r>
            <a:r>
              <a:rPr lang="es-PE" sz="3400" b="1" err="1">
                <a:solidFill>
                  <a:srgbClr val="C00000"/>
                </a:solidFill>
                <a:latin typeface="Arial" panose="020B0604020202020204" pitchFamily="34" charset="0"/>
                <a:cs typeface="Arial" panose="020B0604020202020204" pitchFamily="34" charset="0"/>
              </a:rPr>
              <a:t>strategy</a:t>
            </a:r>
            <a:r>
              <a:rPr lang="es-PE" sz="3400" b="1">
                <a:solidFill>
                  <a:srgbClr val="C00000"/>
                </a:solidFill>
                <a:latin typeface="Arial" panose="020B0604020202020204" pitchFamily="34" charset="0"/>
                <a:cs typeface="Arial" panose="020B0604020202020204" pitchFamily="34" charset="0"/>
              </a:rPr>
              <a:t> </a:t>
            </a:r>
            <a:endParaRPr lang="it-IT" sz="3400" b="1">
              <a:solidFill>
                <a:srgbClr val="C00000"/>
              </a:solidFill>
              <a:latin typeface="Arial" panose="020B0604020202020204" pitchFamily="34" charset="0"/>
              <a:cs typeface="Arial" panose="020B0604020202020204" pitchFamily="34" charset="0"/>
            </a:endParaRPr>
          </a:p>
        </p:txBody>
      </p:sp>
      <p:grpSp>
        <p:nvGrpSpPr>
          <p:cNvPr id="4" name="Grupo 3"/>
          <p:cNvGrpSpPr/>
          <p:nvPr/>
        </p:nvGrpSpPr>
        <p:grpSpPr>
          <a:xfrm>
            <a:off x="899592" y="3112219"/>
            <a:ext cx="6840760" cy="969144"/>
            <a:chOff x="2183101" y="1351261"/>
            <a:chExt cx="5359053" cy="1840039"/>
          </a:xfrm>
          <a:solidFill>
            <a:schemeClr val="accent6"/>
          </a:solidFill>
        </p:grpSpPr>
        <p:sp>
          <p:nvSpPr>
            <p:cNvPr id="5" name="Forma libre 4"/>
            <p:cNvSpPr/>
            <p:nvPr/>
          </p:nvSpPr>
          <p:spPr>
            <a:xfrm>
              <a:off x="2183101" y="1351263"/>
              <a:ext cx="2365752" cy="1840037"/>
            </a:xfrm>
            <a:custGeom>
              <a:avLst/>
              <a:gdLst>
                <a:gd name="connsiteX0" fmla="*/ 0 w 2365752"/>
                <a:gd name="connsiteY0" fmla="*/ 0 h 1840037"/>
                <a:gd name="connsiteX1" fmla="*/ 2365752 w 2365752"/>
                <a:gd name="connsiteY1" fmla="*/ 0 h 1840037"/>
                <a:gd name="connsiteX2" fmla="*/ 2365752 w 2365752"/>
                <a:gd name="connsiteY2" fmla="*/ 1840037 h 1840037"/>
                <a:gd name="connsiteX3" fmla="*/ 0 w 2365752"/>
                <a:gd name="connsiteY3" fmla="*/ 1840037 h 1840037"/>
                <a:gd name="connsiteX4" fmla="*/ 0 w 2365752"/>
                <a:gd name="connsiteY4" fmla="*/ 0 h 1840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5752" h="1840037">
                  <a:moveTo>
                    <a:pt x="0" y="0"/>
                  </a:moveTo>
                  <a:lnTo>
                    <a:pt x="2365752" y="0"/>
                  </a:lnTo>
                  <a:lnTo>
                    <a:pt x="2365752" y="1840037"/>
                  </a:lnTo>
                  <a:lnTo>
                    <a:pt x="0" y="1840037"/>
                  </a:lnTo>
                  <a:lnTo>
                    <a:pt x="0" y="0"/>
                  </a:lnTo>
                  <a:close/>
                </a:path>
              </a:pathLst>
            </a:custGeom>
            <a:grpFill/>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_tradnl" sz="1600" b="1">
                  <a:latin typeface="Arial" panose="020B0604020202020204" pitchFamily="34" charset="0"/>
                  <a:ea typeface="Verdana" panose="020B0604030504040204" pitchFamily="34" charset="0"/>
                  <a:cs typeface="Arial" panose="020B0604020202020204" pitchFamily="34" charset="0"/>
                </a:rPr>
                <a:t>Revenue – resources </a:t>
              </a:r>
              <a:endParaRPr lang="es-ES_tradnl" sz="1600" b="1" kern="1200">
                <a:latin typeface="Arial" panose="020B0604020202020204" pitchFamily="34" charset="0"/>
                <a:ea typeface="Verdana" panose="020B0604030504040204" pitchFamily="34" charset="0"/>
                <a:cs typeface="Arial" panose="020B0604020202020204" pitchFamily="34" charset="0"/>
              </a:endParaRPr>
            </a:p>
          </p:txBody>
        </p:sp>
        <p:sp>
          <p:nvSpPr>
            <p:cNvPr id="6" name="Forma libre 5"/>
            <p:cNvSpPr/>
            <p:nvPr/>
          </p:nvSpPr>
          <p:spPr>
            <a:xfrm>
              <a:off x="5036019" y="1351261"/>
              <a:ext cx="2506135" cy="1840037"/>
            </a:xfrm>
            <a:custGeom>
              <a:avLst/>
              <a:gdLst>
                <a:gd name="connsiteX0" fmla="*/ 0 w 2365752"/>
                <a:gd name="connsiteY0" fmla="*/ 0 h 1840037"/>
                <a:gd name="connsiteX1" fmla="*/ 2365752 w 2365752"/>
                <a:gd name="connsiteY1" fmla="*/ 0 h 1840037"/>
                <a:gd name="connsiteX2" fmla="*/ 2365752 w 2365752"/>
                <a:gd name="connsiteY2" fmla="*/ 1840037 h 1840037"/>
                <a:gd name="connsiteX3" fmla="*/ 0 w 2365752"/>
                <a:gd name="connsiteY3" fmla="*/ 1840037 h 1840037"/>
                <a:gd name="connsiteX4" fmla="*/ 0 w 2365752"/>
                <a:gd name="connsiteY4" fmla="*/ 0 h 1840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5752" h="1840037">
                  <a:moveTo>
                    <a:pt x="0" y="0"/>
                  </a:moveTo>
                  <a:lnTo>
                    <a:pt x="2365752" y="0"/>
                  </a:lnTo>
                  <a:lnTo>
                    <a:pt x="2365752" y="1840037"/>
                  </a:lnTo>
                  <a:lnTo>
                    <a:pt x="0" y="1840037"/>
                  </a:lnTo>
                  <a:lnTo>
                    <a:pt x="0" y="0"/>
                  </a:lnTo>
                  <a:close/>
                </a:path>
              </a:pathLst>
            </a:custGeom>
            <a:grpFill/>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PE" sz="1600" b="1" kern="1200">
                  <a:latin typeface="Arial" panose="020B0604020202020204" pitchFamily="34" charset="0"/>
                  <a:ea typeface="Verdana" panose="020B0604030504040204" pitchFamily="34" charset="0"/>
                  <a:cs typeface="Arial" panose="020B0604020202020204" pitchFamily="34" charset="0"/>
                </a:rPr>
                <a:t>Representativeness - influence</a:t>
              </a:r>
            </a:p>
          </p:txBody>
        </p:sp>
      </p:grpSp>
      <p:pic>
        <p:nvPicPr>
          <p:cNvPr id="8" name="Picture 7"/>
          <p:cNvPicPr>
            <a:picLocks noChangeAspect="1"/>
          </p:cNvPicPr>
          <p:nvPr/>
        </p:nvPicPr>
        <p:blipFill>
          <a:blip r:embed="rId2"/>
          <a:stretch>
            <a:fillRect/>
          </a:stretch>
        </p:blipFill>
        <p:spPr>
          <a:xfrm>
            <a:off x="1187624" y="917463"/>
            <a:ext cx="2292846" cy="2112826"/>
          </a:xfrm>
          <a:prstGeom prst="rect">
            <a:avLst/>
          </a:prstGeom>
        </p:spPr>
      </p:pic>
      <p:pic>
        <p:nvPicPr>
          <p:cNvPr id="9" name="Picture 8"/>
          <p:cNvPicPr>
            <a:picLocks noChangeAspect="1"/>
          </p:cNvPicPr>
          <p:nvPr/>
        </p:nvPicPr>
        <p:blipFill>
          <a:blip r:embed="rId3"/>
          <a:stretch>
            <a:fillRect/>
          </a:stretch>
        </p:blipFill>
        <p:spPr>
          <a:xfrm>
            <a:off x="5079322" y="935581"/>
            <a:ext cx="2484276" cy="2119088"/>
          </a:xfrm>
          <a:prstGeom prst="rect">
            <a:avLst/>
          </a:prstGeom>
        </p:spPr>
      </p:pic>
      <p:pic>
        <p:nvPicPr>
          <p:cNvPr id="3" name="Picture 2"/>
          <p:cNvPicPr>
            <a:picLocks noChangeAspect="1"/>
          </p:cNvPicPr>
          <p:nvPr/>
        </p:nvPicPr>
        <p:blipFill>
          <a:blip r:embed="rId4"/>
          <a:stretch>
            <a:fillRect/>
          </a:stretch>
        </p:blipFill>
        <p:spPr>
          <a:xfrm>
            <a:off x="2411759" y="4105743"/>
            <a:ext cx="4320480" cy="2652341"/>
          </a:xfrm>
          <a:prstGeom prst="rect">
            <a:avLst/>
          </a:prstGeom>
        </p:spPr>
      </p:pic>
    </p:spTree>
    <p:extLst>
      <p:ext uri="{BB962C8B-B14F-4D97-AF65-F5344CB8AC3E}">
        <p14:creationId xmlns:p14="http://schemas.microsoft.com/office/powerpoint/2010/main" val="1855922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065E2-63E7-3FC4-50AA-9A48C3B559A1}"/>
              </a:ext>
            </a:extLst>
          </p:cNvPr>
          <p:cNvSpPr>
            <a:spLocks noGrp="1"/>
          </p:cNvSpPr>
          <p:nvPr>
            <p:ph type="title"/>
          </p:nvPr>
        </p:nvSpPr>
        <p:spPr/>
        <p:txBody>
          <a:bodyPr/>
          <a:lstStyle/>
          <a:p>
            <a:r>
              <a:rPr lang="it-IT" err="1"/>
              <a:t>Overarching</a:t>
            </a:r>
            <a:r>
              <a:rPr lang="it-IT"/>
              <a:t> goal </a:t>
            </a:r>
            <a:endParaRPr lang="en-GB"/>
          </a:p>
        </p:txBody>
      </p:sp>
      <p:sp>
        <p:nvSpPr>
          <p:cNvPr id="3" name="Content Placeholder 2">
            <a:extLst>
              <a:ext uri="{FF2B5EF4-FFF2-40B4-BE49-F238E27FC236}">
                <a16:creationId xmlns:a16="http://schemas.microsoft.com/office/drawing/2014/main" id="{0505C561-E24C-6B5C-2213-5149F229ABB2}"/>
              </a:ext>
            </a:extLst>
          </p:cNvPr>
          <p:cNvSpPr>
            <a:spLocks noGrp="1"/>
          </p:cNvSpPr>
          <p:nvPr>
            <p:ph sz="quarter" idx="13"/>
          </p:nvPr>
        </p:nvSpPr>
        <p:spPr/>
        <p:txBody>
          <a:bodyPr/>
          <a:lstStyle/>
          <a:p>
            <a:pPr marL="0" indent="0">
              <a:buNone/>
            </a:pPr>
            <a:r>
              <a:rPr lang="it-IT" sz="2000" b="1" i="0" noProof="0" err="1">
                <a:solidFill>
                  <a:srgbClr val="B11B86"/>
                </a:solidFill>
                <a:cs typeface="Arial" charset="0"/>
              </a:rPr>
              <a:t>Increase</a:t>
            </a:r>
            <a:r>
              <a:rPr lang="it-IT" sz="2000" b="1" i="0" noProof="0">
                <a:solidFill>
                  <a:srgbClr val="B11B86"/>
                </a:solidFill>
                <a:cs typeface="Arial" charset="0"/>
              </a:rPr>
              <a:t> </a:t>
            </a:r>
            <a:r>
              <a:rPr lang="it-IT" sz="2000" b="1">
                <a:solidFill>
                  <a:srgbClr val="B11B86"/>
                </a:solidFill>
              </a:rPr>
              <a:t>the revenue and the </a:t>
            </a:r>
            <a:r>
              <a:rPr lang="it-IT" sz="2000" b="1" err="1">
                <a:solidFill>
                  <a:srgbClr val="B11B86"/>
                </a:solidFill>
              </a:rPr>
              <a:t>representativeness</a:t>
            </a:r>
            <a:r>
              <a:rPr lang="it-IT" sz="2000" b="1">
                <a:solidFill>
                  <a:srgbClr val="B11B86"/>
                </a:solidFill>
              </a:rPr>
              <a:t> of </a:t>
            </a:r>
            <a:r>
              <a:rPr lang="it-IT" sz="2000" b="1" err="1">
                <a:solidFill>
                  <a:srgbClr val="B11B86"/>
                </a:solidFill>
              </a:rPr>
              <a:t>organization</a:t>
            </a:r>
            <a:endParaRPr lang="en-GB" sz="2000" b="1" i="0" noProof="0">
              <a:solidFill>
                <a:srgbClr val="B11B86"/>
              </a:solidFill>
              <a:cs typeface="Arial" charset="0"/>
            </a:endParaRPr>
          </a:p>
          <a:p>
            <a:pPr marL="0" indent="0">
              <a:buNone/>
            </a:pPr>
            <a:endParaRPr lang="en-GB"/>
          </a:p>
        </p:txBody>
      </p:sp>
      <p:pic>
        <p:nvPicPr>
          <p:cNvPr id="5" name="Picture 4">
            <a:extLst>
              <a:ext uri="{FF2B5EF4-FFF2-40B4-BE49-F238E27FC236}">
                <a16:creationId xmlns:a16="http://schemas.microsoft.com/office/drawing/2014/main" id="{4791ABAA-2211-FFD0-8945-826679EDE94C}"/>
              </a:ext>
            </a:extLst>
          </p:cNvPr>
          <p:cNvPicPr>
            <a:picLocks noChangeAspect="1"/>
          </p:cNvPicPr>
          <p:nvPr/>
        </p:nvPicPr>
        <p:blipFill>
          <a:blip r:embed="rId2"/>
          <a:stretch>
            <a:fillRect/>
          </a:stretch>
        </p:blipFill>
        <p:spPr>
          <a:xfrm>
            <a:off x="449010" y="1566755"/>
            <a:ext cx="4701947" cy="2644369"/>
          </a:xfrm>
          <a:prstGeom prst="rect">
            <a:avLst/>
          </a:prstGeom>
        </p:spPr>
      </p:pic>
      <p:sp>
        <p:nvSpPr>
          <p:cNvPr id="6" name="TextBox 5">
            <a:extLst>
              <a:ext uri="{FF2B5EF4-FFF2-40B4-BE49-F238E27FC236}">
                <a16:creationId xmlns:a16="http://schemas.microsoft.com/office/drawing/2014/main" id="{9BC05424-768F-873D-405C-038B2A3F3A7A}"/>
              </a:ext>
            </a:extLst>
          </p:cNvPr>
          <p:cNvSpPr txBox="1"/>
          <p:nvPr/>
        </p:nvSpPr>
        <p:spPr bwMode="auto">
          <a:xfrm>
            <a:off x="827584" y="4381653"/>
            <a:ext cx="7200800" cy="830997"/>
          </a:xfrm>
          <a:prstGeom prst="rect">
            <a:avLst/>
          </a:prstGeom>
          <a:noFill/>
          <a:ln w="9525">
            <a:noFill/>
            <a:miter lim="800000"/>
            <a:headEnd/>
            <a:tailEnd/>
          </a:ln>
          <a:effectLst/>
        </p:spPr>
        <p:txBody>
          <a:bodyPr wrap="square" rtlCol="0" anchor="ctr">
            <a:spAutoFit/>
          </a:bodyPr>
          <a:lstStyle/>
          <a:p>
            <a:pPr eaLnBrk="1" hangingPunct="1"/>
            <a:r>
              <a:rPr lang="it-IT" sz="4800" i="0" noProof="0" err="1">
                <a:solidFill>
                  <a:schemeClr val="accent6"/>
                </a:solidFill>
                <a:cs typeface="Arial" charset="0"/>
              </a:rPr>
              <a:t>Any</a:t>
            </a:r>
            <a:r>
              <a:rPr lang="it-IT" sz="4800" i="0" noProof="0">
                <a:solidFill>
                  <a:schemeClr val="accent6"/>
                </a:solidFill>
                <a:cs typeface="Arial" charset="0"/>
              </a:rPr>
              <a:t> </a:t>
            </a:r>
            <a:r>
              <a:rPr lang="it-IT" sz="4800" i="0" noProof="0" err="1">
                <a:solidFill>
                  <a:schemeClr val="accent6"/>
                </a:solidFill>
                <a:cs typeface="Arial" charset="0"/>
              </a:rPr>
              <a:t>different</a:t>
            </a:r>
            <a:r>
              <a:rPr lang="it-IT" sz="4800" i="0" noProof="0">
                <a:solidFill>
                  <a:schemeClr val="accent6"/>
                </a:solidFill>
                <a:cs typeface="Arial" charset="0"/>
              </a:rPr>
              <a:t> opinion?</a:t>
            </a:r>
            <a:endParaRPr lang="en-GB" sz="4800" i="0" noProof="0">
              <a:solidFill>
                <a:schemeClr val="accent6"/>
              </a:solidFill>
              <a:cs typeface="Arial" charset="0"/>
            </a:endParaRPr>
          </a:p>
        </p:txBody>
      </p:sp>
    </p:spTree>
    <p:extLst>
      <p:ext uri="{BB962C8B-B14F-4D97-AF65-F5344CB8AC3E}">
        <p14:creationId xmlns:p14="http://schemas.microsoft.com/office/powerpoint/2010/main" val="17454812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548680" y="-7108"/>
            <a:ext cx="11416062" cy="6858000"/>
          </a:xfrm>
          <a:prstGeom prst="rect">
            <a:avLst/>
          </a:prstGeom>
        </p:spPr>
      </p:pic>
      <p:sp>
        <p:nvSpPr>
          <p:cNvPr id="2" name="Title 1"/>
          <p:cNvSpPr>
            <a:spLocks noGrp="1"/>
          </p:cNvSpPr>
          <p:nvPr>
            <p:ph type="title"/>
          </p:nvPr>
        </p:nvSpPr>
        <p:spPr>
          <a:xfrm>
            <a:off x="-1548680" y="26621"/>
            <a:ext cx="11089232" cy="720080"/>
          </a:xfrm>
        </p:spPr>
        <p:txBody>
          <a:bodyPr/>
          <a:lstStyle/>
          <a:p>
            <a:pPr algn="ctr"/>
            <a:r>
              <a:rPr lang="it-IT" sz="3200">
                <a:solidFill>
                  <a:schemeClr val="accent4">
                    <a:lumMod val="50000"/>
                  </a:schemeClr>
                </a:solidFill>
              </a:rPr>
              <a:t>How do </a:t>
            </a:r>
            <a:r>
              <a:rPr lang="it-IT" sz="3200" err="1">
                <a:solidFill>
                  <a:schemeClr val="accent4">
                    <a:lumMod val="50000"/>
                  </a:schemeClr>
                </a:solidFill>
              </a:rPr>
              <a:t>we</a:t>
            </a:r>
            <a:r>
              <a:rPr lang="it-IT" sz="3200">
                <a:solidFill>
                  <a:schemeClr val="accent4">
                    <a:lumMod val="50000"/>
                  </a:schemeClr>
                </a:solidFill>
              </a:rPr>
              <a:t> </a:t>
            </a:r>
            <a:r>
              <a:rPr lang="it-IT" sz="3200" err="1">
                <a:solidFill>
                  <a:schemeClr val="accent4">
                    <a:lumMod val="50000"/>
                  </a:schemeClr>
                </a:solidFill>
              </a:rPr>
              <a:t>measure</a:t>
            </a:r>
            <a:r>
              <a:rPr lang="it-IT" sz="3200">
                <a:solidFill>
                  <a:schemeClr val="accent4">
                    <a:lumMod val="50000"/>
                  </a:schemeClr>
                </a:solidFill>
              </a:rPr>
              <a:t> the </a:t>
            </a:r>
            <a:r>
              <a:rPr lang="it-IT" sz="3200" err="1">
                <a:solidFill>
                  <a:schemeClr val="accent4">
                    <a:lumMod val="50000"/>
                  </a:schemeClr>
                </a:solidFill>
              </a:rPr>
              <a:t>representativeness</a:t>
            </a:r>
            <a:r>
              <a:rPr lang="it-IT" sz="3200">
                <a:solidFill>
                  <a:schemeClr val="accent4">
                    <a:lumMod val="50000"/>
                  </a:schemeClr>
                </a:solidFill>
              </a:rPr>
              <a:t>? – </a:t>
            </a:r>
            <a:r>
              <a:rPr lang="it-IT" sz="3200" err="1">
                <a:solidFill>
                  <a:schemeClr val="accent4">
                    <a:lumMod val="50000"/>
                  </a:schemeClr>
                </a:solidFill>
              </a:rPr>
              <a:t>Choosing</a:t>
            </a:r>
            <a:r>
              <a:rPr lang="it-IT" sz="3200">
                <a:solidFill>
                  <a:schemeClr val="accent4">
                    <a:lumMod val="50000"/>
                  </a:schemeClr>
                </a:solidFill>
              </a:rPr>
              <a:t> the </a:t>
            </a:r>
            <a:r>
              <a:rPr lang="it-IT" sz="3200" err="1">
                <a:solidFill>
                  <a:schemeClr val="accent4">
                    <a:lumMod val="50000"/>
                  </a:schemeClr>
                </a:solidFill>
              </a:rPr>
              <a:t>right</a:t>
            </a:r>
            <a:r>
              <a:rPr lang="it-IT" sz="3200">
                <a:solidFill>
                  <a:schemeClr val="accent4">
                    <a:lumMod val="50000"/>
                  </a:schemeClr>
                </a:solidFill>
              </a:rPr>
              <a:t>  </a:t>
            </a:r>
            <a:r>
              <a:rPr lang="it-IT" sz="3200" err="1">
                <a:solidFill>
                  <a:schemeClr val="accent4">
                    <a:lumMod val="50000"/>
                  </a:schemeClr>
                </a:solidFill>
              </a:rPr>
              <a:t>indicators</a:t>
            </a:r>
            <a:r>
              <a:rPr lang="it-IT" sz="3200">
                <a:solidFill>
                  <a:schemeClr val="accent4">
                    <a:lumMod val="50000"/>
                  </a:schemeClr>
                </a:solidFill>
              </a:rPr>
              <a:t> – Baseline and </a:t>
            </a:r>
            <a:r>
              <a:rPr lang="it-IT" sz="3200" err="1">
                <a:solidFill>
                  <a:schemeClr val="accent4">
                    <a:lumMod val="50000"/>
                  </a:schemeClr>
                </a:solidFill>
              </a:rPr>
              <a:t>KPIs</a:t>
            </a:r>
            <a:br>
              <a:rPr lang="it-IT">
                <a:solidFill>
                  <a:schemeClr val="accent4">
                    <a:lumMod val="50000"/>
                  </a:schemeClr>
                </a:solidFill>
              </a:rPr>
            </a:br>
            <a:br>
              <a:rPr lang="it-IT">
                <a:solidFill>
                  <a:schemeClr val="accent4">
                    <a:lumMod val="50000"/>
                  </a:schemeClr>
                </a:solidFill>
              </a:rPr>
            </a:br>
            <a:endParaRPr lang="en-GB">
              <a:solidFill>
                <a:schemeClr val="accent4">
                  <a:lumMod val="50000"/>
                </a:schemeClr>
              </a:solidFill>
            </a:endParaRPr>
          </a:p>
        </p:txBody>
      </p:sp>
      <p:sp>
        <p:nvSpPr>
          <p:cNvPr id="5" name="Content Placeholder 4"/>
          <p:cNvSpPr>
            <a:spLocks noGrp="1"/>
          </p:cNvSpPr>
          <p:nvPr>
            <p:ph sz="quarter" idx="13"/>
          </p:nvPr>
        </p:nvSpPr>
        <p:spPr>
          <a:xfrm>
            <a:off x="-252536" y="1556792"/>
            <a:ext cx="8208912" cy="3024336"/>
          </a:xfrm>
        </p:spPr>
        <p:txBody>
          <a:bodyPr/>
          <a:lstStyle/>
          <a:p>
            <a:pPr marL="0" indent="0">
              <a:buNone/>
            </a:pPr>
            <a:r>
              <a:rPr lang="it-IT" b="1" err="1">
                <a:solidFill>
                  <a:schemeClr val="accent4">
                    <a:lumMod val="50000"/>
                  </a:schemeClr>
                </a:solidFill>
              </a:rPr>
              <a:t>Representativeness</a:t>
            </a:r>
            <a:r>
              <a:rPr lang="it-IT">
                <a:solidFill>
                  <a:schemeClr val="accent4">
                    <a:lumMod val="50000"/>
                  </a:schemeClr>
                </a:solidFill>
              </a:rPr>
              <a:t> </a:t>
            </a:r>
          </a:p>
          <a:p>
            <a:r>
              <a:rPr lang="it-IT">
                <a:solidFill>
                  <a:schemeClr val="accent4">
                    <a:lumMod val="50000"/>
                  </a:schemeClr>
                </a:solidFill>
              </a:rPr>
              <a:t>N° of </a:t>
            </a:r>
            <a:r>
              <a:rPr lang="it-IT" u="sng" err="1">
                <a:solidFill>
                  <a:schemeClr val="accent4">
                    <a:lumMod val="50000"/>
                  </a:schemeClr>
                </a:solidFill>
              </a:rPr>
              <a:t>paying</a:t>
            </a:r>
            <a:r>
              <a:rPr lang="it-IT" u="sng">
                <a:solidFill>
                  <a:schemeClr val="accent4">
                    <a:lumMod val="50000"/>
                  </a:schemeClr>
                </a:solidFill>
              </a:rPr>
              <a:t> </a:t>
            </a:r>
            <a:r>
              <a:rPr lang="it-IT" err="1">
                <a:solidFill>
                  <a:schemeClr val="accent4">
                    <a:lumMod val="50000"/>
                  </a:schemeClr>
                </a:solidFill>
              </a:rPr>
              <a:t>members</a:t>
            </a:r>
            <a:r>
              <a:rPr lang="it-IT">
                <a:solidFill>
                  <a:schemeClr val="accent4">
                    <a:lumMod val="50000"/>
                  </a:schemeClr>
                </a:solidFill>
              </a:rPr>
              <a:t> (</a:t>
            </a:r>
            <a:r>
              <a:rPr lang="it-IT" err="1">
                <a:solidFill>
                  <a:schemeClr val="accent4">
                    <a:lumMod val="50000"/>
                  </a:schemeClr>
                </a:solidFill>
              </a:rPr>
              <a:t>direct</a:t>
            </a:r>
            <a:r>
              <a:rPr lang="it-IT">
                <a:solidFill>
                  <a:schemeClr val="accent4">
                    <a:lumMod val="50000"/>
                  </a:schemeClr>
                </a:solidFill>
              </a:rPr>
              <a:t> and </a:t>
            </a:r>
            <a:r>
              <a:rPr lang="it-IT" err="1">
                <a:solidFill>
                  <a:schemeClr val="accent4">
                    <a:lumMod val="50000"/>
                  </a:schemeClr>
                </a:solidFill>
              </a:rPr>
              <a:t>indirect</a:t>
            </a:r>
            <a:r>
              <a:rPr lang="it-IT">
                <a:solidFill>
                  <a:schemeClr val="accent4">
                    <a:lumMod val="50000"/>
                  </a:schemeClr>
                </a:solidFill>
              </a:rPr>
              <a:t>)</a:t>
            </a:r>
          </a:p>
          <a:p>
            <a:r>
              <a:rPr lang="it-IT">
                <a:solidFill>
                  <a:schemeClr val="accent4">
                    <a:lumMod val="50000"/>
                  </a:schemeClr>
                </a:solidFill>
              </a:rPr>
              <a:t>N° of </a:t>
            </a:r>
            <a:r>
              <a:rPr lang="it-IT" err="1">
                <a:solidFill>
                  <a:schemeClr val="accent4">
                    <a:lumMod val="50000"/>
                  </a:schemeClr>
                </a:solidFill>
              </a:rPr>
              <a:t>employees</a:t>
            </a:r>
            <a:r>
              <a:rPr lang="it-IT">
                <a:solidFill>
                  <a:schemeClr val="accent4">
                    <a:lumMod val="50000"/>
                  </a:schemeClr>
                </a:solidFill>
              </a:rPr>
              <a:t> </a:t>
            </a:r>
            <a:r>
              <a:rPr lang="it-IT" err="1">
                <a:solidFill>
                  <a:schemeClr val="accent4">
                    <a:lumMod val="50000"/>
                  </a:schemeClr>
                </a:solidFill>
              </a:rPr>
              <a:t>employed</a:t>
            </a:r>
            <a:r>
              <a:rPr lang="it-IT">
                <a:solidFill>
                  <a:schemeClr val="accent4">
                    <a:lumMod val="50000"/>
                  </a:schemeClr>
                </a:solidFill>
              </a:rPr>
              <a:t> by </a:t>
            </a:r>
            <a:r>
              <a:rPr lang="it-IT" err="1">
                <a:solidFill>
                  <a:schemeClr val="accent4">
                    <a:lumMod val="50000"/>
                  </a:schemeClr>
                </a:solidFill>
              </a:rPr>
              <a:t>your</a:t>
            </a:r>
            <a:r>
              <a:rPr lang="it-IT">
                <a:solidFill>
                  <a:schemeClr val="accent4">
                    <a:lumMod val="50000"/>
                  </a:schemeClr>
                </a:solidFill>
              </a:rPr>
              <a:t> </a:t>
            </a:r>
            <a:r>
              <a:rPr lang="it-IT" err="1">
                <a:solidFill>
                  <a:schemeClr val="accent4">
                    <a:lumMod val="50000"/>
                  </a:schemeClr>
                </a:solidFill>
              </a:rPr>
              <a:t>members</a:t>
            </a:r>
            <a:r>
              <a:rPr lang="it-IT">
                <a:solidFill>
                  <a:schemeClr val="accent4">
                    <a:lumMod val="50000"/>
                  </a:schemeClr>
                </a:solidFill>
              </a:rPr>
              <a:t> </a:t>
            </a:r>
          </a:p>
          <a:p>
            <a:r>
              <a:rPr lang="it-IT">
                <a:solidFill>
                  <a:schemeClr val="accent4">
                    <a:lumMod val="50000"/>
                  </a:schemeClr>
                </a:solidFill>
              </a:rPr>
              <a:t>Value </a:t>
            </a:r>
            <a:r>
              <a:rPr lang="it-IT" err="1">
                <a:solidFill>
                  <a:schemeClr val="accent4">
                    <a:lumMod val="50000"/>
                  </a:schemeClr>
                </a:solidFill>
              </a:rPr>
              <a:t>added</a:t>
            </a:r>
            <a:r>
              <a:rPr lang="it-IT">
                <a:solidFill>
                  <a:schemeClr val="accent4">
                    <a:lumMod val="50000"/>
                  </a:schemeClr>
                </a:solidFill>
              </a:rPr>
              <a:t> </a:t>
            </a:r>
            <a:r>
              <a:rPr lang="it-IT" err="1">
                <a:solidFill>
                  <a:schemeClr val="accent4">
                    <a:lumMod val="50000"/>
                  </a:schemeClr>
                </a:solidFill>
              </a:rPr>
              <a:t>generated</a:t>
            </a:r>
            <a:r>
              <a:rPr lang="it-IT">
                <a:solidFill>
                  <a:schemeClr val="accent4">
                    <a:lumMod val="50000"/>
                  </a:schemeClr>
                </a:solidFill>
              </a:rPr>
              <a:t> by </a:t>
            </a:r>
            <a:r>
              <a:rPr lang="it-IT" err="1">
                <a:solidFill>
                  <a:schemeClr val="accent4">
                    <a:lumMod val="50000"/>
                  </a:schemeClr>
                </a:solidFill>
              </a:rPr>
              <a:t>your</a:t>
            </a:r>
            <a:r>
              <a:rPr lang="it-IT">
                <a:solidFill>
                  <a:schemeClr val="accent4">
                    <a:lumMod val="50000"/>
                  </a:schemeClr>
                </a:solidFill>
              </a:rPr>
              <a:t> </a:t>
            </a:r>
            <a:r>
              <a:rPr lang="it-IT" err="1">
                <a:solidFill>
                  <a:schemeClr val="accent4">
                    <a:lumMod val="50000"/>
                  </a:schemeClr>
                </a:solidFill>
              </a:rPr>
              <a:t>members</a:t>
            </a:r>
            <a:r>
              <a:rPr lang="it-IT">
                <a:solidFill>
                  <a:schemeClr val="accent4">
                    <a:lumMod val="50000"/>
                  </a:schemeClr>
                </a:solidFill>
              </a:rPr>
              <a:t> </a:t>
            </a:r>
          </a:p>
          <a:p>
            <a:r>
              <a:rPr lang="it-IT">
                <a:solidFill>
                  <a:schemeClr val="accent4">
                    <a:lumMod val="50000"/>
                  </a:schemeClr>
                </a:solidFill>
              </a:rPr>
              <a:t>Taxes </a:t>
            </a:r>
            <a:r>
              <a:rPr lang="it-IT" err="1">
                <a:solidFill>
                  <a:schemeClr val="accent4">
                    <a:lumMod val="50000"/>
                  </a:schemeClr>
                </a:solidFill>
              </a:rPr>
              <a:t>paid</a:t>
            </a:r>
            <a:r>
              <a:rPr lang="it-IT">
                <a:solidFill>
                  <a:schemeClr val="accent4">
                    <a:lumMod val="50000"/>
                  </a:schemeClr>
                </a:solidFill>
              </a:rPr>
              <a:t> by </a:t>
            </a:r>
            <a:r>
              <a:rPr lang="it-IT" err="1">
                <a:solidFill>
                  <a:schemeClr val="accent4">
                    <a:lumMod val="50000"/>
                  </a:schemeClr>
                </a:solidFill>
              </a:rPr>
              <a:t>your</a:t>
            </a:r>
            <a:r>
              <a:rPr lang="it-IT">
                <a:solidFill>
                  <a:schemeClr val="accent4">
                    <a:lumMod val="50000"/>
                  </a:schemeClr>
                </a:solidFill>
              </a:rPr>
              <a:t> </a:t>
            </a:r>
            <a:r>
              <a:rPr lang="it-IT" err="1">
                <a:solidFill>
                  <a:schemeClr val="accent4">
                    <a:lumMod val="50000"/>
                  </a:schemeClr>
                </a:solidFill>
              </a:rPr>
              <a:t>members</a:t>
            </a:r>
            <a:endParaRPr lang="it-IT">
              <a:solidFill>
                <a:schemeClr val="accent4">
                  <a:lumMod val="50000"/>
                </a:schemeClr>
              </a:solidFill>
            </a:endParaRPr>
          </a:p>
          <a:p>
            <a:pPr marL="0" indent="0">
              <a:buNone/>
            </a:pPr>
            <a:r>
              <a:rPr lang="it-IT" b="1">
                <a:solidFill>
                  <a:schemeClr val="bg1"/>
                </a:solidFill>
              </a:rPr>
              <a:t>Or </a:t>
            </a:r>
            <a:r>
              <a:rPr lang="it-IT" b="1" err="1">
                <a:solidFill>
                  <a:schemeClr val="bg1"/>
                </a:solidFill>
              </a:rPr>
              <a:t>as</a:t>
            </a:r>
            <a:r>
              <a:rPr lang="it-IT" b="1">
                <a:solidFill>
                  <a:schemeClr val="bg1"/>
                </a:solidFill>
              </a:rPr>
              <a:t> a ratio</a:t>
            </a:r>
          </a:p>
          <a:p>
            <a:r>
              <a:rPr lang="it-IT">
                <a:solidFill>
                  <a:schemeClr val="bg1"/>
                </a:solidFill>
              </a:rPr>
              <a:t>N° of </a:t>
            </a:r>
            <a:r>
              <a:rPr lang="it-IT" u="sng" err="1">
                <a:solidFill>
                  <a:schemeClr val="bg1"/>
                </a:solidFill>
              </a:rPr>
              <a:t>paying</a:t>
            </a:r>
            <a:r>
              <a:rPr lang="it-IT" u="sng">
                <a:solidFill>
                  <a:schemeClr val="bg1"/>
                </a:solidFill>
              </a:rPr>
              <a:t> </a:t>
            </a:r>
            <a:r>
              <a:rPr lang="it-IT" err="1">
                <a:solidFill>
                  <a:schemeClr val="bg1"/>
                </a:solidFill>
              </a:rPr>
              <a:t>members</a:t>
            </a:r>
            <a:r>
              <a:rPr lang="it-IT">
                <a:solidFill>
                  <a:schemeClr val="bg1"/>
                </a:solidFill>
              </a:rPr>
              <a:t> (</a:t>
            </a:r>
            <a:r>
              <a:rPr lang="it-IT" err="1">
                <a:solidFill>
                  <a:schemeClr val="bg1"/>
                </a:solidFill>
              </a:rPr>
              <a:t>direct</a:t>
            </a:r>
            <a:r>
              <a:rPr lang="it-IT">
                <a:solidFill>
                  <a:schemeClr val="bg1"/>
                </a:solidFill>
              </a:rPr>
              <a:t> and </a:t>
            </a:r>
            <a:r>
              <a:rPr lang="it-IT" err="1">
                <a:solidFill>
                  <a:schemeClr val="bg1"/>
                </a:solidFill>
              </a:rPr>
              <a:t>indirect</a:t>
            </a:r>
            <a:r>
              <a:rPr lang="it-IT">
                <a:solidFill>
                  <a:schemeClr val="bg1"/>
                </a:solidFill>
              </a:rPr>
              <a:t>) / </a:t>
            </a:r>
            <a:r>
              <a:rPr lang="it-IT" err="1">
                <a:solidFill>
                  <a:schemeClr val="bg1"/>
                </a:solidFill>
              </a:rPr>
              <a:t>number</a:t>
            </a:r>
            <a:r>
              <a:rPr lang="it-IT">
                <a:solidFill>
                  <a:schemeClr val="bg1"/>
                </a:solidFill>
              </a:rPr>
              <a:t> of </a:t>
            </a:r>
            <a:r>
              <a:rPr lang="it-IT" err="1">
                <a:solidFill>
                  <a:schemeClr val="bg1"/>
                </a:solidFill>
              </a:rPr>
              <a:t>registered</a:t>
            </a:r>
            <a:r>
              <a:rPr lang="it-IT">
                <a:solidFill>
                  <a:schemeClr val="bg1"/>
                </a:solidFill>
              </a:rPr>
              <a:t> companies in the country  </a:t>
            </a:r>
          </a:p>
          <a:p>
            <a:r>
              <a:rPr lang="it-IT">
                <a:solidFill>
                  <a:schemeClr val="bg1"/>
                </a:solidFill>
              </a:rPr>
              <a:t>N° of </a:t>
            </a:r>
            <a:r>
              <a:rPr lang="it-IT" err="1">
                <a:solidFill>
                  <a:schemeClr val="bg1"/>
                </a:solidFill>
              </a:rPr>
              <a:t>employees</a:t>
            </a:r>
            <a:r>
              <a:rPr lang="it-IT">
                <a:solidFill>
                  <a:schemeClr val="bg1"/>
                </a:solidFill>
              </a:rPr>
              <a:t> </a:t>
            </a:r>
            <a:r>
              <a:rPr lang="it-IT" err="1">
                <a:solidFill>
                  <a:schemeClr val="bg1"/>
                </a:solidFill>
              </a:rPr>
              <a:t>employed</a:t>
            </a:r>
            <a:r>
              <a:rPr lang="it-IT">
                <a:solidFill>
                  <a:schemeClr val="bg1"/>
                </a:solidFill>
              </a:rPr>
              <a:t> by </a:t>
            </a:r>
            <a:r>
              <a:rPr lang="it-IT" err="1">
                <a:solidFill>
                  <a:schemeClr val="bg1"/>
                </a:solidFill>
              </a:rPr>
              <a:t>your</a:t>
            </a:r>
            <a:r>
              <a:rPr lang="it-IT">
                <a:solidFill>
                  <a:schemeClr val="bg1"/>
                </a:solidFill>
              </a:rPr>
              <a:t> </a:t>
            </a:r>
            <a:r>
              <a:rPr lang="it-IT" err="1">
                <a:solidFill>
                  <a:schemeClr val="bg1"/>
                </a:solidFill>
              </a:rPr>
              <a:t>members</a:t>
            </a:r>
            <a:r>
              <a:rPr lang="it-IT">
                <a:solidFill>
                  <a:schemeClr val="bg1"/>
                </a:solidFill>
              </a:rPr>
              <a:t> / </a:t>
            </a:r>
            <a:r>
              <a:rPr lang="it-IT" err="1">
                <a:solidFill>
                  <a:schemeClr val="bg1"/>
                </a:solidFill>
              </a:rPr>
              <a:t>formal</a:t>
            </a:r>
            <a:r>
              <a:rPr lang="it-IT">
                <a:solidFill>
                  <a:schemeClr val="bg1"/>
                </a:solidFill>
              </a:rPr>
              <a:t> </a:t>
            </a:r>
            <a:r>
              <a:rPr lang="it-IT" err="1">
                <a:solidFill>
                  <a:schemeClr val="bg1"/>
                </a:solidFill>
              </a:rPr>
              <a:t>employment</a:t>
            </a:r>
            <a:r>
              <a:rPr lang="it-IT">
                <a:solidFill>
                  <a:schemeClr val="bg1"/>
                </a:solidFill>
              </a:rPr>
              <a:t> private </a:t>
            </a:r>
            <a:r>
              <a:rPr lang="it-IT" err="1">
                <a:solidFill>
                  <a:schemeClr val="bg1"/>
                </a:solidFill>
              </a:rPr>
              <a:t>sector</a:t>
            </a:r>
            <a:endParaRPr lang="it-IT">
              <a:solidFill>
                <a:schemeClr val="bg1"/>
              </a:solidFill>
            </a:endParaRPr>
          </a:p>
          <a:p>
            <a:r>
              <a:rPr lang="en-US">
                <a:solidFill>
                  <a:schemeClr val="bg1"/>
                </a:solidFill>
              </a:rPr>
              <a:t>Value added generated by your members / GDP</a:t>
            </a:r>
          </a:p>
          <a:p>
            <a:pPr marL="0" indent="0">
              <a:buNone/>
            </a:pPr>
            <a:endParaRPr lang="it-IT">
              <a:solidFill>
                <a:schemeClr val="bg1"/>
              </a:solidFill>
            </a:endParaRPr>
          </a:p>
          <a:p>
            <a:pPr marL="0" indent="0">
              <a:buNone/>
            </a:pPr>
            <a:endParaRPr lang="en-GB">
              <a:solidFill>
                <a:schemeClr val="accent4">
                  <a:lumMod val="50000"/>
                </a:schemeClr>
              </a:solidFill>
            </a:endParaRPr>
          </a:p>
          <a:p>
            <a:pPr marL="0" indent="0">
              <a:buNone/>
            </a:pPr>
            <a:endParaRPr lang="en-GB">
              <a:solidFill>
                <a:schemeClr val="accent4">
                  <a:lumMod val="50000"/>
                </a:schemeClr>
              </a:solidFill>
            </a:endParaRPr>
          </a:p>
          <a:p>
            <a:pPr marL="0" indent="0">
              <a:buNone/>
            </a:pPr>
            <a:endParaRPr lang="en-GB">
              <a:solidFill>
                <a:schemeClr val="accent4">
                  <a:lumMod val="50000"/>
                </a:schemeClr>
              </a:solidFill>
            </a:endParaRPr>
          </a:p>
          <a:p>
            <a:pPr marL="0" indent="0">
              <a:buNone/>
            </a:pPr>
            <a:endParaRPr lang="en-GB">
              <a:solidFill>
                <a:schemeClr val="accent4">
                  <a:lumMod val="50000"/>
                </a:schemeClr>
              </a:solidFill>
            </a:endParaRPr>
          </a:p>
          <a:p>
            <a:pPr marL="0" indent="0">
              <a:buNone/>
            </a:pPr>
            <a:endParaRPr lang="it-IT">
              <a:solidFill>
                <a:schemeClr val="accent4">
                  <a:lumMod val="50000"/>
                </a:schemeClr>
              </a:solidFill>
            </a:endParaRPr>
          </a:p>
        </p:txBody>
      </p:sp>
      <p:sp>
        <p:nvSpPr>
          <p:cNvPr id="7" name="TextBox 6">
            <a:extLst>
              <a:ext uri="{FF2B5EF4-FFF2-40B4-BE49-F238E27FC236}">
                <a16:creationId xmlns:a16="http://schemas.microsoft.com/office/drawing/2014/main" id="{41195CBA-332F-0F77-3FC3-A6D8EF7EE68A}"/>
              </a:ext>
            </a:extLst>
          </p:cNvPr>
          <p:cNvSpPr txBox="1"/>
          <p:nvPr/>
        </p:nvSpPr>
        <p:spPr bwMode="auto">
          <a:xfrm>
            <a:off x="467544" y="5517232"/>
            <a:ext cx="6552728" cy="954107"/>
          </a:xfrm>
          <a:prstGeom prst="rect">
            <a:avLst/>
          </a:prstGeom>
          <a:solidFill>
            <a:schemeClr val="bg1"/>
          </a:solidFill>
          <a:ln w="9525">
            <a:noFill/>
            <a:miter lim="800000"/>
            <a:headEnd/>
            <a:tailEnd/>
          </a:ln>
          <a:effectLst/>
        </p:spPr>
        <p:txBody>
          <a:bodyPr wrap="square" rtlCol="0" anchor="ctr">
            <a:spAutoFit/>
          </a:bodyPr>
          <a:lstStyle/>
          <a:p>
            <a:pPr eaLnBrk="1" hangingPunct="1"/>
            <a:r>
              <a:rPr lang="en-US" sz="1400"/>
              <a:t>Example  - baseline</a:t>
            </a:r>
          </a:p>
          <a:p>
            <a:pPr eaLnBrk="1" hangingPunct="1"/>
            <a:r>
              <a:rPr lang="en-US" sz="1400"/>
              <a:t>At the end of 2024, the EBMO represents 2000 companies providing employment to 2,000,000 employees and representing 20% of employment in the formal private sector and 15% of GDP. </a:t>
            </a:r>
            <a:endParaRPr lang="en-GB" sz="1400" i="0" noProof="0">
              <a:solidFill>
                <a:srgbClr val="B11B86"/>
              </a:solidFill>
              <a:cs typeface="Arial" charset="0"/>
            </a:endParaRPr>
          </a:p>
        </p:txBody>
      </p:sp>
    </p:spTree>
    <p:custDataLst>
      <p:tags r:id="rId1"/>
    </p:custDataLst>
    <p:extLst>
      <p:ext uri="{BB962C8B-B14F-4D97-AF65-F5344CB8AC3E}">
        <p14:creationId xmlns:p14="http://schemas.microsoft.com/office/powerpoint/2010/main" val="20647680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548680" y="-7108"/>
            <a:ext cx="11416062" cy="6858000"/>
          </a:xfrm>
          <a:prstGeom prst="rect">
            <a:avLst/>
          </a:prstGeom>
        </p:spPr>
      </p:pic>
      <p:sp>
        <p:nvSpPr>
          <p:cNvPr id="2" name="Title 1"/>
          <p:cNvSpPr>
            <a:spLocks noGrp="1"/>
          </p:cNvSpPr>
          <p:nvPr>
            <p:ph type="title"/>
          </p:nvPr>
        </p:nvSpPr>
        <p:spPr>
          <a:xfrm>
            <a:off x="-1260648" y="332656"/>
            <a:ext cx="9965982" cy="720080"/>
          </a:xfrm>
        </p:spPr>
        <p:txBody>
          <a:bodyPr/>
          <a:lstStyle/>
          <a:p>
            <a:r>
              <a:rPr lang="it-IT">
                <a:solidFill>
                  <a:schemeClr val="accent4">
                    <a:lumMod val="50000"/>
                  </a:schemeClr>
                </a:solidFill>
              </a:rPr>
              <a:t>How do </a:t>
            </a:r>
            <a:r>
              <a:rPr lang="it-IT" err="1">
                <a:solidFill>
                  <a:schemeClr val="accent4">
                    <a:lumMod val="50000"/>
                  </a:schemeClr>
                </a:solidFill>
              </a:rPr>
              <a:t>we</a:t>
            </a:r>
            <a:r>
              <a:rPr lang="it-IT">
                <a:solidFill>
                  <a:schemeClr val="accent4">
                    <a:lumMod val="50000"/>
                  </a:schemeClr>
                </a:solidFill>
              </a:rPr>
              <a:t> </a:t>
            </a:r>
            <a:r>
              <a:rPr lang="it-IT" err="1">
                <a:solidFill>
                  <a:schemeClr val="accent4">
                    <a:lumMod val="50000"/>
                  </a:schemeClr>
                </a:solidFill>
              </a:rPr>
              <a:t>measure</a:t>
            </a:r>
            <a:r>
              <a:rPr lang="it-IT">
                <a:solidFill>
                  <a:schemeClr val="accent4">
                    <a:lumMod val="50000"/>
                  </a:schemeClr>
                </a:solidFill>
              </a:rPr>
              <a:t> the </a:t>
            </a:r>
            <a:r>
              <a:rPr lang="it-IT" err="1">
                <a:solidFill>
                  <a:schemeClr val="accent4">
                    <a:lumMod val="50000"/>
                  </a:schemeClr>
                </a:solidFill>
              </a:rPr>
              <a:t>income</a:t>
            </a:r>
            <a:r>
              <a:rPr lang="it-IT">
                <a:solidFill>
                  <a:schemeClr val="accent4">
                    <a:lumMod val="50000"/>
                  </a:schemeClr>
                </a:solidFill>
              </a:rPr>
              <a:t>? </a:t>
            </a:r>
            <a:br>
              <a:rPr lang="it-IT">
                <a:solidFill>
                  <a:schemeClr val="accent4">
                    <a:lumMod val="50000"/>
                  </a:schemeClr>
                </a:solidFill>
              </a:rPr>
            </a:br>
            <a:r>
              <a:rPr lang="it-IT" sz="3200" err="1">
                <a:solidFill>
                  <a:schemeClr val="accent4">
                    <a:lumMod val="50000"/>
                  </a:schemeClr>
                </a:solidFill>
              </a:rPr>
              <a:t>Choosing</a:t>
            </a:r>
            <a:r>
              <a:rPr lang="it-IT" sz="3200">
                <a:solidFill>
                  <a:schemeClr val="accent4">
                    <a:lumMod val="50000"/>
                  </a:schemeClr>
                </a:solidFill>
              </a:rPr>
              <a:t> the </a:t>
            </a:r>
            <a:r>
              <a:rPr lang="it-IT" sz="3200" err="1">
                <a:solidFill>
                  <a:schemeClr val="accent4">
                    <a:lumMod val="50000"/>
                  </a:schemeClr>
                </a:solidFill>
              </a:rPr>
              <a:t>right</a:t>
            </a:r>
            <a:r>
              <a:rPr lang="it-IT" sz="3200">
                <a:solidFill>
                  <a:schemeClr val="accent4">
                    <a:lumMod val="50000"/>
                  </a:schemeClr>
                </a:solidFill>
              </a:rPr>
              <a:t>  </a:t>
            </a:r>
            <a:r>
              <a:rPr lang="it-IT" sz="3200" err="1">
                <a:solidFill>
                  <a:schemeClr val="accent4">
                    <a:lumMod val="50000"/>
                  </a:schemeClr>
                </a:solidFill>
              </a:rPr>
              <a:t>indicators</a:t>
            </a:r>
            <a:r>
              <a:rPr lang="it-IT" sz="3200">
                <a:solidFill>
                  <a:schemeClr val="accent4">
                    <a:lumMod val="50000"/>
                  </a:schemeClr>
                </a:solidFill>
              </a:rPr>
              <a:t> – Baseline and KPI</a:t>
            </a:r>
            <a:endParaRPr lang="en-GB" sz="3200">
              <a:solidFill>
                <a:schemeClr val="accent4">
                  <a:lumMod val="50000"/>
                </a:schemeClr>
              </a:solidFill>
            </a:endParaRPr>
          </a:p>
        </p:txBody>
      </p:sp>
      <p:sp>
        <p:nvSpPr>
          <p:cNvPr id="5" name="Content Placeholder 4"/>
          <p:cNvSpPr>
            <a:spLocks noGrp="1"/>
          </p:cNvSpPr>
          <p:nvPr>
            <p:ph sz="quarter" idx="13"/>
          </p:nvPr>
        </p:nvSpPr>
        <p:spPr>
          <a:xfrm>
            <a:off x="212802" y="2348880"/>
            <a:ext cx="8208912" cy="3024336"/>
          </a:xfrm>
        </p:spPr>
        <p:txBody>
          <a:bodyPr/>
          <a:lstStyle/>
          <a:p>
            <a:pPr marL="0" indent="0">
              <a:buNone/>
            </a:pPr>
            <a:r>
              <a:rPr lang="it-IT" b="1" err="1">
                <a:solidFill>
                  <a:schemeClr val="bg1"/>
                </a:solidFill>
              </a:rPr>
              <a:t>Income</a:t>
            </a:r>
            <a:r>
              <a:rPr lang="it-IT">
                <a:solidFill>
                  <a:schemeClr val="accent4">
                    <a:lumMod val="50000"/>
                  </a:schemeClr>
                </a:solidFill>
              </a:rPr>
              <a:t> </a:t>
            </a:r>
            <a:endParaRPr lang="en-GB">
              <a:solidFill>
                <a:schemeClr val="accent4">
                  <a:lumMod val="50000"/>
                </a:schemeClr>
              </a:solidFill>
            </a:endParaRPr>
          </a:p>
          <a:p>
            <a:r>
              <a:rPr lang="it-IT" err="1">
                <a:solidFill>
                  <a:schemeClr val="bg1"/>
                </a:solidFill>
              </a:rPr>
              <a:t>Revenue</a:t>
            </a:r>
            <a:r>
              <a:rPr lang="it-IT">
                <a:solidFill>
                  <a:schemeClr val="bg1"/>
                </a:solidFill>
              </a:rPr>
              <a:t> </a:t>
            </a:r>
            <a:r>
              <a:rPr lang="it-IT" err="1">
                <a:solidFill>
                  <a:schemeClr val="bg1"/>
                </a:solidFill>
              </a:rPr>
              <a:t>generated</a:t>
            </a:r>
            <a:r>
              <a:rPr lang="it-IT">
                <a:solidFill>
                  <a:schemeClr val="bg1"/>
                </a:solidFill>
              </a:rPr>
              <a:t> by </a:t>
            </a:r>
            <a:r>
              <a:rPr lang="it-IT" err="1">
                <a:solidFill>
                  <a:schemeClr val="bg1"/>
                </a:solidFill>
              </a:rPr>
              <a:t>membership</a:t>
            </a:r>
            <a:r>
              <a:rPr lang="it-IT">
                <a:solidFill>
                  <a:schemeClr val="bg1"/>
                </a:solidFill>
              </a:rPr>
              <a:t> </a:t>
            </a:r>
            <a:r>
              <a:rPr lang="it-IT" err="1">
                <a:solidFill>
                  <a:schemeClr val="bg1"/>
                </a:solidFill>
              </a:rPr>
              <a:t>fees</a:t>
            </a:r>
            <a:r>
              <a:rPr lang="it-IT">
                <a:solidFill>
                  <a:schemeClr val="bg1"/>
                </a:solidFill>
              </a:rPr>
              <a:t> </a:t>
            </a:r>
          </a:p>
          <a:p>
            <a:r>
              <a:rPr lang="it-IT">
                <a:solidFill>
                  <a:schemeClr val="bg1"/>
                </a:solidFill>
              </a:rPr>
              <a:t>Revenue </a:t>
            </a:r>
            <a:r>
              <a:rPr lang="it-IT" err="1">
                <a:solidFill>
                  <a:schemeClr val="bg1"/>
                </a:solidFill>
              </a:rPr>
              <a:t>generated</a:t>
            </a:r>
            <a:r>
              <a:rPr lang="it-IT">
                <a:solidFill>
                  <a:schemeClr val="bg1"/>
                </a:solidFill>
              </a:rPr>
              <a:t> by </a:t>
            </a:r>
            <a:r>
              <a:rPr lang="it-IT" err="1">
                <a:solidFill>
                  <a:schemeClr val="bg1"/>
                </a:solidFill>
              </a:rPr>
              <a:t>paying</a:t>
            </a:r>
            <a:r>
              <a:rPr lang="it-IT">
                <a:solidFill>
                  <a:schemeClr val="bg1"/>
                </a:solidFill>
              </a:rPr>
              <a:t> services (</a:t>
            </a:r>
            <a:r>
              <a:rPr lang="it-IT" err="1">
                <a:solidFill>
                  <a:schemeClr val="bg1"/>
                </a:solidFill>
              </a:rPr>
              <a:t>if</a:t>
            </a:r>
            <a:r>
              <a:rPr lang="it-IT">
                <a:solidFill>
                  <a:schemeClr val="bg1"/>
                </a:solidFill>
              </a:rPr>
              <a:t> </a:t>
            </a:r>
            <a:r>
              <a:rPr lang="it-IT" err="1">
                <a:solidFill>
                  <a:schemeClr val="bg1"/>
                </a:solidFill>
              </a:rPr>
              <a:t>any</a:t>
            </a:r>
            <a:r>
              <a:rPr lang="it-IT">
                <a:solidFill>
                  <a:schemeClr val="bg1"/>
                </a:solidFill>
              </a:rPr>
              <a:t>) or </a:t>
            </a:r>
            <a:r>
              <a:rPr lang="it-IT" err="1">
                <a:solidFill>
                  <a:schemeClr val="bg1"/>
                </a:solidFill>
              </a:rPr>
              <a:t>average</a:t>
            </a:r>
            <a:r>
              <a:rPr lang="it-IT">
                <a:solidFill>
                  <a:schemeClr val="bg1"/>
                </a:solidFill>
              </a:rPr>
              <a:t> spending per </a:t>
            </a:r>
            <a:r>
              <a:rPr lang="it-IT" err="1">
                <a:solidFill>
                  <a:schemeClr val="bg1"/>
                </a:solidFill>
              </a:rPr>
              <a:t>member</a:t>
            </a:r>
            <a:r>
              <a:rPr lang="it-IT">
                <a:solidFill>
                  <a:schemeClr val="bg1"/>
                </a:solidFill>
              </a:rPr>
              <a:t> on </a:t>
            </a:r>
            <a:r>
              <a:rPr lang="it-IT" err="1">
                <a:solidFill>
                  <a:schemeClr val="bg1"/>
                </a:solidFill>
              </a:rPr>
              <a:t>paying</a:t>
            </a:r>
            <a:r>
              <a:rPr lang="it-IT">
                <a:solidFill>
                  <a:schemeClr val="bg1"/>
                </a:solidFill>
              </a:rPr>
              <a:t> services</a:t>
            </a:r>
          </a:p>
          <a:p>
            <a:pPr marL="0" indent="0">
              <a:buNone/>
            </a:pPr>
            <a:endParaRPr lang="it-IT">
              <a:solidFill>
                <a:schemeClr val="accent4">
                  <a:lumMod val="50000"/>
                </a:schemeClr>
              </a:solidFill>
            </a:endParaRPr>
          </a:p>
        </p:txBody>
      </p:sp>
      <p:sp>
        <p:nvSpPr>
          <p:cNvPr id="3" name="TextBox 2">
            <a:extLst>
              <a:ext uri="{FF2B5EF4-FFF2-40B4-BE49-F238E27FC236}">
                <a16:creationId xmlns:a16="http://schemas.microsoft.com/office/drawing/2014/main" id="{7D3F658C-E0C5-26DA-240C-8A6128C613CB}"/>
              </a:ext>
            </a:extLst>
          </p:cNvPr>
          <p:cNvSpPr txBox="1"/>
          <p:nvPr/>
        </p:nvSpPr>
        <p:spPr bwMode="auto">
          <a:xfrm>
            <a:off x="722286" y="4077072"/>
            <a:ext cx="6552728" cy="954107"/>
          </a:xfrm>
          <a:prstGeom prst="rect">
            <a:avLst/>
          </a:prstGeom>
          <a:solidFill>
            <a:schemeClr val="bg1"/>
          </a:solidFill>
          <a:ln w="9525">
            <a:noFill/>
            <a:miter lim="800000"/>
            <a:headEnd/>
            <a:tailEnd/>
          </a:ln>
          <a:effectLst/>
        </p:spPr>
        <p:txBody>
          <a:bodyPr wrap="square" rtlCol="0" anchor="ctr">
            <a:spAutoFit/>
          </a:bodyPr>
          <a:lstStyle/>
          <a:p>
            <a:pPr eaLnBrk="1" hangingPunct="1"/>
            <a:r>
              <a:rPr lang="en-US" sz="1400"/>
              <a:t>Example  baseline</a:t>
            </a:r>
          </a:p>
          <a:p>
            <a:pPr eaLnBrk="1" hangingPunct="1"/>
            <a:r>
              <a:rPr lang="en-US" sz="1400"/>
              <a:t>At the end of 2024 the revenue generated by membership fees is equal to 350,000 USD and this represents 50% of the total income of the EBMO. Average members spending on services is 80 USD.</a:t>
            </a:r>
            <a:endParaRPr lang="en-GB" sz="1400" i="0" noProof="0">
              <a:solidFill>
                <a:srgbClr val="B11B86"/>
              </a:solidFill>
              <a:cs typeface="Arial" charset="0"/>
            </a:endParaRPr>
          </a:p>
        </p:txBody>
      </p:sp>
    </p:spTree>
    <p:custDataLst>
      <p:tags r:id="rId1"/>
    </p:custDataLst>
    <p:extLst>
      <p:ext uri="{BB962C8B-B14F-4D97-AF65-F5344CB8AC3E}">
        <p14:creationId xmlns:p14="http://schemas.microsoft.com/office/powerpoint/2010/main" val="25925308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734" y="332656"/>
            <a:ext cx="8560762" cy="720080"/>
          </a:xfrm>
        </p:spPr>
        <p:txBody>
          <a:bodyPr/>
          <a:lstStyle/>
          <a:p>
            <a:pPr algn="ctr"/>
            <a:r>
              <a:rPr lang="it-IT"/>
              <a:t>The </a:t>
            </a:r>
            <a:r>
              <a:rPr lang="it-IT" err="1"/>
              <a:t>skeleton</a:t>
            </a:r>
            <a:r>
              <a:rPr lang="it-IT"/>
              <a:t> of a 3-year </a:t>
            </a:r>
            <a:r>
              <a:rPr lang="it-IT" err="1"/>
              <a:t>membership</a:t>
            </a:r>
            <a:r>
              <a:rPr lang="it-IT"/>
              <a:t> </a:t>
            </a:r>
            <a:r>
              <a:rPr lang="it-IT" err="1"/>
              <a:t>strategy</a:t>
            </a:r>
            <a:r>
              <a:rPr lang="it-IT"/>
              <a:t> </a:t>
            </a:r>
            <a:endParaRPr lang="en-GB"/>
          </a:p>
        </p:txBody>
      </p:sp>
      <p:sp>
        <p:nvSpPr>
          <p:cNvPr id="3" name="Content Placeholder 2"/>
          <p:cNvSpPr>
            <a:spLocks noGrp="1"/>
          </p:cNvSpPr>
          <p:nvPr>
            <p:ph sz="quarter" idx="13"/>
          </p:nvPr>
        </p:nvSpPr>
        <p:spPr>
          <a:xfrm>
            <a:off x="3419872" y="1934345"/>
            <a:ext cx="2376264" cy="432048"/>
          </a:xfrm>
        </p:spPr>
        <p:txBody>
          <a:bodyPr/>
          <a:lstStyle/>
          <a:p>
            <a:pPr marL="0" indent="0">
              <a:buNone/>
            </a:pPr>
            <a:r>
              <a:rPr lang="it-IT" b="1" err="1">
                <a:solidFill>
                  <a:srgbClr val="C00000"/>
                </a:solidFill>
              </a:rPr>
              <a:t>Overarching</a:t>
            </a:r>
            <a:r>
              <a:rPr lang="it-IT" b="1">
                <a:solidFill>
                  <a:srgbClr val="C00000"/>
                </a:solidFill>
              </a:rPr>
              <a:t> goal</a:t>
            </a:r>
            <a:endParaRPr lang="en-GB" b="1">
              <a:solidFill>
                <a:srgbClr val="C00000"/>
              </a:solidFill>
            </a:endParaRPr>
          </a:p>
        </p:txBody>
      </p:sp>
      <p:sp>
        <p:nvSpPr>
          <p:cNvPr id="4" name="Content Placeholder 2"/>
          <p:cNvSpPr txBox="1">
            <a:spLocks/>
          </p:cNvSpPr>
          <p:nvPr/>
        </p:nvSpPr>
        <p:spPr>
          <a:xfrm>
            <a:off x="669014" y="4438384"/>
            <a:ext cx="1512168" cy="432048"/>
          </a:xfrm>
          <a:prstGeom prst="rect">
            <a:avLst/>
          </a:prstGeom>
        </p:spPr>
        <p:txBody>
          <a:bodyPr/>
          <a:lstStyle>
            <a:lvl1pPr marL="342900" indent="-342900" algn="l" rtl="0" eaLnBrk="1" fontAlgn="base" hangingPunct="1">
              <a:spcBef>
                <a:spcPct val="20000"/>
              </a:spcBef>
              <a:spcAft>
                <a:spcPct val="0"/>
              </a:spcAft>
              <a:buClr>
                <a:srgbClr val="82A8B6"/>
              </a:buClr>
              <a:buFont typeface="Wingdings" charset="2"/>
              <a:buChar char="§"/>
              <a:defRPr sz="20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lr>
                <a:srgbClr val="82A8B6"/>
              </a:buClr>
              <a:buSzPct val="120000"/>
              <a:buChar char="•"/>
              <a:defRPr sz="18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Clr>
                <a:srgbClr val="82A8B6"/>
              </a:buClr>
              <a:buSzPct val="80000"/>
              <a:buFont typeface="Wingdings" charset="2"/>
              <a:buChar char="Ø"/>
              <a:defRPr sz="16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Arial" charset="0"/>
                <a:ea typeface="+mn-ea"/>
                <a:cs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ea typeface="+mn-ea"/>
                <a:cs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ea typeface="+mn-ea"/>
                <a:cs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ea typeface="+mn-ea"/>
                <a:cs typeface="Arial" charset="0"/>
              </a:defRPr>
            </a:lvl9pPr>
          </a:lstStyle>
          <a:p>
            <a:pPr marL="0" indent="0">
              <a:buFont typeface="Wingdings" charset="2"/>
              <a:buNone/>
            </a:pPr>
            <a:r>
              <a:rPr lang="it-IT" b="1" kern="0" err="1">
                <a:solidFill>
                  <a:schemeClr val="accent2"/>
                </a:solidFill>
              </a:rPr>
              <a:t>Outcome</a:t>
            </a:r>
            <a:r>
              <a:rPr lang="it-IT" b="1" kern="0">
                <a:solidFill>
                  <a:schemeClr val="accent2"/>
                </a:solidFill>
              </a:rPr>
              <a:t> 1</a:t>
            </a:r>
            <a:endParaRPr lang="en-GB" b="1" kern="0">
              <a:solidFill>
                <a:schemeClr val="accent2"/>
              </a:solidFill>
            </a:endParaRPr>
          </a:p>
        </p:txBody>
      </p:sp>
      <p:sp>
        <p:nvSpPr>
          <p:cNvPr id="5" name="Content Placeholder 2"/>
          <p:cNvSpPr txBox="1">
            <a:spLocks/>
          </p:cNvSpPr>
          <p:nvPr/>
        </p:nvSpPr>
        <p:spPr>
          <a:xfrm>
            <a:off x="3477326" y="4438384"/>
            <a:ext cx="1512168" cy="432048"/>
          </a:xfrm>
          <a:prstGeom prst="rect">
            <a:avLst/>
          </a:prstGeom>
        </p:spPr>
        <p:txBody>
          <a:bodyPr/>
          <a:lstStyle>
            <a:lvl1pPr marL="342900" indent="-342900" algn="l" rtl="0" eaLnBrk="1" fontAlgn="base" hangingPunct="1">
              <a:spcBef>
                <a:spcPct val="20000"/>
              </a:spcBef>
              <a:spcAft>
                <a:spcPct val="0"/>
              </a:spcAft>
              <a:buClr>
                <a:srgbClr val="82A8B6"/>
              </a:buClr>
              <a:buFont typeface="Wingdings" charset="2"/>
              <a:buChar char="§"/>
              <a:defRPr sz="20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lr>
                <a:srgbClr val="82A8B6"/>
              </a:buClr>
              <a:buSzPct val="120000"/>
              <a:buChar char="•"/>
              <a:defRPr sz="18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Clr>
                <a:srgbClr val="82A8B6"/>
              </a:buClr>
              <a:buSzPct val="80000"/>
              <a:buFont typeface="Wingdings" charset="2"/>
              <a:buChar char="Ø"/>
              <a:defRPr sz="16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Arial" charset="0"/>
                <a:ea typeface="+mn-ea"/>
                <a:cs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ea typeface="+mn-ea"/>
                <a:cs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ea typeface="+mn-ea"/>
                <a:cs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ea typeface="+mn-ea"/>
                <a:cs typeface="Arial" charset="0"/>
              </a:defRPr>
            </a:lvl9pPr>
          </a:lstStyle>
          <a:p>
            <a:pPr marL="0" indent="0">
              <a:buFont typeface="Wingdings" charset="2"/>
              <a:buNone/>
            </a:pPr>
            <a:r>
              <a:rPr lang="it-IT" b="1" kern="0" err="1">
                <a:solidFill>
                  <a:schemeClr val="accent1">
                    <a:lumMod val="50000"/>
                  </a:schemeClr>
                </a:solidFill>
              </a:rPr>
              <a:t>Outcome</a:t>
            </a:r>
            <a:r>
              <a:rPr lang="it-IT" b="1" kern="0">
                <a:solidFill>
                  <a:schemeClr val="accent1">
                    <a:lumMod val="50000"/>
                  </a:schemeClr>
                </a:solidFill>
              </a:rPr>
              <a:t> 2</a:t>
            </a:r>
            <a:endParaRPr lang="en-GB" b="1" kern="0">
              <a:solidFill>
                <a:schemeClr val="accent1">
                  <a:lumMod val="50000"/>
                </a:schemeClr>
              </a:solidFill>
            </a:endParaRPr>
          </a:p>
        </p:txBody>
      </p:sp>
      <p:sp>
        <p:nvSpPr>
          <p:cNvPr id="6" name="Content Placeholder 2"/>
          <p:cNvSpPr txBox="1">
            <a:spLocks/>
          </p:cNvSpPr>
          <p:nvPr/>
        </p:nvSpPr>
        <p:spPr>
          <a:xfrm>
            <a:off x="6285638" y="4438384"/>
            <a:ext cx="1512168" cy="432048"/>
          </a:xfrm>
          <a:prstGeom prst="rect">
            <a:avLst/>
          </a:prstGeom>
        </p:spPr>
        <p:txBody>
          <a:bodyPr/>
          <a:lstStyle>
            <a:lvl1pPr marL="342900" indent="-342900" algn="l" rtl="0" eaLnBrk="1" fontAlgn="base" hangingPunct="1">
              <a:spcBef>
                <a:spcPct val="20000"/>
              </a:spcBef>
              <a:spcAft>
                <a:spcPct val="0"/>
              </a:spcAft>
              <a:buClr>
                <a:srgbClr val="82A8B6"/>
              </a:buClr>
              <a:buFont typeface="Wingdings" charset="2"/>
              <a:buChar char="§"/>
              <a:defRPr sz="20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lr>
                <a:srgbClr val="82A8B6"/>
              </a:buClr>
              <a:buSzPct val="120000"/>
              <a:buChar char="•"/>
              <a:defRPr sz="18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Clr>
                <a:srgbClr val="82A8B6"/>
              </a:buClr>
              <a:buSzPct val="80000"/>
              <a:buFont typeface="Wingdings" charset="2"/>
              <a:buChar char="Ø"/>
              <a:defRPr sz="16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Arial" charset="0"/>
                <a:ea typeface="+mn-ea"/>
                <a:cs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ea typeface="+mn-ea"/>
                <a:cs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ea typeface="+mn-ea"/>
                <a:cs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ea typeface="+mn-ea"/>
                <a:cs typeface="Arial" charset="0"/>
              </a:defRPr>
            </a:lvl9pPr>
          </a:lstStyle>
          <a:p>
            <a:pPr marL="0" indent="0">
              <a:buFont typeface="Wingdings" charset="2"/>
              <a:buNone/>
            </a:pPr>
            <a:r>
              <a:rPr lang="it-IT" b="1" kern="0" err="1">
                <a:solidFill>
                  <a:schemeClr val="accent5"/>
                </a:solidFill>
              </a:rPr>
              <a:t>Outcome</a:t>
            </a:r>
            <a:r>
              <a:rPr lang="it-IT" b="1" kern="0">
                <a:solidFill>
                  <a:schemeClr val="accent5"/>
                </a:solidFill>
              </a:rPr>
              <a:t> 3</a:t>
            </a:r>
            <a:endParaRPr lang="en-GB" b="1" kern="0">
              <a:solidFill>
                <a:schemeClr val="accent5"/>
              </a:solidFill>
            </a:endParaRPr>
          </a:p>
        </p:txBody>
      </p:sp>
      <p:sp>
        <p:nvSpPr>
          <p:cNvPr id="21" name="TextBox 20"/>
          <p:cNvSpPr txBox="1"/>
          <p:nvPr/>
        </p:nvSpPr>
        <p:spPr bwMode="auto">
          <a:xfrm>
            <a:off x="3313713" y="1751900"/>
            <a:ext cx="2376264" cy="738664"/>
          </a:xfrm>
          <a:prstGeom prst="rect">
            <a:avLst/>
          </a:prstGeom>
          <a:solidFill>
            <a:schemeClr val="accent2">
              <a:lumMod val="40000"/>
              <a:lumOff val="60000"/>
            </a:schemeClr>
          </a:solidFill>
          <a:ln w="9525">
            <a:noFill/>
            <a:miter lim="800000"/>
            <a:headEnd/>
            <a:tailEnd/>
          </a:ln>
          <a:effectLst/>
        </p:spPr>
        <p:txBody>
          <a:bodyPr wrap="square" rtlCol="0" anchor="ctr">
            <a:spAutoFit/>
          </a:bodyPr>
          <a:lstStyle/>
          <a:p>
            <a:pPr algn="ctr" eaLnBrk="1" hangingPunct="1"/>
            <a:r>
              <a:rPr lang="it-IT" sz="1400" b="1" i="0" noProof="0" err="1">
                <a:solidFill>
                  <a:srgbClr val="B11B86"/>
                </a:solidFill>
                <a:cs typeface="Arial" charset="0"/>
              </a:rPr>
              <a:t>Increase</a:t>
            </a:r>
            <a:r>
              <a:rPr lang="it-IT" sz="1400" b="1" i="0" noProof="0">
                <a:solidFill>
                  <a:srgbClr val="B11B86"/>
                </a:solidFill>
                <a:cs typeface="Arial" charset="0"/>
              </a:rPr>
              <a:t> </a:t>
            </a:r>
            <a:r>
              <a:rPr lang="it-IT" sz="1400" b="1">
                <a:solidFill>
                  <a:srgbClr val="B11B86"/>
                </a:solidFill>
              </a:rPr>
              <a:t>the </a:t>
            </a:r>
            <a:r>
              <a:rPr lang="it-IT" sz="1400" b="1" err="1">
                <a:solidFill>
                  <a:srgbClr val="B11B86"/>
                </a:solidFill>
              </a:rPr>
              <a:t>revenue</a:t>
            </a:r>
            <a:r>
              <a:rPr lang="it-IT" sz="1400" b="1">
                <a:solidFill>
                  <a:srgbClr val="B11B86"/>
                </a:solidFill>
              </a:rPr>
              <a:t> and the </a:t>
            </a:r>
            <a:r>
              <a:rPr lang="it-IT" sz="1400" b="1" err="1">
                <a:solidFill>
                  <a:srgbClr val="B11B86"/>
                </a:solidFill>
              </a:rPr>
              <a:t>representativeness</a:t>
            </a:r>
            <a:r>
              <a:rPr lang="it-IT" sz="1400" b="1">
                <a:solidFill>
                  <a:srgbClr val="B11B86"/>
                </a:solidFill>
              </a:rPr>
              <a:t> of </a:t>
            </a:r>
            <a:r>
              <a:rPr lang="it-IT" sz="1400" b="1" err="1">
                <a:solidFill>
                  <a:srgbClr val="B11B86"/>
                </a:solidFill>
              </a:rPr>
              <a:t>organization</a:t>
            </a:r>
            <a:endParaRPr lang="en-GB" sz="1400" b="1" i="0" noProof="0">
              <a:solidFill>
                <a:srgbClr val="B11B86"/>
              </a:solidFill>
              <a:cs typeface="Arial" charset="0"/>
            </a:endParaRPr>
          </a:p>
        </p:txBody>
      </p:sp>
      <p:sp>
        <p:nvSpPr>
          <p:cNvPr id="22" name="TextBox 21"/>
          <p:cNvSpPr txBox="1"/>
          <p:nvPr/>
        </p:nvSpPr>
        <p:spPr bwMode="auto">
          <a:xfrm>
            <a:off x="3446842" y="4365550"/>
            <a:ext cx="1872208" cy="523220"/>
          </a:xfrm>
          <a:prstGeom prst="rect">
            <a:avLst/>
          </a:prstGeom>
          <a:solidFill>
            <a:schemeClr val="accent1"/>
          </a:solidFill>
          <a:ln w="9525">
            <a:noFill/>
            <a:miter lim="800000"/>
            <a:headEnd/>
            <a:tailEnd/>
          </a:ln>
          <a:effectLst/>
        </p:spPr>
        <p:txBody>
          <a:bodyPr wrap="square" rtlCol="0" anchor="ctr">
            <a:spAutoFit/>
          </a:bodyPr>
          <a:lstStyle/>
          <a:p>
            <a:pPr algn="ctr" eaLnBrk="1" hangingPunct="1"/>
            <a:r>
              <a:rPr lang="it-IT" sz="1400" i="0" noProof="0" err="1">
                <a:solidFill>
                  <a:srgbClr val="B11B86"/>
                </a:solidFill>
                <a:cs typeface="Arial" charset="0"/>
              </a:rPr>
              <a:t>Retain</a:t>
            </a:r>
            <a:r>
              <a:rPr lang="it-IT" sz="1400" i="0" noProof="0">
                <a:solidFill>
                  <a:srgbClr val="B11B86"/>
                </a:solidFill>
                <a:cs typeface="Arial" charset="0"/>
              </a:rPr>
              <a:t> more </a:t>
            </a:r>
            <a:r>
              <a:rPr lang="it-IT" sz="1400" i="0" noProof="0" err="1">
                <a:solidFill>
                  <a:srgbClr val="B11B86"/>
                </a:solidFill>
                <a:cs typeface="Arial" charset="0"/>
              </a:rPr>
              <a:t>members</a:t>
            </a:r>
            <a:r>
              <a:rPr lang="it-IT" sz="1400" i="0" noProof="0">
                <a:solidFill>
                  <a:srgbClr val="B11B86"/>
                </a:solidFill>
                <a:cs typeface="Arial" charset="0"/>
              </a:rPr>
              <a:t> </a:t>
            </a:r>
            <a:endParaRPr lang="en-GB" sz="1400" i="0" noProof="0">
              <a:solidFill>
                <a:srgbClr val="B11B86"/>
              </a:solidFill>
              <a:cs typeface="Arial" charset="0"/>
            </a:endParaRPr>
          </a:p>
        </p:txBody>
      </p:sp>
      <p:sp>
        <p:nvSpPr>
          <p:cNvPr id="24" name="TextBox 23"/>
          <p:cNvSpPr txBox="1"/>
          <p:nvPr/>
        </p:nvSpPr>
        <p:spPr bwMode="auto">
          <a:xfrm>
            <a:off x="488994" y="4392798"/>
            <a:ext cx="1872208" cy="523220"/>
          </a:xfrm>
          <a:prstGeom prst="rect">
            <a:avLst/>
          </a:prstGeom>
          <a:solidFill>
            <a:schemeClr val="accent1"/>
          </a:solidFill>
          <a:ln w="9525">
            <a:noFill/>
            <a:miter lim="800000"/>
            <a:headEnd/>
            <a:tailEnd/>
          </a:ln>
          <a:effectLst/>
        </p:spPr>
        <p:txBody>
          <a:bodyPr wrap="square" rtlCol="0" anchor="ctr">
            <a:spAutoFit/>
          </a:bodyPr>
          <a:lstStyle/>
          <a:p>
            <a:pPr algn="ctr" eaLnBrk="1" hangingPunct="1"/>
            <a:r>
              <a:rPr lang="it-IT" sz="1400" i="0" noProof="0" err="1">
                <a:solidFill>
                  <a:srgbClr val="B11B86"/>
                </a:solidFill>
                <a:cs typeface="Arial" charset="0"/>
              </a:rPr>
              <a:t>Recruit</a:t>
            </a:r>
            <a:r>
              <a:rPr lang="it-IT" sz="1400" i="0" noProof="0">
                <a:solidFill>
                  <a:srgbClr val="B11B86"/>
                </a:solidFill>
                <a:cs typeface="Arial" charset="0"/>
              </a:rPr>
              <a:t> new </a:t>
            </a:r>
            <a:r>
              <a:rPr lang="it-IT" sz="1400" i="0" noProof="0" err="1">
                <a:solidFill>
                  <a:srgbClr val="B11B86"/>
                </a:solidFill>
                <a:cs typeface="Arial" charset="0"/>
              </a:rPr>
              <a:t>members</a:t>
            </a:r>
            <a:endParaRPr lang="en-GB" sz="1400" i="0" noProof="0">
              <a:solidFill>
                <a:srgbClr val="B11B86"/>
              </a:solidFill>
              <a:cs typeface="Arial" charset="0"/>
            </a:endParaRPr>
          </a:p>
        </p:txBody>
      </p:sp>
      <p:sp>
        <p:nvSpPr>
          <p:cNvPr id="25" name="TextBox 24"/>
          <p:cNvSpPr txBox="1"/>
          <p:nvPr/>
        </p:nvSpPr>
        <p:spPr bwMode="auto">
          <a:xfrm>
            <a:off x="6224669" y="4429867"/>
            <a:ext cx="1872208" cy="523220"/>
          </a:xfrm>
          <a:prstGeom prst="rect">
            <a:avLst/>
          </a:prstGeom>
          <a:solidFill>
            <a:schemeClr val="accent1"/>
          </a:solidFill>
          <a:ln w="9525">
            <a:noFill/>
            <a:miter lim="800000"/>
            <a:headEnd/>
            <a:tailEnd/>
          </a:ln>
          <a:effectLst/>
        </p:spPr>
        <p:txBody>
          <a:bodyPr wrap="square" rtlCol="0" anchor="ctr">
            <a:spAutoFit/>
          </a:bodyPr>
          <a:lstStyle/>
          <a:p>
            <a:pPr algn="ctr" eaLnBrk="1" hangingPunct="1"/>
            <a:r>
              <a:rPr lang="it-IT" sz="1400" i="0" noProof="0" err="1">
                <a:solidFill>
                  <a:srgbClr val="B11B86"/>
                </a:solidFill>
                <a:cs typeface="Arial" charset="0"/>
              </a:rPr>
              <a:t>Have</a:t>
            </a:r>
            <a:r>
              <a:rPr lang="it-IT" sz="1400" i="0" noProof="0">
                <a:solidFill>
                  <a:srgbClr val="B11B86"/>
                </a:solidFill>
                <a:cs typeface="Arial" charset="0"/>
              </a:rPr>
              <a:t> more </a:t>
            </a:r>
            <a:r>
              <a:rPr lang="it-IT" sz="1400" i="0" noProof="0" err="1">
                <a:solidFill>
                  <a:srgbClr val="B11B86"/>
                </a:solidFill>
                <a:cs typeface="Arial" charset="0"/>
              </a:rPr>
              <a:t>engaged</a:t>
            </a:r>
            <a:r>
              <a:rPr lang="it-IT" sz="1400" i="0" noProof="0">
                <a:solidFill>
                  <a:srgbClr val="B11B86"/>
                </a:solidFill>
                <a:cs typeface="Arial" charset="0"/>
              </a:rPr>
              <a:t> </a:t>
            </a:r>
            <a:r>
              <a:rPr lang="it-IT" sz="1400" i="0" noProof="0" err="1">
                <a:solidFill>
                  <a:srgbClr val="B11B86"/>
                </a:solidFill>
                <a:cs typeface="Arial" charset="0"/>
              </a:rPr>
              <a:t>members</a:t>
            </a:r>
            <a:endParaRPr lang="en-GB" sz="1400" i="0" noProof="0">
              <a:solidFill>
                <a:srgbClr val="B11B86"/>
              </a:solidFill>
              <a:cs typeface="Arial" charset="0"/>
            </a:endParaRPr>
          </a:p>
        </p:txBody>
      </p:sp>
      <p:sp>
        <p:nvSpPr>
          <p:cNvPr id="23" name="TextBox 22">
            <a:extLst>
              <a:ext uri="{FF2B5EF4-FFF2-40B4-BE49-F238E27FC236}">
                <a16:creationId xmlns:a16="http://schemas.microsoft.com/office/drawing/2014/main" id="{ECD92F1F-C7A3-FB48-DB39-20D2CA7040F6}"/>
              </a:ext>
            </a:extLst>
          </p:cNvPr>
          <p:cNvSpPr txBox="1"/>
          <p:nvPr/>
        </p:nvSpPr>
        <p:spPr bwMode="auto">
          <a:xfrm>
            <a:off x="3635896" y="2927722"/>
            <a:ext cx="2482423" cy="646331"/>
          </a:xfrm>
          <a:prstGeom prst="rect">
            <a:avLst/>
          </a:prstGeom>
          <a:noFill/>
          <a:ln w="9525">
            <a:noFill/>
            <a:miter lim="800000"/>
            <a:headEnd/>
            <a:tailEnd/>
          </a:ln>
          <a:effectLst/>
        </p:spPr>
        <p:txBody>
          <a:bodyPr wrap="square" rtlCol="0" anchor="ctr">
            <a:spAutoFit/>
          </a:bodyPr>
          <a:lstStyle/>
          <a:p>
            <a:pPr eaLnBrk="1" hangingPunct="1"/>
            <a:r>
              <a:rPr lang="it-IT" sz="3600" i="0" noProof="0">
                <a:solidFill>
                  <a:schemeClr val="accent6">
                    <a:lumMod val="60000"/>
                    <a:lumOff val="40000"/>
                  </a:schemeClr>
                </a:solidFill>
                <a:latin typeface="Amasis MT Pro Medium" panose="020F0502020204030204" pitchFamily="18" charset="0"/>
              </a:rPr>
              <a:t>HOW?</a:t>
            </a:r>
            <a:endParaRPr lang="en-GB" sz="3600" i="0" noProof="0">
              <a:solidFill>
                <a:schemeClr val="accent6">
                  <a:lumMod val="60000"/>
                  <a:lumOff val="40000"/>
                </a:schemeClr>
              </a:solidFill>
              <a:latin typeface="Amasis MT Pro Medium" panose="020F0502020204030204" pitchFamily="18" charset="0"/>
            </a:endParaRPr>
          </a:p>
        </p:txBody>
      </p:sp>
      <p:sp>
        <p:nvSpPr>
          <p:cNvPr id="27" name="TextBox 26">
            <a:extLst>
              <a:ext uri="{FF2B5EF4-FFF2-40B4-BE49-F238E27FC236}">
                <a16:creationId xmlns:a16="http://schemas.microsoft.com/office/drawing/2014/main" id="{33A64631-FA1A-BAA5-9FAE-71515CB8FBCC}"/>
              </a:ext>
            </a:extLst>
          </p:cNvPr>
          <p:cNvSpPr txBox="1"/>
          <p:nvPr/>
        </p:nvSpPr>
        <p:spPr bwMode="auto">
          <a:xfrm>
            <a:off x="2365044" y="5544529"/>
            <a:ext cx="5767448" cy="646331"/>
          </a:xfrm>
          <a:prstGeom prst="rect">
            <a:avLst/>
          </a:prstGeom>
          <a:noFill/>
          <a:ln w="9525">
            <a:noFill/>
            <a:miter lim="800000"/>
            <a:headEnd/>
            <a:tailEnd/>
          </a:ln>
          <a:effectLst/>
        </p:spPr>
        <p:txBody>
          <a:bodyPr wrap="square" rtlCol="0" anchor="ctr">
            <a:spAutoFit/>
          </a:bodyPr>
          <a:lstStyle/>
          <a:p>
            <a:pPr eaLnBrk="1" hangingPunct="1"/>
            <a:r>
              <a:rPr lang="it-IT" sz="3600" err="1">
                <a:solidFill>
                  <a:schemeClr val="accent6">
                    <a:lumMod val="60000"/>
                    <a:lumOff val="40000"/>
                  </a:schemeClr>
                </a:solidFill>
                <a:latin typeface="Amasis MT Pro Medium" panose="020F0502020204030204" pitchFamily="18" charset="0"/>
              </a:rPr>
              <a:t>Any</a:t>
            </a:r>
            <a:r>
              <a:rPr lang="it-IT" sz="3600">
                <a:solidFill>
                  <a:schemeClr val="accent6">
                    <a:lumMod val="60000"/>
                    <a:lumOff val="40000"/>
                  </a:schemeClr>
                </a:solidFill>
                <a:latin typeface="Amasis MT Pro Medium" panose="020F0502020204030204" pitchFamily="18" charset="0"/>
              </a:rPr>
              <a:t> </a:t>
            </a:r>
            <a:r>
              <a:rPr lang="it-IT" sz="3600" err="1">
                <a:solidFill>
                  <a:schemeClr val="accent6">
                    <a:lumMod val="60000"/>
                    <a:lumOff val="40000"/>
                  </a:schemeClr>
                </a:solidFill>
                <a:latin typeface="Amasis MT Pro Medium" panose="020F0502020204030204" pitchFamily="18" charset="0"/>
              </a:rPr>
              <a:t>additional</a:t>
            </a:r>
            <a:r>
              <a:rPr lang="it-IT" sz="3600">
                <a:solidFill>
                  <a:schemeClr val="accent6">
                    <a:lumMod val="60000"/>
                    <a:lumOff val="40000"/>
                  </a:schemeClr>
                </a:solidFill>
                <a:latin typeface="Amasis MT Pro Medium" panose="020F0502020204030204" pitchFamily="18" charset="0"/>
              </a:rPr>
              <a:t> idea?</a:t>
            </a:r>
            <a:endParaRPr lang="en-GB" sz="3600">
              <a:solidFill>
                <a:schemeClr val="accent6">
                  <a:lumMod val="60000"/>
                  <a:lumOff val="40000"/>
                </a:schemeClr>
              </a:solidFill>
              <a:latin typeface="Amasis MT Pro Medium" panose="020F0502020204030204" pitchFamily="18" charset="0"/>
            </a:endParaRPr>
          </a:p>
        </p:txBody>
      </p:sp>
    </p:spTree>
    <p:custDataLst>
      <p:tags r:id="rId1"/>
    </p:custDataLst>
    <p:extLst>
      <p:ext uri="{BB962C8B-B14F-4D97-AF65-F5344CB8AC3E}">
        <p14:creationId xmlns:p14="http://schemas.microsoft.com/office/powerpoint/2010/main" val="2260839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4" grpId="0" animBg="1"/>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5832" y="811560"/>
            <a:ext cx="6892335" cy="45000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6871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734" y="332656"/>
            <a:ext cx="8560762" cy="720080"/>
          </a:xfrm>
        </p:spPr>
        <p:txBody>
          <a:bodyPr/>
          <a:lstStyle/>
          <a:p>
            <a:pPr algn="ctr"/>
            <a:r>
              <a:rPr lang="it-IT"/>
              <a:t>The </a:t>
            </a:r>
            <a:r>
              <a:rPr lang="it-IT" err="1"/>
              <a:t>skeleton</a:t>
            </a:r>
            <a:r>
              <a:rPr lang="it-IT"/>
              <a:t> of a 3-year </a:t>
            </a:r>
            <a:r>
              <a:rPr lang="it-IT" err="1"/>
              <a:t>membership</a:t>
            </a:r>
            <a:r>
              <a:rPr lang="it-IT"/>
              <a:t> </a:t>
            </a:r>
            <a:r>
              <a:rPr lang="it-IT" err="1"/>
              <a:t>strategy</a:t>
            </a:r>
            <a:r>
              <a:rPr lang="it-IT"/>
              <a:t> </a:t>
            </a:r>
            <a:endParaRPr lang="en-GB"/>
          </a:p>
        </p:txBody>
      </p:sp>
      <p:sp>
        <p:nvSpPr>
          <p:cNvPr id="3" name="Content Placeholder 2"/>
          <p:cNvSpPr>
            <a:spLocks noGrp="1"/>
          </p:cNvSpPr>
          <p:nvPr>
            <p:ph sz="quarter" idx="13"/>
          </p:nvPr>
        </p:nvSpPr>
        <p:spPr>
          <a:xfrm>
            <a:off x="3419872" y="1934345"/>
            <a:ext cx="2376264" cy="432048"/>
          </a:xfrm>
        </p:spPr>
        <p:txBody>
          <a:bodyPr/>
          <a:lstStyle/>
          <a:p>
            <a:pPr marL="0" indent="0">
              <a:buNone/>
            </a:pPr>
            <a:r>
              <a:rPr lang="it-IT" b="1" err="1">
                <a:solidFill>
                  <a:srgbClr val="C00000"/>
                </a:solidFill>
              </a:rPr>
              <a:t>Overarching</a:t>
            </a:r>
            <a:r>
              <a:rPr lang="it-IT" b="1">
                <a:solidFill>
                  <a:srgbClr val="C00000"/>
                </a:solidFill>
              </a:rPr>
              <a:t> goal</a:t>
            </a:r>
            <a:endParaRPr lang="en-GB" b="1">
              <a:solidFill>
                <a:srgbClr val="C00000"/>
              </a:solidFill>
            </a:endParaRPr>
          </a:p>
        </p:txBody>
      </p:sp>
      <p:sp>
        <p:nvSpPr>
          <p:cNvPr id="4" name="Content Placeholder 2"/>
          <p:cNvSpPr txBox="1">
            <a:spLocks/>
          </p:cNvSpPr>
          <p:nvPr/>
        </p:nvSpPr>
        <p:spPr>
          <a:xfrm>
            <a:off x="611560" y="2996952"/>
            <a:ext cx="1512168" cy="432048"/>
          </a:xfrm>
          <a:prstGeom prst="rect">
            <a:avLst/>
          </a:prstGeom>
        </p:spPr>
        <p:txBody>
          <a:bodyPr/>
          <a:lstStyle>
            <a:lvl1pPr marL="342900" indent="-342900" algn="l" rtl="0" eaLnBrk="1" fontAlgn="base" hangingPunct="1">
              <a:spcBef>
                <a:spcPct val="20000"/>
              </a:spcBef>
              <a:spcAft>
                <a:spcPct val="0"/>
              </a:spcAft>
              <a:buClr>
                <a:srgbClr val="82A8B6"/>
              </a:buClr>
              <a:buFont typeface="Wingdings" charset="2"/>
              <a:buChar char="§"/>
              <a:defRPr sz="20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lr>
                <a:srgbClr val="82A8B6"/>
              </a:buClr>
              <a:buSzPct val="120000"/>
              <a:buChar char="•"/>
              <a:defRPr sz="18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Clr>
                <a:srgbClr val="82A8B6"/>
              </a:buClr>
              <a:buSzPct val="80000"/>
              <a:buFont typeface="Wingdings" charset="2"/>
              <a:buChar char="Ø"/>
              <a:defRPr sz="16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Arial" charset="0"/>
                <a:ea typeface="+mn-ea"/>
                <a:cs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ea typeface="+mn-ea"/>
                <a:cs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ea typeface="+mn-ea"/>
                <a:cs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ea typeface="+mn-ea"/>
                <a:cs typeface="Arial" charset="0"/>
              </a:defRPr>
            </a:lvl9pPr>
          </a:lstStyle>
          <a:p>
            <a:pPr marL="0" indent="0">
              <a:buFont typeface="Wingdings" charset="2"/>
              <a:buNone/>
            </a:pPr>
            <a:r>
              <a:rPr lang="it-IT" b="1" kern="0" err="1">
                <a:solidFill>
                  <a:schemeClr val="accent2"/>
                </a:solidFill>
              </a:rPr>
              <a:t>Outcome</a:t>
            </a:r>
            <a:r>
              <a:rPr lang="it-IT" b="1" kern="0">
                <a:solidFill>
                  <a:schemeClr val="accent2"/>
                </a:solidFill>
              </a:rPr>
              <a:t> 1</a:t>
            </a:r>
            <a:endParaRPr lang="en-GB" b="1" kern="0">
              <a:solidFill>
                <a:schemeClr val="accent2"/>
              </a:solidFill>
            </a:endParaRPr>
          </a:p>
        </p:txBody>
      </p:sp>
      <p:sp>
        <p:nvSpPr>
          <p:cNvPr id="5" name="Content Placeholder 2"/>
          <p:cNvSpPr txBox="1">
            <a:spLocks/>
          </p:cNvSpPr>
          <p:nvPr/>
        </p:nvSpPr>
        <p:spPr>
          <a:xfrm>
            <a:off x="3419872" y="2996952"/>
            <a:ext cx="1512168" cy="432048"/>
          </a:xfrm>
          <a:prstGeom prst="rect">
            <a:avLst/>
          </a:prstGeom>
        </p:spPr>
        <p:txBody>
          <a:bodyPr/>
          <a:lstStyle>
            <a:lvl1pPr marL="342900" indent="-342900" algn="l" rtl="0" eaLnBrk="1" fontAlgn="base" hangingPunct="1">
              <a:spcBef>
                <a:spcPct val="20000"/>
              </a:spcBef>
              <a:spcAft>
                <a:spcPct val="0"/>
              </a:spcAft>
              <a:buClr>
                <a:srgbClr val="82A8B6"/>
              </a:buClr>
              <a:buFont typeface="Wingdings" charset="2"/>
              <a:buChar char="§"/>
              <a:defRPr sz="20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lr>
                <a:srgbClr val="82A8B6"/>
              </a:buClr>
              <a:buSzPct val="120000"/>
              <a:buChar char="•"/>
              <a:defRPr sz="18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Clr>
                <a:srgbClr val="82A8B6"/>
              </a:buClr>
              <a:buSzPct val="80000"/>
              <a:buFont typeface="Wingdings" charset="2"/>
              <a:buChar char="Ø"/>
              <a:defRPr sz="16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Arial" charset="0"/>
                <a:ea typeface="+mn-ea"/>
                <a:cs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ea typeface="+mn-ea"/>
                <a:cs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ea typeface="+mn-ea"/>
                <a:cs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ea typeface="+mn-ea"/>
                <a:cs typeface="Arial" charset="0"/>
              </a:defRPr>
            </a:lvl9pPr>
          </a:lstStyle>
          <a:p>
            <a:pPr marL="0" indent="0">
              <a:buFont typeface="Wingdings" charset="2"/>
              <a:buNone/>
            </a:pPr>
            <a:r>
              <a:rPr lang="it-IT" b="1" kern="0" err="1">
                <a:solidFill>
                  <a:schemeClr val="accent1">
                    <a:lumMod val="50000"/>
                  </a:schemeClr>
                </a:solidFill>
              </a:rPr>
              <a:t>Outcome</a:t>
            </a:r>
            <a:r>
              <a:rPr lang="it-IT" b="1" kern="0">
                <a:solidFill>
                  <a:schemeClr val="accent1">
                    <a:lumMod val="50000"/>
                  </a:schemeClr>
                </a:solidFill>
              </a:rPr>
              <a:t> 2</a:t>
            </a:r>
            <a:endParaRPr lang="en-GB" b="1" kern="0">
              <a:solidFill>
                <a:schemeClr val="accent1">
                  <a:lumMod val="50000"/>
                </a:schemeClr>
              </a:solidFill>
            </a:endParaRPr>
          </a:p>
        </p:txBody>
      </p:sp>
      <p:sp>
        <p:nvSpPr>
          <p:cNvPr id="6" name="Content Placeholder 2"/>
          <p:cNvSpPr txBox="1">
            <a:spLocks/>
          </p:cNvSpPr>
          <p:nvPr/>
        </p:nvSpPr>
        <p:spPr>
          <a:xfrm>
            <a:off x="6228184" y="2996952"/>
            <a:ext cx="1512168" cy="432048"/>
          </a:xfrm>
          <a:prstGeom prst="rect">
            <a:avLst/>
          </a:prstGeom>
        </p:spPr>
        <p:txBody>
          <a:bodyPr/>
          <a:lstStyle>
            <a:lvl1pPr marL="342900" indent="-342900" algn="l" rtl="0" eaLnBrk="1" fontAlgn="base" hangingPunct="1">
              <a:spcBef>
                <a:spcPct val="20000"/>
              </a:spcBef>
              <a:spcAft>
                <a:spcPct val="0"/>
              </a:spcAft>
              <a:buClr>
                <a:srgbClr val="82A8B6"/>
              </a:buClr>
              <a:buFont typeface="Wingdings" charset="2"/>
              <a:buChar char="§"/>
              <a:defRPr sz="20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lr>
                <a:srgbClr val="82A8B6"/>
              </a:buClr>
              <a:buSzPct val="120000"/>
              <a:buChar char="•"/>
              <a:defRPr sz="18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Clr>
                <a:srgbClr val="82A8B6"/>
              </a:buClr>
              <a:buSzPct val="80000"/>
              <a:buFont typeface="Wingdings" charset="2"/>
              <a:buChar char="Ø"/>
              <a:defRPr sz="16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Arial" charset="0"/>
                <a:ea typeface="+mn-ea"/>
                <a:cs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ea typeface="+mn-ea"/>
                <a:cs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ea typeface="+mn-ea"/>
                <a:cs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ea typeface="+mn-ea"/>
                <a:cs typeface="Arial" charset="0"/>
              </a:defRPr>
            </a:lvl9pPr>
          </a:lstStyle>
          <a:p>
            <a:pPr marL="0" indent="0">
              <a:buFont typeface="Wingdings" charset="2"/>
              <a:buNone/>
            </a:pPr>
            <a:r>
              <a:rPr lang="it-IT" b="1" kern="0" err="1">
                <a:solidFill>
                  <a:schemeClr val="accent5"/>
                </a:solidFill>
              </a:rPr>
              <a:t>Outcome</a:t>
            </a:r>
            <a:r>
              <a:rPr lang="it-IT" b="1" kern="0">
                <a:solidFill>
                  <a:schemeClr val="accent5"/>
                </a:solidFill>
              </a:rPr>
              <a:t> 3</a:t>
            </a:r>
            <a:endParaRPr lang="en-GB" b="1" kern="0">
              <a:solidFill>
                <a:schemeClr val="accent5"/>
              </a:solidFill>
            </a:endParaRPr>
          </a:p>
        </p:txBody>
      </p:sp>
      <p:sp>
        <p:nvSpPr>
          <p:cNvPr id="7" name="Content Placeholder 2"/>
          <p:cNvSpPr txBox="1">
            <a:spLocks/>
          </p:cNvSpPr>
          <p:nvPr/>
        </p:nvSpPr>
        <p:spPr>
          <a:xfrm>
            <a:off x="179512" y="4437112"/>
            <a:ext cx="1512168" cy="432048"/>
          </a:xfrm>
          <a:prstGeom prst="rect">
            <a:avLst/>
          </a:prstGeom>
        </p:spPr>
        <p:txBody>
          <a:bodyPr/>
          <a:lstStyle>
            <a:lvl1pPr marL="342900" indent="-342900" algn="l" rtl="0" eaLnBrk="1" fontAlgn="base" hangingPunct="1">
              <a:spcBef>
                <a:spcPct val="20000"/>
              </a:spcBef>
              <a:spcAft>
                <a:spcPct val="0"/>
              </a:spcAft>
              <a:buClr>
                <a:srgbClr val="82A8B6"/>
              </a:buClr>
              <a:buFont typeface="Wingdings" charset="2"/>
              <a:buChar char="§"/>
              <a:defRPr sz="20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lr>
                <a:srgbClr val="82A8B6"/>
              </a:buClr>
              <a:buSzPct val="120000"/>
              <a:buChar char="•"/>
              <a:defRPr sz="18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Clr>
                <a:srgbClr val="82A8B6"/>
              </a:buClr>
              <a:buSzPct val="80000"/>
              <a:buFont typeface="Wingdings" charset="2"/>
              <a:buChar char="Ø"/>
              <a:defRPr sz="16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Arial" charset="0"/>
                <a:ea typeface="+mn-ea"/>
                <a:cs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ea typeface="+mn-ea"/>
                <a:cs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ea typeface="+mn-ea"/>
                <a:cs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ea typeface="+mn-ea"/>
                <a:cs typeface="Arial" charset="0"/>
              </a:defRPr>
            </a:lvl9pPr>
          </a:lstStyle>
          <a:p>
            <a:pPr marL="0" indent="0">
              <a:buFont typeface="Wingdings" charset="2"/>
              <a:buNone/>
            </a:pPr>
            <a:r>
              <a:rPr lang="it-IT" kern="0">
                <a:solidFill>
                  <a:schemeClr val="accent2"/>
                </a:solidFill>
              </a:rPr>
              <a:t>Output 1.1</a:t>
            </a:r>
            <a:endParaRPr lang="en-GB" kern="0">
              <a:solidFill>
                <a:schemeClr val="accent2"/>
              </a:solidFill>
            </a:endParaRPr>
          </a:p>
        </p:txBody>
      </p:sp>
      <p:sp>
        <p:nvSpPr>
          <p:cNvPr id="8" name="Content Placeholder 2"/>
          <p:cNvSpPr txBox="1">
            <a:spLocks/>
          </p:cNvSpPr>
          <p:nvPr/>
        </p:nvSpPr>
        <p:spPr>
          <a:xfrm>
            <a:off x="1619672" y="4458377"/>
            <a:ext cx="1512168" cy="432048"/>
          </a:xfrm>
          <a:prstGeom prst="rect">
            <a:avLst/>
          </a:prstGeom>
        </p:spPr>
        <p:txBody>
          <a:bodyPr/>
          <a:lstStyle>
            <a:lvl1pPr marL="342900" indent="-342900" algn="l" rtl="0" eaLnBrk="1" fontAlgn="base" hangingPunct="1">
              <a:spcBef>
                <a:spcPct val="20000"/>
              </a:spcBef>
              <a:spcAft>
                <a:spcPct val="0"/>
              </a:spcAft>
              <a:buClr>
                <a:srgbClr val="82A8B6"/>
              </a:buClr>
              <a:buFont typeface="Wingdings" charset="2"/>
              <a:buChar char="§"/>
              <a:defRPr sz="20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lr>
                <a:srgbClr val="82A8B6"/>
              </a:buClr>
              <a:buSzPct val="120000"/>
              <a:buChar char="•"/>
              <a:defRPr sz="18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Clr>
                <a:srgbClr val="82A8B6"/>
              </a:buClr>
              <a:buSzPct val="80000"/>
              <a:buFont typeface="Wingdings" charset="2"/>
              <a:buChar char="Ø"/>
              <a:defRPr sz="16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Arial" charset="0"/>
                <a:ea typeface="+mn-ea"/>
                <a:cs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ea typeface="+mn-ea"/>
                <a:cs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ea typeface="+mn-ea"/>
                <a:cs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ea typeface="+mn-ea"/>
                <a:cs typeface="Arial" charset="0"/>
              </a:defRPr>
            </a:lvl9pPr>
          </a:lstStyle>
          <a:p>
            <a:pPr marL="0" indent="0">
              <a:buFont typeface="Wingdings" charset="2"/>
              <a:buNone/>
            </a:pPr>
            <a:r>
              <a:rPr lang="it-IT" kern="0">
                <a:solidFill>
                  <a:schemeClr val="accent2"/>
                </a:solidFill>
              </a:rPr>
              <a:t>Output 1.2</a:t>
            </a:r>
            <a:endParaRPr lang="en-GB" kern="0">
              <a:solidFill>
                <a:schemeClr val="accent2"/>
              </a:solidFill>
            </a:endParaRPr>
          </a:p>
        </p:txBody>
      </p:sp>
      <p:sp>
        <p:nvSpPr>
          <p:cNvPr id="9" name="Content Placeholder 2"/>
          <p:cNvSpPr txBox="1">
            <a:spLocks/>
          </p:cNvSpPr>
          <p:nvPr/>
        </p:nvSpPr>
        <p:spPr>
          <a:xfrm>
            <a:off x="3078366" y="4479642"/>
            <a:ext cx="1512168" cy="432048"/>
          </a:xfrm>
          <a:prstGeom prst="rect">
            <a:avLst/>
          </a:prstGeom>
        </p:spPr>
        <p:txBody>
          <a:bodyPr/>
          <a:lstStyle>
            <a:lvl1pPr marL="342900" indent="-342900" algn="l" rtl="0" eaLnBrk="1" fontAlgn="base" hangingPunct="1">
              <a:spcBef>
                <a:spcPct val="20000"/>
              </a:spcBef>
              <a:spcAft>
                <a:spcPct val="0"/>
              </a:spcAft>
              <a:buClr>
                <a:srgbClr val="82A8B6"/>
              </a:buClr>
              <a:buFont typeface="Wingdings" charset="2"/>
              <a:buChar char="§"/>
              <a:defRPr sz="20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lr>
                <a:srgbClr val="82A8B6"/>
              </a:buClr>
              <a:buSzPct val="120000"/>
              <a:buChar char="•"/>
              <a:defRPr sz="18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Clr>
                <a:srgbClr val="82A8B6"/>
              </a:buClr>
              <a:buSzPct val="80000"/>
              <a:buFont typeface="Wingdings" charset="2"/>
              <a:buChar char="Ø"/>
              <a:defRPr sz="16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Arial" charset="0"/>
                <a:ea typeface="+mn-ea"/>
                <a:cs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ea typeface="+mn-ea"/>
                <a:cs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ea typeface="+mn-ea"/>
                <a:cs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ea typeface="+mn-ea"/>
                <a:cs typeface="Arial" charset="0"/>
              </a:defRPr>
            </a:lvl9pPr>
          </a:lstStyle>
          <a:p>
            <a:pPr marL="0" indent="0">
              <a:buFont typeface="Wingdings" charset="2"/>
              <a:buNone/>
            </a:pPr>
            <a:r>
              <a:rPr lang="it-IT" kern="0">
                <a:solidFill>
                  <a:schemeClr val="accent1">
                    <a:lumMod val="50000"/>
                  </a:schemeClr>
                </a:solidFill>
              </a:rPr>
              <a:t>Output 2.1</a:t>
            </a:r>
            <a:endParaRPr lang="en-GB" kern="0">
              <a:solidFill>
                <a:schemeClr val="accent1">
                  <a:lumMod val="50000"/>
                </a:schemeClr>
              </a:solidFill>
            </a:endParaRPr>
          </a:p>
        </p:txBody>
      </p:sp>
      <p:sp>
        <p:nvSpPr>
          <p:cNvPr id="10" name="Content Placeholder 2"/>
          <p:cNvSpPr txBox="1">
            <a:spLocks/>
          </p:cNvSpPr>
          <p:nvPr/>
        </p:nvSpPr>
        <p:spPr>
          <a:xfrm>
            <a:off x="4462922" y="4501584"/>
            <a:ext cx="1512168" cy="432048"/>
          </a:xfrm>
          <a:prstGeom prst="rect">
            <a:avLst/>
          </a:prstGeom>
        </p:spPr>
        <p:txBody>
          <a:bodyPr/>
          <a:lstStyle>
            <a:lvl1pPr marL="342900" indent="-342900" algn="l" rtl="0" eaLnBrk="1" fontAlgn="base" hangingPunct="1">
              <a:spcBef>
                <a:spcPct val="20000"/>
              </a:spcBef>
              <a:spcAft>
                <a:spcPct val="0"/>
              </a:spcAft>
              <a:buClr>
                <a:srgbClr val="82A8B6"/>
              </a:buClr>
              <a:buFont typeface="Wingdings" charset="2"/>
              <a:buChar char="§"/>
              <a:defRPr sz="20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lr>
                <a:srgbClr val="82A8B6"/>
              </a:buClr>
              <a:buSzPct val="120000"/>
              <a:buChar char="•"/>
              <a:defRPr sz="18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Clr>
                <a:srgbClr val="82A8B6"/>
              </a:buClr>
              <a:buSzPct val="80000"/>
              <a:buFont typeface="Wingdings" charset="2"/>
              <a:buChar char="Ø"/>
              <a:defRPr sz="16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Arial" charset="0"/>
                <a:ea typeface="+mn-ea"/>
                <a:cs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ea typeface="+mn-ea"/>
                <a:cs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ea typeface="+mn-ea"/>
                <a:cs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ea typeface="+mn-ea"/>
                <a:cs typeface="Arial" charset="0"/>
              </a:defRPr>
            </a:lvl9pPr>
          </a:lstStyle>
          <a:p>
            <a:pPr marL="0" indent="0">
              <a:buFont typeface="Wingdings" charset="2"/>
              <a:buNone/>
            </a:pPr>
            <a:r>
              <a:rPr lang="it-IT" kern="0">
                <a:solidFill>
                  <a:schemeClr val="accent1">
                    <a:lumMod val="50000"/>
                  </a:schemeClr>
                </a:solidFill>
              </a:rPr>
              <a:t>Output 2.2</a:t>
            </a:r>
            <a:endParaRPr lang="en-GB" kern="0">
              <a:solidFill>
                <a:schemeClr val="accent1">
                  <a:lumMod val="50000"/>
                </a:schemeClr>
              </a:solidFill>
            </a:endParaRPr>
          </a:p>
        </p:txBody>
      </p:sp>
      <p:sp>
        <p:nvSpPr>
          <p:cNvPr id="11" name="Content Placeholder 2"/>
          <p:cNvSpPr txBox="1">
            <a:spLocks/>
          </p:cNvSpPr>
          <p:nvPr/>
        </p:nvSpPr>
        <p:spPr>
          <a:xfrm>
            <a:off x="5915961" y="4489008"/>
            <a:ext cx="1512168" cy="432048"/>
          </a:xfrm>
          <a:prstGeom prst="rect">
            <a:avLst/>
          </a:prstGeom>
        </p:spPr>
        <p:txBody>
          <a:bodyPr/>
          <a:lstStyle>
            <a:lvl1pPr marL="342900" indent="-342900" algn="l" rtl="0" eaLnBrk="1" fontAlgn="base" hangingPunct="1">
              <a:spcBef>
                <a:spcPct val="20000"/>
              </a:spcBef>
              <a:spcAft>
                <a:spcPct val="0"/>
              </a:spcAft>
              <a:buClr>
                <a:srgbClr val="82A8B6"/>
              </a:buClr>
              <a:buFont typeface="Wingdings" charset="2"/>
              <a:buChar char="§"/>
              <a:defRPr sz="20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lr>
                <a:srgbClr val="82A8B6"/>
              </a:buClr>
              <a:buSzPct val="120000"/>
              <a:buChar char="•"/>
              <a:defRPr sz="18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Clr>
                <a:srgbClr val="82A8B6"/>
              </a:buClr>
              <a:buSzPct val="80000"/>
              <a:buFont typeface="Wingdings" charset="2"/>
              <a:buChar char="Ø"/>
              <a:defRPr sz="16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Arial" charset="0"/>
                <a:ea typeface="+mn-ea"/>
                <a:cs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ea typeface="+mn-ea"/>
                <a:cs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ea typeface="+mn-ea"/>
                <a:cs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ea typeface="+mn-ea"/>
                <a:cs typeface="Arial" charset="0"/>
              </a:defRPr>
            </a:lvl9pPr>
          </a:lstStyle>
          <a:p>
            <a:pPr marL="0" indent="0">
              <a:buFont typeface="Wingdings" charset="2"/>
              <a:buNone/>
            </a:pPr>
            <a:r>
              <a:rPr lang="it-IT" kern="0">
                <a:solidFill>
                  <a:schemeClr val="accent5"/>
                </a:solidFill>
              </a:rPr>
              <a:t>Output 3.1</a:t>
            </a:r>
            <a:endParaRPr lang="en-GB" kern="0">
              <a:solidFill>
                <a:schemeClr val="accent5"/>
              </a:solidFill>
            </a:endParaRPr>
          </a:p>
        </p:txBody>
      </p:sp>
      <p:sp>
        <p:nvSpPr>
          <p:cNvPr id="12" name="Content Placeholder 2"/>
          <p:cNvSpPr txBox="1">
            <a:spLocks/>
          </p:cNvSpPr>
          <p:nvPr/>
        </p:nvSpPr>
        <p:spPr>
          <a:xfrm>
            <a:off x="7241388" y="4501584"/>
            <a:ext cx="1512168" cy="432048"/>
          </a:xfrm>
          <a:prstGeom prst="rect">
            <a:avLst/>
          </a:prstGeom>
        </p:spPr>
        <p:txBody>
          <a:bodyPr/>
          <a:lstStyle>
            <a:lvl1pPr marL="342900" indent="-342900" algn="l" rtl="0" eaLnBrk="1" fontAlgn="base" hangingPunct="1">
              <a:spcBef>
                <a:spcPct val="20000"/>
              </a:spcBef>
              <a:spcAft>
                <a:spcPct val="0"/>
              </a:spcAft>
              <a:buClr>
                <a:srgbClr val="82A8B6"/>
              </a:buClr>
              <a:buFont typeface="Wingdings" charset="2"/>
              <a:buChar char="§"/>
              <a:defRPr sz="20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lr>
                <a:srgbClr val="82A8B6"/>
              </a:buClr>
              <a:buSzPct val="120000"/>
              <a:buChar char="•"/>
              <a:defRPr sz="18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Clr>
                <a:srgbClr val="82A8B6"/>
              </a:buClr>
              <a:buSzPct val="80000"/>
              <a:buFont typeface="Wingdings" charset="2"/>
              <a:buChar char="Ø"/>
              <a:defRPr sz="16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Arial" charset="0"/>
                <a:ea typeface="+mn-ea"/>
                <a:cs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ea typeface="+mn-ea"/>
                <a:cs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ea typeface="+mn-ea"/>
                <a:cs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ea typeface="+mn-ea"/>
                <a:cs typeface="Arial" charset="0"/>
              </a:defRPr>
            </a:lvl9pPr>
          </a:lstStyle>
          <a:p>
            <a:pPr marL="0" indent="0">
              <a:buFont typeface="Wingdings" charset="2"/>
              <a:buNone/>
            </a:pPr>
            <a:r>
              <a:rPr lang="it-IT" kern="0">
                <a:solidFill>
                  <a:schemeClr val="accent5"/>
                </a:solidFill>
              </a:rPr>
              <a:t>Output 3.2</a:t>
            </a:r>
            <a:endParaRPr lang="en-GB" kern="0">
              <a:solidFill>
                <a:schemeClr val="accent5"/>
              </a:solidFill>
            </a:endParaRPr>
          </a:p>
        </p:txBody>
      </p:sp>
      <p:sp>
        <p:nvSpPr>
          <p:cNvPr id="13" name="Content Placeholder 2"/>
          <p:cNvSpPr txBox="1">
            <a:spLocks/>
          </p:cNvSpPr>
          <p:nvPr/>
        </p:nvSpPr>
        <p:spPr>
          <a:xfrm>
            <a:off x="0" y="5517232"/>
            <a:ext cx="1512168" cy="432048"/>
          </a:xfrm>
          <a:prstGeom prst="rect">
            <a:avLst/>
          </a:prstGeom>
        </p:spPr>
        <p:txBody>
          <a:bodyPr/>
          <a:lstStyle>
            <a:lvl1pPr marL="342900" indent="-342900" algn="l" rtl="0" eaLnBrk="1" fontAlgn="base" hangingPunct="1">
              <a:spcBef>
                <a:spcPct val="20000"/>
              </a:spcBef>
              <a:spcAft>
                <a:spcPct val="0"/>
              </a:spcAft>
              <a:buClr>
                <a:srgbClr val="82A8B6"/>
              </a:buClr>
              <a:buFont typeface="Wingdings" charset="2"/>
              <a:buChar char="§"/>
              <a:defRPr sz="20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lr>
                <a:srgbClr val="82A8B6"/>
              </a:buClr>
              <a:buSzPct val="120000"/>
              <a:buChar char="•"/>
              <a:defRPr sz="18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Clr>
                <a:srgbClr val="82A8B6"/>
              </a:buClr>
              <a:buSzPct val="80000"/>
              <a:buFont typeface="Wingdings" charset="2"/>
              <a:buChar char="Ø"/>
              <a:defRPr sz="16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Arial" charset="0"/>
                <a:ea typeface="+mn-ea"/>
                <a:cs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ea typeface="+mn-ea"/>
                <a:cs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ea typeface="+mn-ea"/>
                <a:cs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ea typeface="+mn-ea"/>
                <a:cs typeface="Arial" charset="0"/>
              </a:defRPr>
            </a:lvl9pPr>
          </a:lstStyle>
          <a:p>
            <a:pPr marL="0" indent="0">
              <a:buFont typeface="Wingdings" charset="2"/>
              <a:buNone/>
            </a:pPr>
            <a:r>
              <a:rPr lang="it-IT" kern="0">
                <a:solidFill>
                  <a:schemeClr val="accent2"/>
                </a:solidFill>
              </a:rPr>
              <a:t>Activity 1.1.1</a:t>
            </a:r>
            <a:endParaRPr lang="en-GB" kern="0">
              <a:solidFill>
                <a:schemeClr val="accent2"/>
              </a:solidFill>
            </a:endParaRPr>
          </a:p>
        </p:txBody>
      </p:sp>
      <p:sp>
        <p:nvSpPr>
          <p:cNvPr id="14" name="Content Placeholder 2"/>
          <p:cNvSpPr txBox="1">
            <a:spLocks/>
          </p:cNvSpPr>
          <p:nvPr/>
        </p:nvSpPr>
        <p:spPr>
          <a:xfrm>
            <a:off x="1060884" y="5538497"/>
            <a:ext cx="1512168" cy="432048"/>
          </a:xfrm>
          <a:prstGeom prst="rect">
            <a:avLst/>
          </a:prstGeom>
        </p:spPr>
        <p:txBody>
          <a:bodyPr/>
          <a:lstStyle>
            <a:lvl1pPr marL="342900" indent="-342900" algn="l" rtl="0" eaLnBrk="1" fontAlgn="base" hangingPunct="1">
              <a:spcBef>
                <a:spcPct val="20000"/>
              </a:spcBef>
              <a:spcAft>
                <a:spcPct val="0"/>
              </a:spcAft>
              <a:buClr>
                <a:srgbClr val="82A8B6"/>
              </a:buClr>
              <a:buFont typeface="Wingdings" charset="2"/>
              <a:buChar char="§"/>
              <a:defRPr sz="20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lr>
                <a:srgbClr val="82A8B6"/>
              </a:buClr>
              <a:buSzPct val="120000"/>
              <a:buChar char="•"/>
              <a:defRPr sz="18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Clr>
                <a:srgbClr val="82A8B6"/>
              </a:buClr>
              <a:buSzPct val="80000"/>
              <a:buFont typeface="Wingdings" charset="2"/>
              <a:buChar char="Ø"/>
              <a:defRPr sz="16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Arial" charset="0"/>
                <a:ea typeface="+mn-ea"/>
                <a:cs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ea typeface="+mn-ea"/>
                <a:cs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ea typeface="+mn-ea"/>
                <a:cs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ea typeface="+mn-ea"/>
                <a:cs typeface="Arial" charset="0"/>
              </a:defRPr>
            </a:lvl9pPr>
          </a:lstStyle>
          <a:p>
            <a:pPr marL="0" indent="0">
              <a:buFont typeface="Wingdings" charset="2"/>
              <a:buNone/>
            </a:pPr>
            <a:r>
              <a:rPr lang="it-IT" kern="0">
                <a:solidFill>
                  <a:schemeClr val="accent2"/>
                </a:solidFill>
              </a:rPr>
              <a:t>Activity 1.1.2</a:t>
            </a:r>
            <a:endParaRPr lang="en-GB" kern="0">
              <a:solidFill>
                <a:schemeClr val="accent2"/>
              </a:solidFill>
            </a:endParaRPr>
          </a:p>
        </p:txBody>
      </p:sp>
      <p:sp>
        <p:nvSpPr>
          <p:cNvPr id="15" name="Content Placeholder 2"/>
          <p:cNvSpPr txBox="1">
            <a:spLocks/>
          </p:cNvSpPr>
          <p:nvPr/>
        </p:nvSpPr>
        <p:spPr>
          <a:xfrm>
            <a:off x="1981589" y="5556180"/>
            <a:ext cx="1512168" cy="432048"/>
          </a:xfrm>
          <a:prstGeom prst="rect">
            <a:avLst/>
          </a:prstGeom>
        </p:spPr>
        <p:txBody>
          <a:bodyPr/>
          <a:lstStyle>
            <a:lvl1pPr marL="342900" indent="-342900" algn="l" rtl="0" eaLnBrk="1" fontAlgn="base" hangingPunct="1">
              <a:spcBef>
                <a:spcPct val="20000"/>
              </a:spcBef>
              <a:spcAft>
                <a:spcPct val="0"/>
              </a:spcAft>
              <a:buClr>
                <a:srgbClr val="82A8B6"/>
              </a:buClr>
              <a:buFont typeface="Wingdings" charset="2"/>
              <a:buChar char="§"/>
              <a:defRPr sz="20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lr>
                <a:srgbClr val="82A8B6"/>
              </a:buClr>
              <a:buSzPct val="120000"/>
              <a:buChar char="•"/>
              <a:defRPr sz="18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Clr>
                <a:srgbClr val="82A8B6"/>
              </a:buClr>
              <a:buSzPct val="80000"/>
              <a:buFont typeface="Wingdings" charset="2"/>
              <a:buChar char="Ø"/>
              <a:defRPr sz="16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Arial" charset="0"/>
                <a:ea typeface="+mn-ea"/>
                <a:cs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ea typeface="+mn-ea"/>
                <a:cs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ea typeface="+mn-ea"/>
                <a:cs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ea typeface="+mn-ea"/>
                <a:cs typeface="Arial" charset="0"/>
              </a:defRPr>
            </a:lvl9pPr>
          </a:lstStyle>
          <a:p>
            <a:pPr marL="0" indent="0">
              <a:buFont typeface="Wingdings" charset="2"/>
              <a:buNone/>
            </a:pPr>
            <a:r>
              <a:rPr lang="it-IT" kern="0">
                <a:solidFill>
                  <a:schemeClr val="accent2"/>
                </a:solidFill>
              </a:rPr>
              <a:t>Activity 1.2.1</a:t>
            </a:r>
            <a:endParaRPr lang="en-GB" kern="0">
              <a:solidFill>
                <a:schemeClr val="accent2"/>
              </a:solidFill>
            </a:endParaRPr>
          </a:p>
        </p:txBody>
      </p:sp>
      <p:sp>
        <p:nvSpPr>
          <p:cNvPr id="16" name="Content Placeholder 2"/>
          <p:cNvSpPr txBox="1">
            <a:spLocks/>
          </p:cNvSpPr>
          <p:nvPr/>
        </p:nvSpPr>
        <p:spPr>
          <a:xfrm>
            <a:off x="3033498" y="5557601"/>
            <a:ext cx="1512168" cy="432048"/>
          </a:xfrm>
          <a:prstGeom prst="rect">
            <a:avLst/>
          </a:prstGeom>
        </p:spPr>
        <p:txBody>
          <a:bodyPr/>
          <a:lstStyle>
            <a:lvl1pPr marL="342900" indent="-342900" algn="l" rtl="0" eaLnBrk="1" fontAlgn="base" hangingPunct="1">
              <a:spcBef>
                <a:spcPct val="20000"/>
              </a:spcBef>
              <a:spcAft>
                <a:spcPct val="0"/>
              </a:spcAft>
              <a:buClr>
                <a:srgbClr val="82A8B6"/>
              </a:buClr>
              <a:buFont typeface="Wingdings" charset="2"/>
              <a:buChar char="§"/>
              <a:defRPr sz="20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lr>
                <a:srgbClr val="82A8B6"/>
              </a:buClr>
              <a:buSzPct val="120000"/>
              <a:buChar char="•"/>
              <a:defRPr sz="18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Clr>
                <a:srgbClr val="82A8B6"/>
              </a:buClr>
              <a:buSzPct val="80000"/>
              <a:buFont typeface="Wingdings" charset="2"/>
              <a:buChar char="Ø"/>
              <a:defRPr sz="16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Arial" charset="0"/>
                <a:ea typeface="+mn-ea"/>
                <a:cs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ea typeface="+mn-ea"/>
                <a:cs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ea typeface="+mn-ea"/>
                <a:cs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ea typeface="+mn-ea"/>
                <a:cs typeface="Arial" charset="0"/>
              </a:defRPr>
            </a:lvl9pPr>
          </a:lstStyle>
          <a:p>
            <a:pPr marL="0" indent="0">
              <a:buFont typeface="Wingdings" charset="2"/>
              <a:buNone/>
            </a:pPr>
            <a:r>
              <a:rPr lang="it-IT" kern="0">
                <a:solidFill>
                  <a:schemeClr val="accent1">
                    <a:lumMod val="50000"/>
                  </a:schemeClr>
                </a:solidFill>
              </a:rPr>
              <a:t>Activity 2.1.1</a:t>
            </a:r>
            <a:endParaRPr lang="en-GB" kern="0">
              <a:solidFill>
                <a:schemeClr val="accent1">
                  <a:lumMod val="50000"/>
                </a:schemeClr>
              </a:solidFill>
            </a:endParaRPr>
          </a:p>
        </p:txBody>
      </p:sp>
      <p:sp>
        <p:nvSpPr>
          <p:cNvPr id="17" name="Content Placeholder 2"/>
          <p:cNvSpPr txBox="1">
            <a:spLocks/>
          </p:cNvSpPr>
          <p:nvPr/>
        </p:nvSpPr>
        <p:spPr>
          <a:xfrm>
            <a:off x="4061235" y="5544549"/>
            <a:ext cx="1512168" cy="432048"/>
          </a:xfrm>
          <a:prstGeom prst="rect">
            <a:avLst/>
          </a:prstGeom>
        </p:spPr>
        <p:txBody>
          <a:bodyPr/>
          <a:lstStyle>
            <a:lvl1pPr marL="342900" indent="-342900" algn="l" rtl="0" eaLnBrk="1" fontAlgn="base" hangingPunct="1">
              <a:spcBef>
                <a:spcPct val="20000"/>
              </a:spcBef>
              <a:spcAft>
                <a:spcPct val="0"/>
              </a:spcAft>
              <a:buClr>
                <a:srgbClr val="82A8B6"/>
              </a:buClr>
              <a:buFont typeface="Wingdings" charset="2"/>
              <a:buChar char="§"/>
              <a:defRPr sz="20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lr>
                <a:srgbClr val="82A8B6"/>
              </a:buClr>
              <a:buSzPct val="120000"/>
              <a:buChar char="•"/>
              <a:defRPr sz="18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Clr>
                <a:srgbClr val="82A8B6"/>
              </a:buClr>
              <a:buSzPct val="80000"/>
              <a:buFont typeface="Wingdings" charset="2"/>
              <a:buChar char="Ø"/>
              <a:defRPr sz="16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Arial" charset="0"/>
                <a:ea typeface="+mn-ea"/>
                <a:cs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ea typeface="+mn-ea"/>
                <a:cs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ea typeface="+mn-ea"/>
                <a:cs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ea typeface="+mn-ea"/>
                <a:cs typeface="Arial" charset="0"/>
              </a:defRPr>
            </a:lvl9pPr>
          </a:lstStyle>
          <a:p>
            <a:pPr marL="0" indent="0">
              <a:buFont typeface="Wingdings" charset="2"/>
              <a:buNone/>
            </a:pPr>
            <a:r>
              <a:rPr lang="it-IT" kern="0">
                <a:solidFill>
                  <a:schemeClr val="accent1">
                    <a:lumMod val="50000"/>
                  </a:schemeClr>
                </a:solidFill>
              </a:rPr>
              <a:t>Activity 2.2.1</a:t>
            </a:r>
            <a:endParaRPr lang="en-GB" kern="0">
              <a:solidFill>
                <a:schemeClr val="accent1">
                  <a:lumMod val="50000"/>
                </a:schemeClr>
              </a:solidFill>
            </a:endParaRPr>
          </a:p>
        </p:txBody>
      </p:sp>
      <p:sp>
        <p:nvSpPr>
          <p:cNvPr id="18" name="Content Placeholder 2"/>
          <p:cNvSpPr txBox="1">
            <a:spLocks/>
          </p:cNvSpPr>
          <p:nvPr/>
        </p:nvSpPr>
        <p:spPr>
          <a:xfrm>
            <a:off x="5113144" y="5566026"/>
            <a:ext cx="1512168" cy="432048"/>
          </a:xfrm>
          <a:prstGeom prst="rect">
            <a:avLst/>
          </a:prstGeom>
        </p:spPr>
        <p:txBody>
          <a:bodyPr/>
          <a:lstStyle>
            <a:lvl1pPr marL="342900" indent="-342900" algn="l" rtl="0" eaLnBrk="1" fontAlgn="base" hangingPunct="1">
              <a:spcBef>
                <a:spcPct val="20000"/>
              </a:spcBef>
              <a:spcAft>
                <a:spcPct val="0"/>
              </a:spcAft>
              <a:buClr>
                <a:srgbClr val="82A8B6"/>
              </a:buClr>
              <a:buFont typeface="Wingdings" charset="2"/>
              <a:buChar char="§"/>
              <a:defRPr sz="20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lr>
                <a:srgbClr val="82A8B6"/>
              </a:buClr>
              <a:buSzPct val="120000"/>
              <a:buChar char="•"/>
              <a:defRPr sz="18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Clr>
                <a:srgbClr val="82A8B6"/>
              </a:buClr>
              <a:buSzPct val="80000"/>
              <a:buFont typeface="Wingdings" charset="2"/>
              <a:buChar char="Ø"/>
              <a:defRPr sz="16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Arial" charset="0"/>
                <a:ea typeface="+mn-ea"/>
                <a:cs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ea typeface="+mn-ea"/>
                <a:cs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ea typeface="+mn-ea"/>
                <a:cs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ea typeface="+mn-ea"/>
                <a:cs typeface="Arial" charset="0"/>
              </a:defRPr>
            </a:lvl9pPr>
          </a:lstStyle>
          <a:p>
            <a:pPr marL="0" indent="0">
              <a:buFont typeface="Wingdings" charset="2"/>
              <a:buNone/>
            </a:pPr>
            <a:r>
              <a:rPr lang="it-IT" kern="0">
                <a:solidFill>
                  <a:schemeClr val="accent1">
                    <a:lumMod val="50000"/>
                  </a:schemeClr>
                </a:solidFill>
              </a:rPr>
              <a:t>Activity 2.2.2</a:t>
            </a:r>
            <a:endParaRPr lang="en-GB" kern="0">
              <a:solidFill>
                <a:schemeClr val="accent1">
                  <a:lumMod val="50000"/>
                </a:schemeClr>
              </a:solidFill>
            </a:endParaRPr>
          </a:p>
        </p:txBody>
      </p:sp>
      <p:sp>
        <p:nvSpPr>
          <p:cNvPr id="19" name="Content Placeholder 2"/>
          <p:cNvSpPr txBox="1">
            <a:spLocks/>
          </p:cNvSpPr>
          <p:nvPr/>
        </p:nvSpPr>
        <p:spPr>
          <a:xfrm>
            <a:off x="6527255" y="5549016"/>
            <a:ext cx="1512168" cy="432048"/>
          </a:xfrm>
          <a:prstGeom prst="rect">
            <a:avLst/>
          </a:prstGeom>
        </p:spPr>
        <p:txBody>
          <a:bodyPr/>
          <a:lstStyle>
            <a:lvl1pPr marL="342900" indent="-342900" algn="l" rtl="0" eaLnBrk="1" fontAlgn="base" hangingPunct="1">
              <a:spcBef>
                <a:spcPct val="20000"/>
              </a:spcBef>
              <a:spcAft>
                <a:spcPct val="0"/>
              </a:spcAft>
              <a:buClr>
                <a:srgbClr val="82A8B6"/>
              </a:buClr>
              <a:buFont typeface="Wingdings" charset="2"/>
              <a:buChar char="§"/>
              <a:defRPr sz="20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lr>
                <a:srgbClr val="82A8B6"/>
              </a:buClr>
              <a:buSzPct val="120000"/>
              <a:buChar char="•"/>
              <a:defRPr sz="18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Clr>
                <a:srgbClr val="82A8B6"/>
              </a:buClr>
              <a:buSzPct val="80000"/>
              <a:buFont typeface="Wingdings" charset="2"/>
              <a:buChar char="Ø"/>
              <a:defRPr sz="16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Arial" charset="0"/>
                <a:ea typeface="+mn-ea"/>
                <a:cs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ea typeface="+mn-ea"/>
                <a:cs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ea typeface="+mn-ea"/>
                <a:cs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ea typeface="+mn-ea"/>
                <a:cs typeface="Arial" charset="0"/>
              </a:defRPr>
            </a:lvl9pPr>
          </a:lstStyle>
          <a:p>
            <a:pPr marL="0" indent="0">
              <a:buFont typeface="Wingdings" charset="2"/>
              <a:buNone/>
            </a:pPr>
            <a:r>
              <a:rPr lang="it-IT" kern="0">
                <a:solidFill>
                  <a:schemeClr val="accent5"/>
                </a:solidFill>
              </a:rPr>
              <a:t>Activity 3.1.1</a:t>
            </a:r>
            <a:endParaRPr lang="en-GB" kern="0">
              <a:solidFill>
                <a:schemeClr val="accent5"/>
              </a:solidFill>
            </a:endParaRPr>
          </a:p>
        </p:txBody>
      </p:sp>
      <p:sp>
        <p:nvSpPr>
          <p:cNvPr id="20" name="Content Placeholder 2"/>
          <p:cNvSpPr txBox="1">
            <a:spLocks/>
          </p:cNvSpPr>
          <p:nvPr/>
        </p:nvSpPr>
        <p:spPr>
          <a:xfrm>
            <a:off x="7592112" y="5530284"/>
            <a:ext cx="1512168" cy="432048"/>
          </a:xfrm>
          <a:prstGeom prst="rect">
            <a:avLst/>
          </a:prstGeom>
        </p:spPr>
        <p:txBody>
          <a:bodyPr/>
          <a:lstStyle>
            <a:lvl1pPr marL="342900" indent="-342900" algn="l" rtl="0" eaLnBrk="1" fontAlgn="base" hangingPunct="1">
              <a:spcBef>
                <a:spcPct val="20000"/>
              </a:spcBef>
              <a:spcAft>
                <a:spcPct val="0"/>
              </a:spcAft>
              <a:buClr>
                <a:srgbClr val="82A8B6"/>
              </a:buClr>
              <a:buFont typeface="Wingdings" charset="2"/>
              <a:buChar char="§"/>
              <a:defRPr sz="20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lr>
                <a:srgbClr val="82A8B6"/>
              </a:buClr>
              <a:buSzPct val="120000"/>
              <a:buChar char="•"/>
              <a:defRPr sz="18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Clr>
                <a:srgbClr val="82A8B6"/>
              </a:buClr>
              <a:buSzPct val="80000"/>
              <a:buFont typeface="Wingdings" charset="2"/>
              <a:buChar char="Ø"/>
              <a:defRPr sz="16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Arial" charset="0"/>
                <a:ea typeface="+mn-ea"/>
                <a:cs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ea typeface="+mn-ea"/>
                <a:cs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ea typeface="+mn-ea"/>
                <a:cs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ea typeface="+mn-ea"/>
                <a:cs typeface="Arial" charset="0"/>
              </a:defRPr>
            </a:lvl9pPr>
          </a:lstStyle>
          <a:p>
            <a:pPr marL="0" indent="0">
              <a:buFont typeface="Wingdings" charset="2"/>
              <a:buNone/>
            </a:pPr>
            <a:r>
              <a:rPr lang="it-IT" kern="0">
                <a:solidFill>
                  <a:schemeClr val="accent5"/>
                </a:solidFill>
              </a:rPr>
              <a:t>Activity 3.2.1</a:t>
            </a:r>
            <a:endParaRPr lang="en-GB" kern="0">
              <a:solidFill>
                <a:schemeClr val="accent5"/>
              </a:solidFill>
            </a:endParaRPr>
          </a:p>
        </p:txBody>
      </p:sp>
    </p:spTree>
    <p:custDataLst>
      <p:tags r:id="rId1"/>
    </p:custDataLst>
    <p:extLst>
      <p:ext uri="{BB962C8B-B14F-4D97-AF65-F5344CB8AC3E}">
        <p14:creationId xmlns:p14="http://schemas.microsoft.com/office/powerpoint/2010/main" val="26004698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4C002-0712-BD2A-5B3D-6B937D82E793}"/>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17E893C4-AAD9-6DAC-041C-08C3A621F415}"/>
              </a:ext>
            </a:extLst>
          </p:cNvPr>
          <p:cNvPicPr>
            <a:picLocks noGrp="1" noChangeAspect="1"/>
          </p:cNvPicPr>
          <p:nvPr>
            <p:ph sz="quarter" idx="13"/>
          </p:nvPr>
        </p:nvPicPr>
        <p:blipFill>
          <a:blip r:embed="rId2"/>
          <a:stretch>
            <a:fillRect/>
          </a:stretch>
        </p:blipFill>
        <p:spPr>
          <a:xfrm>
            <a:off x="286521" y="10626"/>
            <a:ext cx="8418813" cy="6229729"/>
          </a:xfrm>
        </p:spPr>
      </p:pic>
    </p:spTree>
    <p:extLst>
      <p:ext uri="{BB962C8B-B14F-4D97-AF65-F5344CB8AC3E}">
        <p14:creationId xmlns:p14="http://schemas.microsoft.com/office/powerpoint/2010/main" val="36453812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136" y="217012"/>
            <a:ext cx="8966376" cy="720080"/>
          </a:xfrm>
        </p:spPr>
        <p:txBody>
          <a:bodyPr/>
          <a:lstStyle/>
          <a:p>
            <a:r>
              <a:rPr lang="it-IT" sz="2500" err="1"/>
              <a:t>Example</a:t>
            </a:r>
            <a:r>
              <a:rPr lang="it-IT" sz="2500"/>
              <a:t> </a:t>
            </a:r>
            <a:endParaRPr lang="en-GB" sz="2500"/>
          </a:p>
        </p:txBody>
      </p:sp>
      <p:sp>
        <p:nvSpPr>
          <p:cNvPr id="4" name="Content Placeholder 2"/>
          <p:cNvSpPr txBox="1">
            <a:spLocks/>
          </p:cNvSpPr>
          <p:nvPr/>
        </p:nvSpPr>
        <p:spPr>
          <a:xfrm>
            <a:off x="3383868" y="1486258"/>
            <a:ext cx="2304256" cy="432048"/>
          </a:xfrm>
          <a:prstGeom prst="rect">
            <a:avLst/>
          </a:prstGeom>
        </p:spPr>
        <p:txBody>
          <a:bodyPr/>
          <a:lstStyle>
            <a:lvl1pPr marL="342900" indent="-342900" algn="l" rtl="0" eaLnBrk="1" fontAlgn="base" hangingPunct="1">
              <a:spcBef>
                <a:spcPct val="20000"/>
              </a:spcBef>
              <a:spcAft>
                <a:spcPct val="0"/>
              </a:spcAft>
              <a:buClr>
                <a:srgbClr val="82A8B6"/>
              </a:buClr>
              <a:buFont typeface="Wingdings" charset="2"/>
              <a:buChar char="§"/>
              <a:defRPr sz="20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lr>
                <a:srgbClr val="82A8B6"/>
              </a:buClr>
              <a:buSzPct val="120000"/>
              <a:buChar char="•"/>
              <a:defRPr sz="18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Clr>
                <a:srgbClr val="82A8B6"/>
              </a:buClr>
              <a:buSzPct val="80000"/>
              <a:buFont typeface="Wingdings" charset="2"/>
              <a:buChar char="Ø"/>
              <a:defRPr sz="16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Arial" charset="0"/>
                <a:ea typeface="+mn-ea"/>
                <a:cs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ea typeface="+mn-ea"/>
                <a:cs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ea typeface="+mn-ea"/>
                <a:cs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ea typeface="+mn-ea"/>
                <a:cs typeface="Arial" charset="0"/>
              </a:defRPr>
            </a:lvl9pPr>
          </a:lstStyle>
          <a:p>
            <a:pPr marL="0" indent="0">
              <a:buFont typeface="Wingdings" charset="2"/>
              <a:buNone/>
            </a:pPr>
            <a:r>
              <a:rPr lang="it-IT" b="1" kern="0" err="1">
                <a:solidFill>
                  <a:srgbClr val="C00000"/>
                </a:solidFill>
              </a:rPr>
              <a:t>Overarching</a:t>
            </a:r>
            <a:r>
              <a:rPr lang="it-IT" b="1" kern="0">
                <a:solidFill>
                  <a:srgbClr val="C00000"/>
                </a:solidFill>
              </a:rPr>
              <a:t> goal</a:t>
            </a:r>
            <a:endParaRPr lang="en-GB" b="1" kern="0">
              <a:solidFill>
                <a:srgbClr val="C00000"/>
              </a:solidFill>
            </a:endParaRPr>
          </a:p>
        </p:txBody>
      </p:sp>
      <p:sp>
        <p:nvSpPr>
          <p:cNvPr id="8" name="TextBox 7"/>
          <p:cNvSpPr txBox="1"/>
          <p:nvPr/>
        </p:nvSpPr>
        <p:spPr bwMode="auto">
          <a:xfrm>
            <a:off x="3463342" y="2456953"/>
            <a:ext cx="2376264" cy="738664"/>
          </a:xfrm>
          <a:prstGeom prst="rect">
            <a:avLst/>
          </a:prstGeom>
          <a:solidFill>
            <a:schemeClr val="accent2">
              <a:lumMod val="40000"/>
              <a:lumOff val="60000"/>
            </a:schemeClr>
          </a:solidFill>
          <a:ln w="9525">
            <a:noFill/>
            <a:miter lim="800000"/>
            <a:headEnd/>
            <a:tailEnd/>
          </a:ln>
          <a:effectLst/>
        </p:spPr>
        <p:txBody>
          <a:bodyPr wrap="square" rtlCol="0" anchor="ctr">
            <a:spAutoFit/>
          </a:bodyPr>
          <a:lstStyle/>
          <a:p>
            <a:pPr algn="ctr" eaLnBrk="1" hangingPunct="1"/>
            <a:r>
              <a:rPr lang="it-IT" sz="1400" b="1" i="0" noProof="0" err="1">
                <a:solidFill>
                  <a:srgbClr val="B11B86"/>
                </a:solidFill>
                <a:cs typeface="Arial" charset="0"/>
              </a:rPr>
              <a:t>Increase</a:t>
            </a:r>
            <a:r>
              <a:rPr lang="it-IT" sz="1400" b="1" i="0" noProof="0">
                <a:solidFill>
                  <a:srgbClr val="B11B86"/>
                </a:solidFill>
                <a:cs typeface="Arial" charset="0"/>
              </a:rPr>
              <a:t> </a:t>
            </a:r>
            <a:r>
              <a:rPr lang="it-IT" sz="1400" b="1">
                <a:solidFill>
                  <a:srgbClr val="B11B86"/>
                </a:solidFill>
              </a:rPr>
              <a:t>the </a:t>
            </a:r>
            <a:r>
              <a:rPr lang="it-IT" sz="1400" b="1" err="1">
                <a:solidFill>
                  <a:srgbClr val="B11B86"/>
                </a:solidFill>
              </a:rPr>
              <a:t>representativeness</a:t>
            </a:r>
            <a:r>
              <a:rPr lang="it-IT" sz="1400" b="1">
                <a:solidFill>
                  <a:srgbClr val="B11B86"/>
                </a:solidFill>
              </a:rPr>
              <a:t> of the </a:t>
            </a:r>
            <a:r>
              <a:rPr lang="it-IT" sz="1400" b="1" err="1">
                <a:solidFill>
                  <a:srgbClr val="B11B86"/>
                </a:solidFill>
              </a:rPr>
              <a:t>organization</a:t>
            </a:r>
            <a:endParaRPr lang="en-GB" sz="1400" b="1" i="0" noProof="0">
              <a:solidFill>
                <a:srgbClr val="B11B86"/>
              </a:solidFill>
              <a:cs typeface="Arial" charset="0"/>
            </a:endParaRPr>
          </a:p>
        </p:txBody>
      </p:sp>
      <p:sp>
        <p:nvSpPr>
          <p:cNvPr id="12" name="Rectangle 11"/>
          <p:cNvSpPr/>
          <p:nvPr/>
        </p:nvSpPr>
        <p:spPr>
          <a:xfrm>
            <a:off x="6516216" y="2446063"/>
            <a:ext cx="2322054" cy="1800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400" b="1">
                <a:solidFill>
                  <a:schemeClr val="tx1"/>
                </a:solidFill>
                <a:latin typeface="Arial" panose="020B0604020202020204" pitchFamily="34" charset="0"/>
                <a:cs typeface="Arial" panose="020B0604020202020204" pitchFamily="34" charset="0"/>
              </a:rPr>
              <a:t>Targets</a:t>
            </a:r>
          </a:p>
          <a:p>
            <a:pPr algn="ctr"/>
            <a:r>
              <a:rPr lang="it-IT" sz="1400" err="1">
                <a:solidFill>
                  <a:schemeClr val="tx1"/>
                </a:solidFill>
                <a:latin typeface="Arial" panose="020B0604020202020204" pitchFamily="34" charset="0"/>
                <a:cs typeface="Arial" panose="020B0604020202020204" pitchFamily="34" charset="0"/>
              </a:rPr>
              <a:t>Have</a:t>
            </a:r>
            <a:r>
              <a:rPr lang="it-IT" sz="1400">
                <a:solidFill>
                  <a:schemeClr val="tx1"/>
                </a:solidFill>
                <a:latin typeface="Arial" panose="020B0604020202020204" pitchFamily="34" charset="0"/>
                <a:cs typeface="Arial" panose="020B0604020202020204" pitchFamily="34" charset="0"/>
              </a:rPr>
              <a:t> 1500 </a:t>
            </a:r>
            <a:r>
              <a:rPr lang="it-IT" sz="1400" err="1">
                <a:solidFill>
                  <a:schemeClr val="tx1"/>
                </a:solidFill>
                <a:latin typeface="Arial" panose="020B0604020202020204" pitchFamily="34" charset="0"/>
                <a:cs typeface="Arial" panose="020B0604020202020204" pitchFamily="34" charset="0"/>
              </a:rPr>
              <a:t>members</a:t>
            </a:r>
            <a:r>
              <a:rPr lang="it-IT" sz="1400">
                <a:solidFill>
                  <a:schemeClr val="tx1"/>
                </a:solidFill>
                <a:latin typeface="Arial" panose="020B0604020202020204" pitchFamily="34" charset="0"/>
                <a:cs typeface="Arial" panose="020B0604020202020204" pitchFamily="34" charset="0"/>
              </a:rPr>
              <a:t> and </a:t>
            </a:r>
            <a:r>
              <a:rPr lang="it-IT" sz="1400" err="1">
                <a:solidFill>
                  <a:schemeClr val="tx1"/>
                </a:solidFill>
                <a:latin typeface="Arial" panose="020B0604020202020204" pitchFamily="34" charset="0"/>
                <a:cs typeface="Arial" panose="020B0604020202020204" pitchFamily="34" charset="0"/>
              </a:rPr>
              <a:t>represent</a:t>
            </a:r>
            <a:r>
              <a:rPr lang="it-IT" sz="1400">
                <a:solidFill>
                  <a:schemeClr val="tx1"/>
                </a:solidFill>
                <a:latin typeface="Arial" panose="020B0604020202020204" pitchFamily="34" charset="0"/>
                <a:cs typeface="Arial" panose="020B0604020202020204" pitchFamily="34" charset="0"/>
              </a:rPr>
              <a:t> 20% of the private </a:t>
            </a:r>
            <a:r>
              <a:rPr lang="it-IT" sz="1400" err="1">
                <a:solidFill>
                  <a:schemeClr val="tx1"/>
                </a:solidFill>
                <a:latin typeface="Arial" panose="020B0604020202020204" pitchFamily="34" charset="0"/>
                <a:cs typeface="Arial" panose="020B0604020202020204" pitchFamily="34" charset="0"/>
              </a:rPr>
              <a:t>sector</a:t>
            </a:r>
            <a:r>
              <a:rPr lang="it-IT" sz="1400">
                <a:solidFill>
                  <a:schemeClr val="tx1"/>
                </a:solidFill>
                <a:latin typeface="Arial" panose="020B0604020202020204" pitchFamily="34" charset="0"/>
                <a:cs typeface="Arial" panose="020B0604020202020204" pitchFamily="34" charset="0"/>
              </a:rPr>
              <a:t> </a:t>
            </a:r>
            <a:r>
              <a:rPr lang="it-IT" sz="1400" err="1">
                <a:solidFill>
                  <a:schemeClr val="tx1"/>
                </a:solidFill>
                <a:latin typeface="Arial" panose="020B0604020202020204" pitchFamily="34" charset="0"/>
                <a:cs typeface="Arial" panose="020B0604020202020204" pitchFamily="34" charset="0"/>
              </a:rPr>
              <a:t>employment</a:t>
            </a:r>
            <a:r>
              <a:rPr lang="it-IT" sz="1400">
                <a:solidFill>
                  <a:schemeClr val="tx1"/>
                </a:solidFill>
                <a:latin typeface="Arial" panose="020B0604020202020204" pitchFamily="34" charset="0"/>
                <a:cs typeface="Arial" panose="020B0604020202020204" pitchFamily="34" charset="0"/>
              </a:rPr>
              <a:t>, 40% of the </a:t>
            </a:r>
            <a:r>
              <a:rPr lang="it-IT" sz="1400" err="1">
                <a:solidFill>
                  <a:schemeClr val="tx1"/>
                </a:solidFill>
                <a:latin typeface="Arial" panose="020B0604020202020204" pitchFamily="34" charset="0"/>
                <a:cs typeface="Arial" panose="020B0604020202020204" pitchFamily="34" charset="0"/>
              </a:rPr>
              <a:t>total</a:t>
            </a:r>
            <a:r>
              <a:rPr lang="it-IT" sz="1400">
                <a:solidFill>
                  <a:schemeClr val="tx1"/>
                </a:solidFill>
                <a:latin typeface="Arial" panose="020B0604020202020204" pitchFamily="34" charset="0"/>
                <a:cs typeface="Arial" panose="020B0604020202020204" pitchFamily="34" charset="0"/>
              </a:rPr>
              <a:t> </a:t>
            </a:r>
            <a:r>
              <a:rPr lang="it-IT" sz="1400" err="1">
                <a:solidFill>
                  <a:schemeClr val="tx1"/>
                </a:solidFill>
                <a:latin typeface="Arial" panose="020B0604020202020204" pitchFamily="34" charset="0"/>
                <a:cs typeface="Arial" panose="020B0604020202020204" pitchFamily="34" charset="0"/>
              </a:rPr>
              <a:t>income</a:t>
            </a:r>
            <a:r>
              <a:rPr lang="it-IT" sz="1400">
                <a:solidFill>
                  <a:schemeClr val="tx1"/>
                </a:solidFill>
                <a:latin typeface="Arial" panose="020B0604020202020204" pitchFamily="34" charset="0"/>
                <a:cs typeface="Arial" panose="020B0604020202020204" pitchFamily="34" charset="0"/>
              </a:rPr>
              <a:t> </a:t>
            </a:r>
            <a:r>
              <a:rPr lang="it-IT" sz="1400" err="1">
                <a:solidFill>
                  <a:schemeClr val="tx1"/>
                </a:solidFill>
                <a:latin typeface="Arial" panose="020B0604020202020204" pitchFamily="34" charset="0"/>
                <a:cs typeface="Arial" panose="020B0604020202020204" pitchFamily="34" charset="0"/>
              </a:rPr>
              <a:t>derived</a:t>
            </a:r>
            <a:r>
              <a:rPr lang="it-IT" sz="1400">
                <a:solidFill>
                  <a:schemeClr val="tx1"/>
                </a:solidFill>
                <a:latin typeface="Arial" panose="020B0604020202020204" pitchFamily="34" charset="0"/>
                <a:cs typeface="Arial" panose="020B0604020202020204" pitchFamily="34" charset="0"/>
              </a:rPr>
              <a:t> from </a:t>
            </a:r>
            <a:r>
              <a:rPr lang="it-IT" sz="1400" err="1">
                <a:solidFill>
                  <a:schemeClr val="tx1"/>
                </a:solidFill>
                <a:latin typeface="Arial" panose="020B0604020202020204" pitchFamily="34" charset="0"/>
                <a:cs typeface="Arial" panose="020B0604020202020204" pitchFamily="34" charset="0"/>
              </a:rPr>
              <a:t>membership</a:t>
            </a:r>
            <a:r>
              <a:rPr lang="it-IT" sz="1400">
                <a:solidFill>
                  <a:schemeClr val="tx1"/>
                </a:solidFill>
                <a:latin typeface="Arial" panose="020B0604020202020204" pitchFamily="34" charset="0"/>
                <a:cs typeface="Arial" panose="020B0604020202020204" pitchFamily="34" charset="0"/>
              </a:rPr>
              <a:t> </a:t>
            </a:r>
            <a:r>
              <a:rPr lang="it-IT" sz="1400" err="1">
                <a:solidFill>
                  <a:schemeClr val="tx1"/>
                </a:solidFill>
                <a:latin typeface="Arial" panose="020B0604020202020204" pitchFamily="34" charset="0"/>
                <a:cs typeface="Arial" panose="020B0604020202020204" pitchFamily="34" charset="0"/>
              </a:rPr>
              <a:t>fees</a:t>
            </a:r>
            <a:r>
              <a:rPr lang="it-IT" sz="1400">
                <a:solidFill>
                  <a:schemeClr val="tx1"/>
                </a:solidFill>
                <a:latin typeface="Arial" panose="020B0604020202020204" pitchFamily="34" charset="0"/>
                <a:cs typeface="Arial" panose="020B0604020202020204" pitchFamily="34" charset="0"/>
              </a:rPr>
              <a:t> </a:t>
            </a:r>
            <a:endParaRPr lang="en-GB" sz="1400">
              <a:solidFill>
                <a:schemeClr val="tx1"/>
              </a:solidFill>
              <a:latin typeface="Arial" panose="020B0604020202020204" pitchFamily="34" charset="0"/>
              <a:cs typeface="Arial" panose="020B0604020202020204" pitchFamily="34" charset="0"/>
            </a:endParaRPr>
          </a:p>
        </p:txBody>
      </p:sp>
      <p:sp>
        <p:nvSpPr>
          <p:cNvPr id="13" name="Content Placeholder 12"/>
          <p:cNvSpPr>
            <a:spLocks noGrp="1"/>
          </p:cNvSpPr>
          <p:nvPr>
            <p:ph sz="quarter" idx="13"/>
          </p:nvPr>
        </p:nvSpPr>
        <p:spPr>
          <a:xfrm>
            <a:off x="189206" y="2390844"/>
            <a:ext cx="2708608" cy="191063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indent="0" algn="ctr">
              <a:buNone/>
            </a:pPr>
            <a:r>
              <a:rPr lang="it-IT" sz="1400" b="1"/>
              <a:t>Baseline</a:t>
            </a:r>
          </a:p>
          <a:p>
            <a:pPr marL="0" indent="0" algn="ctr">
              <a:buNone/>
            </a:pPr>
            <a:r>
              <a:rPr lang="it-IT" sz="1400"/>
              <a:t>1000 </a:t>
            </a:r>
            <a:r>
              <a:rPr lang="it-IT" sz="1400" err="1"/>
              <a:t>members</a:t>
            </a:r>
            <a:r>
              <a:rPr lang="it-IT" sz="1400"/>
              <a:t>, no data on </a:t>
            </a:r>
            <a:r>
              <a:rPr lang="it-IT" sz="1400" err="1"/>
              <a:t>representation</a:t>
            </a:r>
            <a:r>
              <a:rPr lang="it-IT" sz="1400"/>
              <a:t> of the private </a:t>
            </a:r>
            <a:r>
              <a:rPr lang="it-IT" sz="1400" err="1"/>
              <a:t>sector</a:t>
            </a:r>
            <a:r>
              <a:rPr lang="it-IT" sz="1400"/>
              <a:t> </a:t>
            </a:r>
            <a:r>
              <a:rPr lang="it-IT" sz="1400" err="1"/>
              <a:t>employment</a:t>
            </a:r>
            <a:r>
              <a:rPr lang="it-IT" sz="1400"/>
              <a:t>, 30% of the </a:t>
            </a:r>
            <a:r>
              <a:rPr lang="it-IT" sz="1400" err="1"/>
              <a:t>total</a:t>
            </a:r>
            <a:r>
              <a:rPr lang="it-IT" sz="1400"/>
              <a:t> </a:t>
            </a:r>
            <a:r>
              <a:rPr lang="it-IT" sz="1400" err="1"/>
              <a:t>income</a:t>
            </a:r>
            <a:r>
              <a:rPr lang="it-IT" sz="1400"/>
              <a:t> </a:t>
            </a:r>
            <a:r>
              <a:rPr lang="it-IT" sz="1400" err="1"/>
              <a:t>derived</a:t>
            </a:r>
            <a:r>
              <a:rPr lang="it-IT" sz="1400"/>
              <a:t> from </a:t>
            </a:r>
            <a:r>
              <a:rPr lang="it-IT" sz="1400" err="1"/>
              <a:t>membership</a:t>
            </a:r>
            <a:r>
              <a:rPr lang="it-IT" sz="1400"/>
              <a:t> </a:t>
            </a:r>
            <a:r>
              <a:rPr lang="it-IT" sz="1400" err="1"/>
              <a:t>fees</a:t>
            </a:r>
            <a:r>
              <a:rPr lang="it-IT" sz="1400"/>
              <a:t> </a:t>
            </a:r>
            <a:endParaRPr lang="en-GB" sz="1400"/>
          </a:p>
        </p:txBody>
      </p:sp>
      <p:pic>
        <p:nvPicPr>
          <p:cNvPr id="14" name="Picture 13"/>
          <p:cNvPicPr>
            <a:picLocks noChangeAspect="1"/>
          </p:cNvPicPr>
          <p:nvPr/>
        </p:nvPicPr>
        <p:blipFill>
          <a:blip r:embed="rId3"/>
          <a:stretch>
            <a:fillRect/>
          </a:stretch>
        </p:blipFill>
        <p:spPr>
          <a:xfrm>
            <a:off x="189206" y="4451687"/>
            <a:ext cx="8176472" cy="702038"/>
          </a:xfrm>
          <a:prstGeom prst="rect">
            <a:avLst/>
          </a:prstGeom>
        </p:spPr>
      </p:pic>
      <p:sp>
        <p:nvSpPr>
          <p:cNvPr id="15" name="Rectangle 14"/>
          <p:cNvSpPr/>
          <p:nvPr/>
        </p:nvSpPr>
        <p:spPr>
          <a:xfrm>
            <a:off x="1907704" y="5231529"/>
            <a:ext cx="2322054" cy="148942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400" b="1" err="1">
                <a:solidFill>
                  <a:schemeClr val="tx1"/>
                </a:solidFill>
                <a:latin typeface="Arial" panose="020B0604020202020204" pitchFamily="34" charset="0"/>
                <a:cs typeface="Arial" panose="020B0604020202020204" pitchFamily="34" charset="0"/>
              </a:rPr>
              <a:t>Milestone</a:t>
            </a:r>
            <a:r>
              <a:rPr lang="it-IT" sz="1400" b="1">
                <a:solidFill>
                  <a:schemeClr val="tx1"/>
                </a:solidFill>
                <a:latin typeface="Arial" panose="020B0604020202020204" pitchFamily="34" charset="0"/>
                <a:cs typeface="Arial" panose="020B0604020202020204" pitchFamily="34" charset="0"/>
              </a:rPr>
              <a:t> end </a:t>
            </a:r>
            <a:r>
              <a:rPr lang="it-IT" sz="1400" b="1" err="1">
                <a:solidFill>
                  <a:schemeClr val="tx1"/>
                </a:solidFill>
                <a:latin typeface="Arial" panose="020B0604020202020204" pitchFamily="34" charset="0"/>
                <a:cs typeface="Arial" panose="020B0604020202020204" pitchFamily="34" charset="0"/>
              </a:rPr>
              <a:t>year</a:t>
            </a:r>
            <a:r>
              <a:rPr lang="it-IT" sz="1400" b="1">
                <a:solidFill>
                  <a:schemeClr val="tx1"/>
                </a:solidFill>
                <a:latin typeface="Arial" panose="020B0604020202020204" pitchFamily="34" charset="0"/>
                <a:cs typeface="Arial" panose="020B0604020202020204" pitchFamily="34" charset="0"/>
              </a:rPr>
              <a:t> 1 </a:t>
            </a:r>
            <a:r>
              <a:rPr lang="it-IT" sz="1400" err="1">
                <a:solidFill>
                  <a:schemeClr val="tx1"/>
                </a:solidFill>
                <a:latin typeface="Arial" panose="020B0604020202020204" pitchFamily="34" charset="0"/>
                <a:cs typeface="Arial" panose="020B0604020202020204" pitchFamily="34" charset="0"/>
              </a:rPr>
              <a:t>Have</a:t>
            </a:r>
            <a:r>
              <a:rPr lang="it-IT" sz="1400">
                <a:solidFill>
                  <a:schemeClr val="tx1"/>
                </a:solidFill>
                <a:latin typeface="Arial" panose="020B0604020202020204" pitchFamily="34" charset="0"/>
                <a:cs typeface="Arial" panose="020B0604020202020204" pitchFamily="34" charset="0"/>
              </a:rPr>
              <a:t> 1200 </a:t>
            </a:r>
            <a:r>
              <a:rPr lang="it-IT" sz="1400" err="1">
                <a:solidFill>
                  <a:schemeClr val="tx1"/>
                </a:solidFill>
                <a:latin typeface="Arial" panose="020B0604020202020204" pitchFamily="34" charset="0"/>
                <a:cs typeface="Arial" panose="020B0604020202020204" pitchFamily="34" charset="0"/>
              </a:rPr>
              <a:t>members</a:t>
            </a:r>
            <a:r>
              <a:rPr lang="it-IT" sz="1400">
                <a:solidFill>
                  <a:schemeClr val="tx1"/>
                </a:solidFill>
                <a:latin typeface="Arial" panose="020B0604020202020204" pitchFamily="34" charset="0"/>
                <a:cs typeface="Arial" panose="020B0604020202020204" pitchFamily="34" charset="0"/>
              </a:rPr>
              <a:t>, no data on </a:t>
            </a:r>
            <a:r>
              <a:rPr lang="it-IT" sz="1400" err="1">
                <a:solidFill>
                  <a:schemeClr val="tx1"/>
                </a:solidFill>
                <a:latin typeface="Arial" panose="020B0604020202020204" pitchFamily="34" charset="0"/>
                <a:cs typeface="Arial" panose="020B0604020202020204" pitchFamily="34" charset="0"/>
              </a:rPr>
              <a:t>employment</a:t>
            </a:r>
            <a:r>
              <a:rPr lang="it-IT" sz="1400">
                <a:solidFill>
                  <a:schemeClr val="tx1"/>
                </a:solidFill>
                <a:latin typeface="Arial" panose="020B0604020202020204" pitchFamily="34" charset="0"/>
                <a:cs typeface="Arial" panose="020B0604020202020204" pitchFamily="34" charset="0"/>
              </a:rPr>
              <a:t> and 34% of the </a:t>
            </a:r>
            <a:r>
              <a:rPr lang="it-IT" sz="1400" err="1">
                <a:solidFill>
                  <a:schemeClr val="tx1"/>
                </a:solidFill>
                <a:latin typeface="Arial" panose="020B0604020202020204" pitchFamily="34" charset="0"/>
                <a:cs typeface="Arial" panose="020B0604020202020204" pitchFamily="34" charset="0"/>
              </a:rPr>
              <a:t>total</a:t>
            </a:r>
            <a:r>
              <a:rPr lang="it-IT" sz="1400">
                <a:solidFill>
                  <a:schemeClr val="tx1"/>
                </a:solidFill>
                <a:latin typeface="Arial" panose="020B0604020202020204" pitchFamily="34" charset="0"/>
                <a:cs typeface="Arial" panose="020B0604020202020204" pitchFamily="34" charset="0"/>
              </a:rPr>
              <a:t> </a:t>
            </a:r>
            <a:r>
              <a:rPr lang="it-IT" sz="1400" err="1">
                <a:solidFill>
                  <a:schemeClr val="tx1"/>
                </a:solidFill>
                <a:latin typeface="Arial" panose="020B0604020202020204" pitchFamily="34" charset="0"/>
                <a:cs typeface="Arial" panose="020B0604020202020204" pitchFamily="34" charset="0"/>
              </a:rPr>
              <a:t>income</a:t>
            </a:r>
            <a:r>
              <a:rPr lang="it-IT" sz="1400">
                <a:solidFill>
                  <a:schemeClr val="tx1"/>
                </a:solidFill>
                <a:latin typeface="Arial" panose="020B0604020202020204" pitchFamily="34" charset="0"/>
                <a:cs typeface="Arial" panose="020B0604020202020204" pitchFamily="34" charset="0"/>
              </a:rPr>
              <a:t> </a:t>
            </a:r>
            <a:r>
              <a:rPr lang="it-IT" sz="1400" err="1">
                <a:solidFill>
                  <a:schemeClr val="tx1"/>
                </a:solidFill>
                <a:latin typeface="Arial" panose="020B0604020202020204" pitchFamily="34" charset="0"/>
                <a:cs typeface="Arial" panose="020B0604020202020204" pitchFamily="34" charset="0"/>
              </a:rPr>
              <a:t>derived</a:t>
            </a:r>
            <a:r>
              <a:rPr lang="it-IT" sz="1400">
                <a:solidFill>
                  <a:schemeClr val="tx1"/>
                </a:solidFill>
                <a:latin typeface="Arial" panose="020B0604020202020204" pitchFamily="34" charset="0"/>
                <a:cs typeface="Arial" panose="020B0604020202020204" pitchFamily="34" charset="0"/>
              </a:rPr>
              <a:t> from </a:t>
            </a:r>
            <a:r>
              <a:rPr lang="it-IT" sz="1400" err="1">
                <a:solidFill>
                  <a:schemeClr val="tx1"/>
                </a:solidFill>
                <a:latin typeface="Arial" panose="020B0604020202020204" pitchFamily="34" charset="0"/>
                <a:cs typeface="Arial" panose="020B0604020202020204" pitchFamily="34" charset="0"/>
              </a:rPr>
              <a:t>membership</a:t>
            </a:r>
            <a:r>
              <a:rPr lang="it-IT" sz="1400">
                <a:solidFill>
                  <a:schemeClr val="tx1"/>
                </a:solidFill>
                <a:latin typeface="Arial" panose="020B0604020202020204" pitchFamily="34" charset="0"/>
                <a:cs typeface="Arial" panose="020B0604020202020204" pitchFamily="34" charset="0"/>
              </a:rPr>
              <a:t> </a:t>
            </a:r>
            <a:r>
              <a:rPr lang="it-IT" sz="1400" err="1">
                <a:solidFill>
                  <a:schemeClr val="tx1"/>
                </a:solidFill>
                <a:latin typeface="Arial" panose="020B0604020202020204" pitchFamily="34" charset="0"/>
                <a:cs typeface="Arial" panose="020B0604020202020204" pitchFamily="34" charset="0"/>
              </a:rPr>
              <a:t>fees</a:t>
            </a:r>
            <a:r>
              <a:rPr lang="it-IT" sz="1400">
                <a:solidFill>
                  <a:schemeClr val="tx1"/>
                </a:solidFill>
                <a:latin typeface="Arial" panose="020B0604020202020204" pitchFamily="34" charset="0"/>
                <a:cs typeface="Arial" panose="020B0604020202020204" pitchFamily="34" charset="0"/>
              </a:rPr>
              <a:t> </a:t>
            </a:r>
            <a:r>
              <a:rPr lang="it-IT" sz="1400" err="1">
                <a:solidFill>
                  <a:schemeClr val="tx1"/>
                </a:solidFill>
                <a:latin typeface="Arial" panose="020B0604020202020204" pitchFamily="34" charset="0"/>
                <a:cs typeface="Arial" panose="020B0604020202020204" pitchFamily="34" charset="0"/>
              </a:rPr>
              <a:t>yet</a:t>
            </a:r>
            <a:endParaRPr lang="en-GB" sz="1400">
              <a:solidFill>
                <a:schemeClr val="tx1"/>
              </a:solidFill>
              <a:latin typeface="Arial" panose="020B0604020202020204" pitchFamily="34" charset="0"/>
              <a:cs typeface="Arial" panose="020B0604020202020204" pitchFamily="34" charset="0"/>
            </a:endParaRPr>
          </a:p>
        </p:txBody>
      </p:sp>
      <p:sp>
        <p:nvSpPr>
          <p:cNvPr id="16" name="Rectangle 15"/>
          <p:cNvSpPr/>
          <p:nvPr/>
        </p:nvSpPr>
        <p:spPr>
          <a:xfrm>
            <a:off x="4535996" y="5220789"/>
            <a:ext cx="2322054" cy="148942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400" b="1" err="1">
                <a:solidFill>
                  <a:schemeClr val="tx1"/>
                </a:solidFill>
                <a:latin typeface="Arial" panose="020B0604020202020204" pitchFamily="34" charset="0"/>
                <a:cs typeface="Arial" panose="020B0604020202020204" pitchFamily="34" charset="0"/>
              </a:rPr>
              <a:t>Milestone</a:t>
            </a:r>
            <a:r>
              <a:rPr lang="it-IT" sz="1400" b="1">
                <a:solidFill>
                  <a:schemeClr val="tx1"/>
                </a:solidFill>
                <a:latin typeface="Arial" panose="020B0604020202020204" pitchFamily="34" charset="0"/>
                <a:cs typeface="Arial" panose="020B0604020202020204" pitchFamily="34" charset="0"/>
              </a:rPr>
              <a:t> end </a:t>
            </a:r>
            <a:r>
              <a:rPr lang="it-IT" sz="1400" b="1" err="1">
                <a:solidFill>
                  <a:schemeClr val="tx1"/>
                </a:solidFill>
                <a:latin typeface="Arial" panose="020B0604020202020204" pitchFamily="34" charset="0"/>
                <a:cs typeface="Arial" panose="020B0604020202020204" pitchFamily="34" charset="0"/>
              </a:rPr>
              <a:t>year</a:t>
            </a:r>
            <a:r>
              <a:rPr lang="it-IT" sz="1400" b="1">
                <a:solidFill>
                  <a:schemeClr val="tx1"/>
                </a:solidFill>
                <a:latin typeface="Arial" panose="020B0604020202020204" pitchFamily="34" charset="0"/>
                <a:cs typeface="Arial" panose="020B0604020202020204" pitchFamily="34" charset="0"/>
              </a:rPr>
              <a:t> 2 </a:t>
            </a:r>
            <a:r>
              <a:rPr lang="it-IT" sz="1400" err="1">
                <a:solidFill>
                  <a:schemeClr val="tx1"/>
                </a:solidFill>
                <a:latin typeface="Arial" panose="020B0604020202020204" pitchFamily="34" charset="0"/>
                <a:cs typeface="Arial" panose="020B0604020202020204" pitchFamily="34" charset="0"/>
              </a:rPr>
              <a:t>Have</a:t>
            </a:r>
            <a:r>
              <a:rPr lang="it-IT" sz="1400">
                <a:solidFill>
                  <a:schemeClr val="tx1"/>
                </a:solidFill>
                <a:latin typeface="Arial" panose="020B0604020202020204" pitchFamily="34" charset="0"/>
                <a:cs typeface="Arial" panose="020B0604020202020204" pitchFamily="34" charset="0"/>
              </a:rPr>
              <a:t> 1400 </a:t>
            </a:r>
            <a:r>
              <a:rPr lang="it-IT" sz="1400" err="1">
                <a:solidFill>
                  <a:schemeClr val="tx1"/>
                </a:solidFill>
                <a:latin typeface="Arial" panose="020B0604020202020204" pitchFamily="34" charset="0"/>
                <a:cs typeface="Arial" panose="020B0604020202020204" pitchFamily="34" charset="0"/>
              </a:rPr>
              <a:t>members</a:t>
            </a:r>
            <a:r>
              <a:rPr lang="it-IT" sz="1400">
                <a:solidFill>
                  <a:schemeClr val="tx1"/>
                </a:solidFill>
                <a:latin typeface="Arial" panose="020B0604020202020204" pitchFamily="34" charset="0"/>
                <a:cs typeface="Arial" panose="020B0604020202020204" pitchFamily="34" charset="0"/>
              </a:rPr>
              <a:t>, </a:t>
            </a:r>
            <a:r>
              <a:rPr lang="it-IT" sz="1400" err="1">
                <a:solidFill>
                  <a:schemeClr val="tx1"/>
                </a:solidFill>
                <a:latin typeface="Arial" panose="020B0604020202020204" pitchFamily="34" charset="0"/>
                <a:cs typeface="Arial" panose="020B0604020202020204" pitchFamily="34" charset="0"/>
              </a:rPr>
              <a:t>represent</a:t>
            </a:r>
            <a:r>
              <a:rPr lang="it-IT" sz="1400">
                <a:solidFill>
                  <a:schemeClr val="tx1"/>
                </a:solidFill>
                <a:latin typeface="Arial" panose="020B0604020202020204" pitchFamily="34" charset="0"/>
                <a:cs typeface="Arial" panose="020B0604020202020204" pitchFamily="34" charset="0"/>
              </a:rPr>
              <a:t> 18% of the private </a:t>
            </a:r>
            <a:r>
              <a:rPr lang="it-IT" sz="1400" err="1">
                <a:solidFill>
                  <a:schemeClr val="tx1"/>
                </a:solidFill>
                <a:latin typeface="Arial" panose="020B0604020202020204" pitchFamily="34" charset="0"/>
                <a:cs typeface="Arial" panose="020B0604020202020204" pitchFamily="34" charset="0"/>
              </a:rPr>
              <a:t>sector</a:t>
            </a:r>
            <a:r>
              <a:rPr lang="it-IT" sz="1400">
                <a:solidFill>
                  <a:schemeClr val="tx1"/>
                </a:solidFill>
                <a:latin typeface="Arial" panose="020B0604020202020204" pitchFamily="34" charset="0"/>
                <a:cs typeface="Arial" panose="020B0604020202020204" pitchFamily="34" charset="0"/>
              </a:rPr>
              <a:t> </a:t>
            </a:r>
            <a:r>
              <a:rPr lang="it-IT" sz="1400" err="1">
                <a:solidFill>
                  <a:schemeClr val="tx1"/>
                </a:solidFill>
                <a:latin typeface="Arial" panose="020B0604020202020204" pitchFamily="34" charset="0"/>
                <a:cs typeface="Arial" panose="020B0604020202020204" pitchFamily="34" charset="0"/>
              </a:rPr>
              <a:t>employment</a:t>
            </a:r>
            <a:r>
              <a:rPr lang="it-IT" sz="1400">
                <a:solidFill>
                  <a:schemeClr val="tx1"/>
                </a:solidFill>
                <a:latin typeface="Arial" panose="020B0604020202020204" pitchFamily="34" charset="0"/>
                <a:cs typeface="Arial" panose="020B0604020202020204" pitchFamily="34" charset="0"/>
              </a:rPr>
              <a:t> and 38% of the </a:t>
            </a:r>
            <a:r>
              <a:rPr lang="it-IT" sz="1400" err="1">
                <a:solidFill>
                  <a:schemeClr val="tx1"/>
                </a:solidFill>
                <a:latin typeface="Arial" panose="020B0604020202020204" pitchFamily="34" charset="0"/>
                <a:cs typeface="Arial" panose="020B0604020202020204" pitchFamily="34" charset="0"/>
              </a:rPr>
              <a:t>total</a:t>
            </a:r>
            <a:r>
              <a:rPr lang="it-IT" sz="1400">
                <a:solidFill>
                  <a:schemeClr val="tx1"/>
                </a:solidFill>
                <a:latin typeface="Arial" panose="020B0604020202020204" pitchFamily="34" charset="0"/>
                <a:cs typeface="Arial" panose="020B0604020202020204" pitchFamily="34" charset="0"/>
              </a:rPr>
              <a:t> </a:t>
            </a:r>
            <a:r>
              <a:rPr lang="it-IT" sz="1400" err="1">
                <a:solidFill>
                  <a:schemeClr val="tx1"/>
                </a:solidFill>
                <a:latin typeface="Arial" panose="020B0604020202020204" pitchFamily="34" charset="0"/>
                <a:cs typeface="Arial" panose="020B0604020202020204" pitchFamily="34" charset="0"/>
              </a:rPr>
              <a:t>income</a:t>
            </a:r>
            <a:r>
              <a:rPr lang="it-IT" sz="1400">
                <a:solidFill>
                  <a:schemeClr val="tx1"/>
                </a:solidFill>
                <a:latin typeface="Arial" panose="020B0604020202020204" pitchFamily="34" charset="0"/>
                <a:cs typeface="Arial" panose="020B0604020202020204" pitchFamily="34" charset="0"/>
              </a:rPr>
              <a:t> </a:t>
            </a:r>
            <a:r>
              <a:rPr lang="it-IT" sz="1400" err="1">
                <a:solidFill>
                  <a:schemeClr val="tx1"/>
                </a:solidFill>
                <a:latin typeface="Arial" panose="020B0604020202020204" pitchFamily="34" charset="0"/>
                <a:cs typeface="Arial" panose="020B0604020202020204" pitchFamily="34" charset="0"/>
              </a:rPr>
              <a:t>derived</a:t>
            </a:r>
            <a:r>
              <a:rPr lang="it-IT" sz="1400">
                <a:solidFill>
                  <a:schemeClr val="tx1"/>
                </a:solidFill>
                <a:latin typeface="Arial" panose="020B0604020202020204" pitchFamily="34" charset="0"/>
                <a:cs typeface="Arial" panose="020B0604020202020204" pitchFamily="34" charset="0"/>
              </a:rPr>
              <a:t> from </a:t>
            </a:r>
            <a:r>
              <a:rPr lang="it-IT" sz="1400" err="1">
                <a:solidFill>
                  <a:schemeClr val="tx1"/>
                </a:solidFill>
                <a:latin typeface="Arial" panose="020B0604020202020204" pitchFamily="34" charset="0"/>
                <a:cs typeface="Arial" panose="020B0604020202020204" pitchFamily="34" charset="0"/>
              </a:rPr>
              <a:t>membership</a:t>
            </a:r>
            <a:r>
              <a:rPr lang="it-IT" sz="1400">
                <a:solidFill>
                  <a:schemeClr val="tx1"/>
                </a:solidFill>
                <a:latin typeface="Arial" panose="020B0604020202020204" pitchFamily="34" charset="0"/>
                <a:cs typeface="Arial" panose="020B0604020202020204" pitchFamily="34" charset="0"/>
              </a:rPr>
              <a:t> </a:t>
            </a:r>
            <a:r>
              <a:rPr lang="it-IT" sz="1400" err="1">
                <a:solidFill>
                  <a:schemeClr val="tx1"/>
                </a:solidFill>
                <a:latin typeface="Arial" panose="020B0604020202020204" pitchFamily="34" charset="0"/>
                <a:cs typeface="Arial" panose="020B0604020202020204" pitchFamily="34" charset="0"/>
              </a:rPr>
              <a:t>fees</a:t>
            </a:r>
            <a:r>
              <a:rPr lang="it-IT" sz="1400">
                <a:solidFill>
                  <a:schemeClr val="tx1"/>
                </a:solidFill>
                <a:latin typeface="Arial" panose="020B0604020202020204" pitchFamily="34" charset="0"/>
                <a:cs typeface="Arial" panose="020B0604020202020204" pitchFamily="34" charset="0"/>
              </a:rPr>
              <a:t> </a:t>
            </a:r>
            <a:endParaRPr lang="en-GB" sz="1400">
              <a:solidFill>
                <a:schemeClr val="tx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42107191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734" y="332656"/>
            <a:ext cx="8560762" cy="720080"/>
          </a:xfrm>
        </p:spPr>
        <p:txBody>
          <a:bodyPr/>
          <a:lstStyle/>
          <a:p>
            <a:pPr algn="ctr"/>
            <a:r>
              <a:rPr lang="it-IT"/>
              <a:t>The </a:t>
            </a:r>
            <a:r>
              <a:rPr lang="it-IT" err="1"/>
              <a:t>skeleton</a:t>
            </a:r>
            <a:r>
              <a:rPr lang="it-IT"/>
              <a:t> of a 3-year </a:t>
            </a:r>
            <a:r>
              <a:rPr lang="it-IT" err="1"/>
              <a:t>membership</a:t>
            </a:r>
            <a:r>
              <a:rPr lang="it-IT"/>
              <a:t> </a:t>
            </a:r>
            <a:r>
              <a:rPr lang="it-IT" err="1"/>
              <a:t>strategy</a:t>
            </a:r>
            <a:r>
              <a:rPr lang="it-IT"/>
              <a:t> </a:t>
            </a:r>
            <a:endParaRPr lang="en-GB"/>
          </a:p>
        </p:txBody>
      </p:sp>
      <p:sp>
        <p:nvSpPr>
          <p:cNvPr id="3" name="Content Placeholder 2"/>
          <p:cNvSpPr>
            <a:spLocks noGrp="1"/>
          </p:cNvSpPr>
          <p:nvPr>
            <p:ph sz="quarter" idx="13"/>
          </p:nvPr>
        </p:nvSpPr>
        <p:spPr>
          <a:xfrm>
            <a:off x="3419872" y="1934345"/>
            <a:ext cx="2376264" cy="432048"/>
          </a:xfrm>
        </p:spPr>
        <p:txBody>
          <a:bodyPr/>
          <a:lstStyle/>
          <a:p>
            <a:pPr marL="0" indent="0">
              <a:buNone/>
            </a:pPr>
            <a:r>
              <a:rPr lang="it-IT" b="1" err="1">
                <a:solidFill>
                  <a:srgbClr val="C00000"/>
                </a:solidFill>
              </a:rPr>
              <a:t>Overarching</a:t>
            </a:r>
            <a:r>
              <a:rPr lang="it-IT" b="1">
                <a:solidFill>
                  <a:srgbClr val="C00000"/>
                </a:solidFill>
              </a:rPr>
              <a:t> goal</a:t>
            </a:r>
            <a:endParaRPr lang="en-GB" b="1">
              <a:solidFill>
                <a:srgbClr val="C00000"/>
              </a:solidFill>
            </a:endParaRPr>
          </a:p>
        </p:txBody>
      </p:sp>
      <p:sp>
        <p:nvSpPr>
          <p:cNvPr id="4" name="Content Placeholder 2"/>
          <p:cNvSpPr txBox="1">
            <a:spLocks/>
          </p:cNvSpPr>
          <p:nvPr/>
        </p:nvSpPr>
        <p:spPr>
          <a:xfrm>
            <a:off x="669014" y="4438384"/>
            <a:ext cx="1512168" cy="432048"/>
          </a:xfrm>
          <a:prstGeom prst="rect">
            <a:avLst/>
          </a:prstGeom>
        </p:spPr>
        <p:txBody>
          <a:bodyPr/>
          <a:lstStyle>
            <a:lvl1pPr marL="342900" indent="-342900" algn="l" rtl="0" eaLnBrk="1" fontAlgn="base" hangingPunct="1">
              <a:spcBef>
                <a:spcPct val="20000"/>
              </a:spcBef>
              <a:spcAft>
                <a:spcPct val="0"/>
              </a:spcAft>
              <a:buClr>
                <a:srgbClr val="82A8B6"/>
              </a:buClr>
              <a:buFont typeface="Wingdings" charset="2"/>
              <a:buChar char="§"/>
              <a:defRPr sz="20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lr>
                <a:srgbClr val="82A8B6"/>
              </a:buClr>
              <a:buSzPct val="120000"/>
              <a:buChar char="•"/>
              <a:defRPr sz="18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Clr>
                <a:srgbClr val="82A8B6"/>
              </a:buClr>
              <a:buSzPct val="80000"/>
              <a:buFont typeface="Wingdings" charset="2"/>
              <a:buChar char="Ø"/>
              <a:defRPr sz="16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Arial" charset="0"/>
                <a:ea typeface="+mn-ea"/>
                <a:cs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ea typeface="+mn-ea"/>
                <a:cs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ea typeface="+mn-ea"/>
                <a:cs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ea typeface="+mn-ea"/>
                <a:cs typeface="Arial" charset="0"/>
              </a:defRPr>
            </a:lvl9pPr>
          </a:lstStyle>
          <a:p>
            <a:pPr marL="0" indent="0">
              <a:buFont typeface="Wingdings" charset="2"/>
              <a:buNone/>
            </a:pPr>
            <a:r>
              <a:rPr lang="it-IT" b="1" kern="0" err="1">
                <a:solidFill>
                  <a:schemeClr val="accent2"/>
                </a:solidFill>
              </a:rPr>
              <a:t>Outcome</a:t>
            </a:r>
            <a:r>
              <a:rPr lang="it-IT" b="1" kern="0">
                <a:solidFill>
                  <a:schemeClr val="accent2"/>
                </a:solidFill>
              </a:rPr>
              <a:t> 1</a:t>
            </a:r>
            <a:endParaRPr lang="en-GB" b="1" kern="0">
              <a:solidFill>
                <a:schemeClr val="accent2"/>
              </a:solidFill>
            </a:endParaRPr>
          </a:p>
        </p:txBody>
      </p:sp>
      <p:sp>
        <p:nvSpPr>
          <p:cNvPr id="5" name="Content Placeholder 2"/>
          <p:cNvSpPr txBox="1">
            <a:spLocks/>
          </p:cNvSpPr>
          <p:nvPr/>
        </p:nvSpPr>
        <p:spPr>
          <a:xfrm>
            <a:off x="3477326" y="4438384"/>
            <a:ext cx="1512168" cy="432048"/>
          </a:xfrm>
          <a:prstGeom prst="rect">
            <a:avLst/>
          </a:prstGeom>
        </p:spPr>
        <p:txBody>
          <a:bodyPr/>
          <a:lstStyle>
            <a:lvl1pPr marL="342900" indent="-342900" algn="l" rtl="0" eaLnBrk="1" fontAlgn="base" hangingPunct="1">
              <a:spcBef>
                <a:spcPct val="20000"/>
              </a:spcBef>
              <a:spcAft>
                <a:spcPct val="0"/>
              </a:spcAft>
              <a:buClr>
                <a:srgbClr val="82A8B6"/>
              </a:buClr>
              <a:buFont typeface="Wingdings" charset="2"/>
              <a:buChar char="§"/>
              <a:defRPr sz="20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lr>
                <a:srgbClr val="82A8B6"/>
              </a:buClr>
              <a:buSzPct val="120000"/>
              <a:buChar char="•"/>
              <a:defRPr sz="18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Clr>
                <a:srgbClr val="82A8B6"/>
              </a:buClr>
              <a:buSzPct val="80000"/>
              <a:buFont typeface="Wingdings" charset="2"/>
              <a:buChar char="Ø"/>
              <a:defRPr sz="16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Arial" charset="0"/>
                <a:ea typeface="+mn-ea"/>
                <a:cs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ea typeface="+mn-ea"/>
                <a:cs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ea typeface="+mn-ea"/>
                <a:cs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ea typeface="+mn-ea"/>
                <a:cs typeface="Arial" charset="0"/>
              </a:defRPr>
            </a:lvl9pPr>
          </a:lstStyle>
          <a:p>
            <a:pPr marL="0" indent="0">
              <a:buFont typeface="Wingdings" charset="2"/>
              <a:buNone/>
            </a:pPr>
            <a:r>
              <a:rPr lang="it-IT" b="1" kern="0" err="1">
                <a:solidFill>
                  <a:schemeClr val="accent1">
                    <a:lumMod val="50000"/>
                  </a:schemeClr>
                </a:solidFill>
              </a:rPr>
              <a:t>Outcome</a:t>
            </a:r>
            <a:r>
              <a:rPr lang="it-IT" b="1" kern="0">
                <a:solidFill>
                  <a:schemeClr val="accent1">
                    <a:lumMod val="50000"/>
                  </a:schemeClr>
                </a:solidFill>
              </a:rPr>
              <a:t> 2</a:t>
            </a:r>
            <a:endParaRPr lang="en-GB" b="1" kern="0">
              <a:solidFill>
                <a:schemeClr val="accent1">
                  <a:lumMod val="50000"/>
                </a:schemeClr>
              </a:solidFill>
            </a:endParaRPr>
          </a:p>
        </p:txBody>
      </p:sp>
      <p:sp>
        <p:nvSpPr>
          <p:cNvPr id="6" name="Content Placeholder 2"/>
          <p:cNvSpPr txBox="1">
            <a:spLocks/>
          </p:cNvSpPr>
          <p:nvPr/>
        </p:nvSpPr>
        <p:spPr>
          <a:xfrm>
            <a:off x="6285638" y="4438384"/>
            <a:ext cx="1512168" cy="432048"/>
          </a:xfrm>
          <a:prstGeom prst="rect">
            <a:avLst/>
          </a:prstGeom>
        </p:spPr>
        <p:txBody>
          <a:bodyPr/>
          <a:lstStyle>
            <a:lvl1pPr marL="342900" indent="-342900" algn="l" rtl="0" eaLnBrk="1" fontAlgn="base" hangingPunct="1">
              <a:spcBef>
                <a:spcPct val="20000"/>
              </a:spcBef>
              <a:spcAft>
                <a:spcPct val="0"/>
              </a:spcAft>
              <a:buClr>
                <a:srgbClr val="82A8B6"/>
              </a:buClr>
              <a:buFont typeface="Wingdings" charset="2"/>
              <a:buChar char="§"/>
              <a:defRPr sz="20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lr>
                <a:srgbClr val="82A8B6"/>
              </a:buClr>
              <a:buSzPct val="120000"/>
              <a:buChar char="•"/>
              <a:defRPr sz="18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Clr>
                <a:srgbClr val="82A8B6"/>
              </a:buClr>
              <a:buSzPct val="80000"/>
              <a:buFont typeface="Wingdings" charset="2"/>
              <a:buChar char="Ø"/>
              <a:defRPr sz="16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Arial" charset="0"/>
                <a:ea typeface="+mn-ea"/>
                <a:cs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ea typeface="+mn-ea"/>
                <a:cs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ea typeface="+mn-ea"/>
                <a:cs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ea typeface="+mn-ea"/>
                <a:cs typeface="Arial" charset="0"/>
              </a:defRPr>
            </a:lvl9pPr>
          </a:lstStyle>
          <a:p>
            <a:pPr marL="0" indent="0">
              <a:buFont typeface="Wingdings" charset="2"/>
              <a:buNone/>
            </a:pPr>
            <a:r>
              <a:rPr lang="it-IT" b="1" kern="0" err="1">
                <a:solidFill>
                  <a:schemeClr val="accent5"/>
                </a:solidFill>
              </a:rPr>
              <a:t>Outcome</a:t>
            </a:r>
            <a:r>
              <a:rPr lang="it-IT" b="1" kern="0">
                <a:solidFill>
                  <a:schemeClr val="accent5"/>
                </a:solidFill>
              </a:rPr>
              <a:t> 3</a:t>
            </a:r>
            <a:endParaRPr lang="en-GB" b="1" kern="0">
              <a:solidFill>
                <a:schemeClr val="accent5"/>
              </a:solidFill>
            </a:endParaRPr>
          </a:p>
        </p:txBody>
      </p:sp>
      <p:sp>
        <p:nvSpPr>
          <p:cNvPr id="21" name="TextBox 20"/>
          <p:cNvSpPr txBox="1"/>
          <p:nvPr/>
        </p:nvSpPr>
        <p:spPr bwMode="auto">
          <a:xfrm>
            <a:off x="3313713" y="1751900"/>
            <a:ext cx="2376264" cy="738664"/>
          </a:xfrm>
          <a:prstGeom prst="rect">
            <a:avLst/>
          </a:prstGeom>
          <a:solidFill>
            <a:schemeClr val="accent2">
              <a:lumMod val="40000"/>
              <a:lumOff val="60000"/>
            </a:schemeClr>
          </a:solidFill>
          <a:ln w="9525">
            <a:noFill/>
            <a:miter lim="800000"/>
            <a:headEnd/>
            <a:tailEnd/>
          </a:ln>
          <a:effectLst/>
        </p:spPr>
        <p:txBody>
          <a:bodyPr wrap="square" rtlCol="0" anchor="ctr">
            <a:spAutoFit/>
          </a:bodyPr>
          <a:lstStyle/>
          <a:p>
            <a:pPr algn="ctr" eaLnBrk="1" hangingPunct="1"/>
            <a:r>
              <a:rPr lang="it-IT" sz="1400" b="1" i="0" noProof="0" err="1">
                <a:solidFill>
                  <a:srgbClr val="B11B86"/>
                </a:solidFill>
                <a:cs typeface="Arial" charset="0"/>
              </a:rPr>
              <a:t>Increase</a:t>
            </a:r>
            <a:r>
              <a:rPr lang="it-IT" sz="1400" b="1" i="0" noProof="0">
                <a:solidFill>
                  <a:srgbClr val="B11B86"/>
                </a:solidFill>
                <a:cs typeface="Arial" charset="0"/>
              </a:rPr>
              <a:t> </a:t>
            </a:r>
            <a:r>
              <a:rPr lang="it-IT" sz="1400" b="1">
                <a:solidFill>
                  <a:srgbClr val="B11B86"/>
                </a:solidFill>
              </a:rPr>
              <a:t>the </a:t>
            </a:r>
            <a:r>
              <a:rPr lang="it-IT" sz="1400" b="1" err="1">
                <a:solidFill>
                  <a:srgbClr val="B11B86"/>
                </a:solidFill>
              </a:rPr>
              <a:t>revenue</a:t>
            </a:r>
            <a:r>
              <a:rPr lang="it-IT" sz="1400" b="1">
                <a:solidFill>
                  <a:srgbClr val="B11B86"/>
                </a:solidFill>
              </a:rPr>
              <a:t> and the </a:t>
            </a:r>
            <a:r>
              <a:rPr lang="it-IT" sz="1400" b="1" err="1">
                <a:solidFill>
                  <a:srgbClr val="B11B86"/>
                </a:solidFill>
              </a:rPr>
              <a:t>representativeness</a:t>
            </a:r>
            <a:r>
              <a:rPr lang="it-IT" sz="1400" b="1">
                <a:solidFill>
                  <a:srgbClr val="B11B86"/>
                </a:solidFill>
              </a:rPr>
              <a:t> of </a:t>
            </a:r>
            <a:r>
              <a:rPr lang="it-IT" sz="1400" b="1" err="1">
                <a:solidFill>
                  <a:srgbClr val="B11B86"/>
                </a:solidFill>
              </a:rPr>
              <a:t>organization</a:t>
            </a:r>
            <a:endParaRPr lang="en-GB" sz="1400" b="1" i="0" noProof="0">
              <a:solidFill>
                <a:srgbClr val="B11B86"/>
              </a:solidFill>
              <a:cs typeface="Arial" charset="0"/>
            </a:endParaRPr>
          </a:p>
        </p:txBody>
      </p:sp>
      <p:sp>
        <p:nvSpPr>
          <p:cNvPr id="22" name="TextBox 21"/>
          <p:cNvSpPr txBox="1"/>
          <p:nvPr/>
        </p:nvSpPr>
        <p:spPr bwMode="auto">
          <a:xfrm>
            <a:off x="3446842" y="4365550"/>
            <a:ext cx="1872208" cy="523220"/>
          </a:xfrm>
          <a:prstGeom prst="rect">
            <a:avLst/>
          </a:prstGeom>
          <a:solidFill>
            <a:schemeClr val="accent1"/>
          </a:solidFill>
          <a:ln w="9525">
            <a:noFill/>
            <a:miter lim="800000"/>
            <a:headEnd/>
            <a:tailEnd/>
          </a:ln>
          <a:effectLst/>
        </p:spPr>
        <p:txBody>
          <a:bodyPr wrap="square" rtlCol="0" anchor="ctr">
            <a:spAutoFit/>
          </a:bodyPr>
          <a:lstStyle/>
          <a:p>
            <a:pPr algn="ctr" eaLnBrk="1" hangingPunct="1"/>
            <a:r>
              <a:rPr lang="it-IT" sz="1400" i="0" noProof="0" err="1">
                <a:solidFill>
                  <a:srgbClr val="B11B86"/>
                </a:solidFill>
                <a:cs typeface="Arial" charset="0"/>
              </a:rPr>
              <a:t>Retain</a:t>
            </a:r>
            <a:r>
              <a:rPr lang="it-IT" sz="1400" i="0" noProof="0">
                <a:solidFill>
                  <a:srgbClr val="B11B86"/>
                </a:solidFill>
                <a:cs typeface="Arial" charset="0"/>
              </a:rPr>
              <a:t> more </a:t>
            </a:r>
            <a:r>
              <a:rPr lang="it-IT" sz="1400" i="0" noProof="0" err="1">
                <a:solidFill>
                  <a:srgbClr val="B11B86"/>
                </a:solidFill>
                <a:cs typeface="Arial" charset="0"/>
              </a:rPr>
              <a:t>members</a:t>
            </a:r>
            <a:r>
              <a:rPr lang="it-IT" sz="1400" i="0" noProof="0">
                <a:solidFill>
                  <a:srgbClr val="B11B86"/>
                </a:solidFill>
                <a:cs typeface="Arial" charset="0"/>
              </a:rPr>
              <a:t> </a:t>
            </a:r>
            <a:endParaRPr lang="en-GB" sz="1400" i="0" noProof="0">
              <a:solidFill>
                <a:srgbClr val="B11B86"/>
              </a:solidFill>
              <a:cs typeface="Arial" charset="0"/>
            </a:endParaRPr>
          </a:p>
        </p:txBody>
      </p:sp>
      <p:sp>
        <p:nvSpPr>
          <p:cNvPr id="24" name="TextBox 23"/>
          <p:cNvSpPr txBox="1"/>
          <p:nvPr/>
        </p:nvSpPr>
        <p:spPr bwMode="auto">
          <a:xfrm>
            <a:off x="488994" y="4392798"/>
            <a:ext cx="1872208" cy="523220"/>
          </a:xfrm>
          <a:prstGeom prst="rect">
            <a:avLst/>
          </a:prstGeom>
          <a:solidFill>
            <a:schemeClr val="accent1"/>
          </a:solidFill>
          <a:ln w="9525">
            <a:noFill/>
            <a:miter lim="800000"/>
            <a:headEnd/>
            <a:tailEnd/>
          </a:ln>
          <a:effectLst/>
        </p:spPr>
        <p:txBody>
          <a:bodyPr wrap="square" rtlCol="0" anchor="ctr">
            <a:spAutoFit/>
          </a:bodyPr>
          <a:lstStyle/>
          <a:p>
            <a:pPr algn="ctr" eaLnBrk="1" hangingPunct="1"/>
            <a:r>
              <a:rPr lang="it-IT" sz="1400" i="0" noProof="0" err="1">
                <a:solidFill>
                  <a:srgbClr val="B11B86"/>
                </a:solidFill>
                <a:cs typeface="Arial" charset="0"/>
              </a:rPr>
              <a:t>Recruit</a:t>
            </a:r>
            <a:r>
              <a:rPr lang="it-IT" sz="1400" i="0" noProof="0">
                <a:solidFill>
                  <a:srgbClr val="B11B86"/>
                </a:solidFill>
                <a:cs typeface="Arial" charset="0"/>
              </a:rPr>
              <a:t> new </a:t>
            </a:r>
            <a:r>
              <a:rPr lang="it-IT" sz="1400" i="0" noProof="0" err="1">
                <a:solidFill>
                  <a:srgbClr val="B11B86"/>
                </a:solidFill>
                <a:cs typeface="Arial" charset="0"/>
              </a:rPr>
              <a:t>members</a:t>
            </a:r>
            <a:endParaRPr lang="en-GB" sz="1400" i="0" noProof="0">
              <a:solidFill>
                <a:srgbClr val="B11B86"/>
              </a:solidFill>
              <a:cs typeface="Arial" charset="0"/>
            </a:endParaRPr>
          </a:p>
        </p:txBody>
      </p:sp>
      <p:sp>
        <p:nvSpPr>
          <p:cNvPr id="25" name="TextBox 24"/>
          <p:cNvSpPr txBox="1"/>
          <p:nvPr/>
        </p:nvSpPr>
        <p:spPr bwMode="auto">
          <a:xfrm>
            <a:off x="6224669" y="4429867"/>
            <a:ext cx="1872208" cy="523220"/>
          </a:xfrm>
          <a:prstGeom prst="rect">
            <a:avLst/>
          </a:prstGeom>
          <a:solidFill>
            <a:schemeClr val="accent1"/>
          </a:solidFill>
          <a:ln w="9525">
            <a:noFill/>
            <a:miter lim="800000"/>
            <a:headEnd/>
            <a:tailEnd/>
          </a:ln>
          <a:effectLst/>
        </p:spPr>
        <p:txBody>
          <a:bodyPr wrap="square" rtlCol="0" anchor="ctr">
            <a:spAutoFit/>
          </a:bodyPr>
          <a:lstStyle/>
          <a:p>
            <a:pPr algn="ctr" eaLnBrk="1" hangingPunct="1"/>
            <a:r>
              <a:rPr lang="it-IT" sz="1400" i="0" noProof="0" err="1">
                <a:solidFill>
                  <a:srgbClr val="B11B86"/>
                </a:solidFill>
                <a:cs typeface="Arial" charset="0"/>
              </a:rPr>
              <a:t>Have</a:t>
            </a:r>
            <a:r>
              <a:rPr lang="it-IT" sz="1400" i="0" noProof="0">
                <a:solidFill>
                  <a:srgbClr val="B11B86"/>
                </a:solidFill>
                <a:cs typeface="Arial" charset="0"/>
              </a:rPr>
              <a:t> more </a:t>
            </a:r>
            <a:r>
              <a:rPr lang="it-IT" sz="1400" i="0" noProof="0" err="1">
                <a:solidFill>
                  <a:srgbClr val="B11B86"/>
                </a:solidFill>
                <a:cs typeface="Arial" charset="0"/>
              </a:rPr>
              <a:t>engaged</a:t>
            </a:r>
            <a:r>
              <a:rPr lang="it-IT" sz="1400" i="0" noProof="0">
                <a:solidFill>
                  <a:srgbClr val="B11B86"/>
                </a:solidFill>
                <a:cs typeface="Arial" charset="0"/>
              </a:rPr>
              <a:t> </a:t>
            </a:r>
            <a:r>
              <a:rPr lang="it-IT" sz="1400" i="0" noProof="0" err="1">
                <a:solidFill>
                  <a:srgbClr val="B11B86"/>
                </a:solidFill>
                <a:cs typeface="Arial" charset="0"/>
              </a:rPr>
              <a:t>members</a:t>
            </a:r>
            <a:endParaRPr lang="en-GB" sz="1400" i="0" noProof="0">
              <a:solidFill>
                <a:srgbClr val="B11B86"/>
              </a:solidFill>
              <a:cs typeface="Arial" charset="0"/>
            </a:endParaRPr>
          </a:p>
        </p:txBody>
      </p:sp>
      <p:sp>
        <p:nvSpPr>
          <p:cNvPr id="23" name="TextBox 22">
            <a:extLst>
              <a:ext uri="{FF2B5EF4-FFF2-40B4-BE49-F238E27FC236}">
                <a16:creationId xmlns:a16="http://schemas.microsoft.com/office/drawing/2014/main" id="{ECD92F1F-C7A3-FB48-DB39-20D2CA7040F6}"/>
              </a:ext>
            </a:extLst>
          </p:cNvPr>
          <p:cNvSpPr txBox="1"/>
          <p:nvPr/>
        </p:nvSpPr>
        <p:spPr bwMode="auto">
          <a:xfrm>
            <a:off x="3635896" y="2927722"/>
            <a:ext cx="2482423" cy="646331"/>
          </a:xfrm>
          <a:prstGeom prst="rect">
            <a:avLst/>
          </a:prstGeom>
          <a:noFill/>
          <a:ln w="9525">
            <a:noFill/>
            <a:miter lim="800000"/>
            <a:headEnd/>
            <a:tailEnd/>
          </a:ln>
          <a:effectLst/>
        </p:spPr>
        <p:txBody>
          <a:bodyPr wrap="square" rtlCol="0" anchor="ctr">
            <a:spAutoFit/>
          </a:bodyPr>
          <a:lstStyle/>
          <a:p>
            <a:pPr eaLnBrk="1" hangingPunct="1"/>
            <a:r>
              <a:rPr lang="it-IT" sz="3600" i="0" noProof="0">
                <a:solidFill>
                  <a:schemeClr val="accent6">
                    <a:lumMod val="60000"/>
                    <a:lumOff val="40000"/>
                  </a:schemeClr>
                </a:solidFill>
                <a:latin typeface="Amasis MT Pro Medium" panose="020F0502020204030204" pitchFamily="18" charset="0"/>
              </a:rPr>
              <a:t>HOW?</a:t>
            </a:r>
            <a:endParaRPr lang="en-GB" sz="3600" i="0" noProof="0">
              <a:solidFill>
                <a:schemeClr val="accent6">
                  <a:lumMod val="60000"/>
                  <a:lumOff val="40000"/>
                </a:schemeClr>
              </a:solidFill>
              <a:latin typeface="Amasis MT Pro Medium" panose="020F0502020204030204" pitchFamily="18" charset="0"/>
            </a:endParaRPr>
          </a:p>
        </p:txBody>
      </p:sp>
    </p:spTree>
    <p:custDataLst>
      <p:tags r:id="rId1"/>
    </p:custDataLst>
    <p:extLst>
      <p:ext uri="{BB962C8B-B14F-4D97-AF65-F5344CB8AC3E}">
        <p14:creationId xmlns:p14="http://schemas.microsoft.com/office/powerpoint/2010/main" val="3005221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4" grpId="0" animBg="1"/>
      <p:bldP spid="2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136" y="217012"/>
            <a:ext cx="8704778" cy="720080"/>
          </a:xfrm>
        </p:spPr>
        <p:txBody>
          <a:bodyPr/>
          <a:lstStyle/>
          <a:p>
            <a:r>
              <a:rPr lang="en-GB" sz="2500"/>
              <a:t>The skeleton of a 3-year membership strategy – we need to have a baseline, fix milestones and final targets</a:t>
            </a:r>
          </a:p>
        </p:txBody>
      </p:sp>
      <p:sp>
        <p:nvSpPr>
          <p:cNvPr id="4" name="Content Placeholder 2"/>
          <p:cNvSpPr txBox="1">
            <a:spLocks/>
          </p:cNvSpPr>
          <p:nvPr/>
        </p:nvSpPr>
        <p:spPr>
          <a:xfrm>
            <a:off x="3383868" y="1486258"/>
            <a:ext cx="2304256" cy="432048"/>
          </a:xfrm>
          <a:prstGeom prst="rect">
            <a:avLst/>
          </a:prstGeom>
        </p:spPr>
        <p:txBody>
          <a:bodyPr/>
          <a:lstStyle>
            <a:lvl1pPr marL="342900" indent="-342900" algn="l" rtl="0" eaLnBrk="1" fontAlgn="base" hangingPunct="1">
              <a:spcBef>
                <a:spcPct val="20000"/>
              </a:spcBef>
              <a:spcAft>
                <a:spcPct val="0"/>
              </a:spcAft>
              <a:buClr>
                <a:srgbClr val="82A8B6"/>
              </a:buClr>
              <a:buFont typeface="Wingdings" charset="2"/>
              <a:buChar char="§"/>
              <a:defRPr sz="20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lr>
                <a:srgbClr val="82A8B6"/>
              </a:buClr>
              <a:buSzPct val="120000"/>
              <a:buChar char="•"/>
              <a:defRPr sz="18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Clr>
                <a:srgbClr val="82A8B6"/>
              </a:buClr>
              <a:buSzPct val="80000"/>
              <a:buFont typeface="Wingdings" charset="2"/>
              <a:buChar char="Ø"/>
              <a:defRPr sz="16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Arial" charset="0"/>
                <a:ea typeface="+mn-ea"/>
                <a:cs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ea typeface="+mn-ea"/>
                <a:cs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ea typeface="+mn-ea"/>
                <a:cs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ea typeface="+mn-ea"/>
                <a:cs typeface="Arial" charset="0"/>
              </a:defRPr>
            </a:lvl9pPr>
          </a:lstStyle>
          <a:p>
            <a:pPr marL="0" indent="0">
              <a:buFont typeface="Wingdings" charset="2"/>
              <a:buNone/>
            </a:pPr>
            <a:r>
              <a:rPr lang="it-IT" b="1" kern="0" err="1">
                <a:solidFill>
                  <a:srgbClr val="C00000"/>
                </a:solidFill>
              </a:rPr>
              <a:t>Overarching</a:t>
            </a:r>
            <a:r>
              <a:rPr lang="it-IT" b="1" kern="0">
                <a:solidFill>
                  <a:srgbClr val="C00000"/>
                </a:solidFill>
              </a:rPr>
              <a:t> goal</a:t>
            </a:r>
            <a:endParaRPr lang="en-GB" b="1" kern="0">
              <a:solidFill>
                <a:srgbClr val="C00000"/>
              </a:solidFill>
            </a:endParaRPr>
          </a:p>
        </p:txBody>
      </p:sp>
      <p:sp>
        <p:nvSpPr>
          <p:cNvPr id="8" name="TextBox 7"/>
          <p:cNvSpPr txBox="1"/>
          <p:nvPr/>
        </p:nvSpPr>
        <p:spPr bwMode="auto">
          <a:xfrm>
            <a:off x="3495969" y="2068512"/>
            <a:ext cx="2376264" cy="738664"/>
          </a:xfrm>
          <a:prstGeom prst="rect">
            <a:avLst/>
          </a:prstGeom>
          <a:solidFill>
            <a:schemeClr val="accent2">
              <a:lumMod val="40000"/>
              <a:lumOff val="60000"/>
            </a:schemeClr>
          </a:solidFill>
          <a:ln w="9525">
            <a:noFill/>
            <a:miter lim="800000"/>
            <a:headEnd/>
            <a:tailEnd/>
          </a:ln>
          <a:effectLst/>
        </p:spPr>
        <p:txBody>
          <a:bodyPr wrap="square" rtlCol="0" anchor="ctr">
            <a:spAutoFit/>
          </a:bodyPr>
          <a:lstStyle/>
          <a:p>
            <a:pPr algn="ctr" eaLnBrk="1" hangingPunct="1"/>
            <a:r>
              <a:rPr lang="it-IT" sz="1400" b="1" i="0" noProof="0" err="1">
                <a:solidFill>
                  <a:srgbClr val="B11B86"/>
                </a:solidFill>
                <a:cs typeface="Arial" charset="0"/>
              </a:rPr>
              <a:t>Increase</a:t>
            </a:r>
            <a:r>
              <a:rPr lang="it-IT" sz="1400" b="1" i="0" noProof="0">
                <a:solidFill>
                  <a:srgbClr val="B11B86"/>
                </a:solidFill>
                <a:cs typeface="Arial" charset="0"/>
              </a:rPr>
              <a:t> </a:t>
            </a:r>
            <a:r>
              <a:rPr lang="it-IT" sz="1400" b="1">
                <a:solidFill>
                  <a:srgbClr val="B11B86"/>
                </a:solidFill>
              </a:rPr>
              <a:t>the </a:t>
            </a:r>
            <a:r>
              <a:rPr lang="it-IT" sz="1400" b="1" err="1">
                <a:solidFill>
                  <a:srgbClr val="B11B86"/>
                </a:solidFill>
              </a:rPr>
              <a:t>representativeness</a:t>
            </a:r>
            <a:r>
              <a:rPr lang="it-IT" sz="1400" b="1">
                <a:solidFill>
                  <a:srgbClr val="B11B86"/>
                </a:solidFill>
              </a:rPr>
              <a:t> of the </a:t>
            </a:r>
            <a:r>
              <a:rPr lang="it-IT" sz="1400" b="1" err="1">
                <a:solidFill>
                  <a:srgbClr val="B11B86"/>
                </a:solidFill>
              </a:rPr>
              <a:t>organization</a:t>
            </a:r>
            <a:endParaRPr lang="en-GB" sz="1400" b="1" i="0" noProof="0">
              <a:solidFill>
                <a:srgbClr val="B11B86"/>
              </a:solidFill>
              <a:cs typeface="Arial" charset="0"/>
            </a:endParaRPr>
          </a:p>
        </p:txBody>
      </p:sp>
      <p:sp>
        <p:nvSpPr>
          <p:cNvPr id="12" name="Rectangle 11"/>
          <p:cNvSpPr/>
          <p:nvPr/>
        </p:nvSpPr>
        <p:spPr>
          <a:xfrm>
            <a:off x="6516216" y="2446063"/>
            <a:ext cx="2322054" cy="1800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400" b="1" err="1">
                <a:solidFill>
                  <a:schemeClr val="tx1"/>
                </a:solidFill>
                <a:latin typeface="Arial" panose="020B0604020202020204" pitchFamily="34" charset="0"/>
                <a:cs typeface="Arial" panose="020B0604020202020204" pitchFamily="34" charset="0"/>
              </a:rPr>
              <a:t>Final</a:t>
            </a:r>
            <a:r>
              <a:rPr lang="it-IT" sz="1400" b="1">
                <a:solidFill>
                  <a:schemeClr val="tx1"/>
                </a:solidFill>
                <a:latin typeface="Arial" panose="020B0604020202020204" pitchFamily="34" charset="0"/>
                <a:cs typeface="Arial" panose="020B0604020202020204" pitchFamily="34" charset="0"/>
              </a:rPr>
              <a:t> Targets</a:t>
            </a:r>
          </a:p>
          <a:p>
            <a:pPr algn="ctr"/>
            <a:r>
              <a:rPr lang="it-IT" sz="1400" err="1">
                <a:solidFill>
                  <a:schemeClr val="tx1"/>
                </a:solidFill>
                <a:latin typeface="Arial" panose="020B0604020202020204" pitchFamily="34" charset="0"/>
                <a:cs typeface="Arial" panose="020B0604020202020204" pitchFamily="34" charset="0"/>
              </a:rPr>
              <a:t>Have</a:t>
            </a:r>
            <a:r>
              <a:rPr lang="it-IT" sz="1400">
                <a:solidFill>
                  <a:schemeClr val="tx1"/>
                </a:solidFill>
                <a:latin typeface="Arial" panose="020B0604020202020204" pitchFamily="34" charset="0"/>
                <a:cs typeface="Arial" panose="020B0604020202020204" pitchFamily="34" charset="0"/>
              </a:rPr>
              <a:t> 1500 </a:t>
            </a:r>
            <a:r>
              <a:rPr lang="it-IT" sz="1400" err="1">
                <a:solidFill>
                  <a:schemeClr val="tx1"/>
                </a:solidFill>
                <a:latin typeface="Arial" panose="020B0604020202020204" pitchFamily="34" charset="0"/>
                <a:cs typeface="Arial" panose="020B0604020202020204" pitchFamily="34" charset="0"/>
              </a:rPr>
              <a:t>members</a:t>
            </a:r>
            <a:r>
              <a:rPr lang="it-IT" sz="1400">
                <a:solidFill>
                  <a:schemeClr val="tx1"/>
                </a:solidFill>
                <a:latin typeface="Arial" panose="020B0604020202020204" pitchFamily="34" charset="0"/>
                <a:cs typeface="Arial" panose="020B0604020202020204" pitchFamily="34" charset="0"/>
              </a:rPr>
              <a:t> and </a:t>
            </a:r>
            <a:r>
              <a:rPr lang="it-IT" sz="1400" err="1">
                <a:solidFill>
                  <a:schemeClr val="tx1"/>
                </a:solidFill>
                <a:latin typeface="Arial" panose="020B0604020202020204" pitchFamily="34" charset="0"/>
                <a:cs typeface="Arial" panose="020B0604020202020204" pitchFamily="34" charset="0"/>
              </a:rPr>
              <a:t>represent</a:t>
            </a:r>
            <a:r>
              <a:rPr lang="it-IT" sz="1400">
                <a:solidFill>
                  <a:schemeClr val="tx1"/>
                </a:solidFill>
                <a:latin typeface="Arial" panose="020B0604020202020204" pitchFamily="34" charset="0"/>
                <a:cs typeface="Arial" panose="020B0604020202020204" pitchFamily="34" charset="0"/>
              </a:rPr>
              <a:t> 20% of the private </a:t>
            </a:r>
            <a:r>
              <a:rPr lang="it-IT" sz="1400" err="1">
                <a:solidFill>
                  <a:schemeClr val="tx1"/>
                </a:solidFill>
                <a:latin typeface="Arial" panose="020B0604020202020204" pitchFamily="34" charset="0"/>
                <a:cs typeface="Arial" panose="020B0604020202020204" pitchFamily="34" charset="0"/>
              </a:rPr>
              <a:t>sector</a:t>
            </a:r>
            <a:r>
              <a:rPr lang="it-IT" sz="1400">
                <a:solidFill>
                  <a:schemeClr val="tx1"/>
                </a:solidFill>
                <a:latin typeface="Arial" panose="020B0604020202020204" pitchFamily="34" charset="0"/>
                <a:cs typeface="Arial" panose="020B0604020202020204" pitchFamily="34" charset="0"/>
              </a:rPr>
              <a:t> </a:t>
            </a:r>
            <a:r>
              <a:rPr lang="it-IT" sz="1400" err="1">
                <a:solidFill>
                  <a:schemeClr val="tx1"/>
                </a:solidFill>
                <a:latin typeface="Arial" panose="020B0604020202020204" pitchFamily="34" charset="0"/>
                <a:cs typeface="Arial" panose="020B0604020202020204" pitchFamily="34" charset="0"/>
              </a:rPr>
              <a:t>employment</a:t>
            </a:r>
            <a:r>
              <a:rPr lang="it-IT" sz="1400">
                <a:solidFill>
                  <a:schemeClr val="tx1"/>
                </a:solidFill>
                <a:latin typeface="Arial" panose="020B0604020202020204" pitchFamily="34" charset="0"/>
                <a:cs typeface="Arial" panose="020B0604020202020204" pitchFamily="34" charset="0"/>
              </a:rPr>
              <a:t>, 40% of the </a:t>
            </a:r>
            <a:r>
              <a:rPr lang="it-IT" sz="1400" err="1">
                <a:solidFill>
                  <a:schemeClr val="tx1"/>
                </a:solidFill>
                <a:latin typeface="Arial" panose="020B0604020202020204" pitchFamily="34" charset="0"/>
                <a:cs typeface="Arial" panose="020B0604020202020204" pitchFamily="34" charset="0"/>
              </a:rPr>
              <a:t>total</a:t>
            </a:r>
            <a:r>
              <a:rPr lang="it-IT" sz="1400">
                <a:solidFill>
                  <a:schemeClr val="tx1"/>
                </a:solidFill>
                <a:latin typeface="Arial" panose="020B0604020202020204" pitchFamily="34" charset="0"/>
                <a:cs typeface="Arial" panose="020B0604020202020204" pitchFamily="34" charset="0"/>
              </a:rPr>
              <a:t> </a:t>
            </a:r>
            <a:r>
              <a:rPr lang="it-IT" sz="1400" err="1">
                <a:solidFill>
                  <a:schemeClr val="tx1"/>
                </a:solidFill>
                <a:latin typeface="Arial" panose="020B0604020202020204" pitchFamily="34" charset="0"/>
                <a:cs typeface="Arial" panose="020B0604020202020204" pitchFamily="34" charset="0"/>
              </a:rPr>
              <a:t>income</a:t>
            </a:r>
            <a:r>
              <a:rPr lang="it-IT" sz="1400">
                <a:solidFill>
                  <a:schemeClr val="tx1"/>
                </a:solidFill>
                <a:latin typeface="Arial" panose="020B0604020202020204" pitchFamily="34" charset="0"/>
                <a:cs typeface="Arial" panose="020B0604020202020204" pitchFamily="34" charset="0"/>
              </a:rPr>
              <a:t> </a:t>
            </a:r>
            <a:r>
              <a:rPr lang="it-IT" sz="1400" err="1">
                <a:solidFill>
                  <a:schemeClr val="tx1"/>
                </a:solidFill>
                <a:latin typeface="Arial" panose="020B0604020202020204" pitchFamily="34" charset="0"/>
                <a:cs typeface="Arial" panose="020B0604020202020204" pitchFamily="34" charset="0"/>
              </a:rPr>
              <a:t>is</a:t>
            </a:r>
            <a:r>
              <a:rPr lang="it-IT" sz="1400">
                <a:solidFill>
                  <a:schemeClr val="tx1"/>
                </a:solidFill>
                <a:latin typeface="Arial" panose="020B0604020202020204" pitchFamily="34" charset="0"/>
                <a:cs typeface="Arial" panose="020B0604020202020204" pitchFamily="34" charset="0"/>
              </a:rPr>
              <a:t> </a:t>
            </a:r>
            <a:r>
              <a:rPr lang="it-IT" sz="1400" err="1">
                <a:solidFill>
                  <a:schemeClr val="tx1"/>
                </a:solidFill>
                <a:latin typeface="Arial" panose="020B0604020202020204" pitchFamily="34" charset="0"/>
                <a:cs typeface="Arial" panose="020B0604020202020204" pitchFamily="34" charset="0"/>
              </a:rPr>
              <a:t>derived</a:t>
            </a:r>
            <a:r>
              <a:rPr lang="it-IT" sz="1400">
                <a:solidFill>
                  <a:schemeClr val="tx1"/>
                </a:solidFill>
                <a:latin typeface="Arial" panose="020B0604020202020204" pitchFamily="34" charset="0"/>
                <a:cs typeface="Arial" panose="020B0604020202020204" pitchFamily="34" charset="0"/>
              </a:rPr>
              <a:t> from </a:t>
            </a:r>
            <a:r>
              <a:rPr lang="it-IT" sz="1400" err="1">
                <a:solidFill>
                  <a:schemeClr val="tx1"/>
                </a:solidFill>
                <a:latin typeface="Arial" panose="020B0604020202020204" pitchFamily="34" charset="0"/>
                <a:cs typeface="Arial" panose="020B0604020202020204" pitchFamily="34" charset="0"/>
              </a:rPr>
              <a:t>membership</a:t>
            </a:r>
            <a:r>
              <a:rPr lang="it-IT" sz="1400">
                <a:solidFill>
                  <a:schemeClr val="tx1"/>
                </a:solidFill>
                <a:latin typeface="Arial" panose="020B0604020202020204" pitchFamily="34" charset="0"/>
                <a:cs typeface="Arial" panose="020B0604020202020204" pitchFamily="34" charset="0"/>
              </a:rPr>
              <a:t> </a:t>
            </a:r>
            <a:r>
              <a:rPr lang="it-IT" sz="1400" err="1">
                <a:solidFill>
                  <a:schemeClr val="tx1"/>
                </a:solidFill>
                <a:latin typeface="Arial" panose="020B0604020202020204" pitchFamily="34" charset="0"/>
                <a:cs typeface="Arial" panose="020B0604020202020204" pitchFamily="34" charset="0"/>
              </a:rPr>
              <a:t>fees</a:t>
            </a:r>
            <a:r>
              <a:rPr lang="it-IT" sz="1400">
                <a:solidFill>
                  <a:schemeClr val="tx1"/>
                </a:solidFill>
                <a:latin typeface="Arial" panose="020B0604020202020204" pitchFamily="34" charset="0"/>
                <a:cs typeface="Arial" panose="020B0604020202020204" pitchFamily="34" charset="0"/>
              </a:rPr>
              <a:t> and </a:t>
            </a:r>
            <a:r>
              <a:rPr lang="it-IT" sz="1400" err="1">
                <a:solidFill>
                  <a:schemeClr val="tx1"/>
                </a:solidFill>
                <a:latin typeface="Arial" panose="020B0604020202020204" pitchFamily="34" charset="0"/>
                <a:cs typeface="Arial" panose="020B0604020202020204" pitchFamily="34" charset="0"/>
              </a:rPr>
              <a:t>average</a:t>
            </a:r>
            <a:r>
              <a:rPr lang="it-IT" sz="1400">
                <a:solidFill>
                  <a:schemeClr val="tx1"/>
                </a:solidFill>
                <a:latin typeface="Arial" panose="020B0604020202020204" pitchFamily="34" charset="0"/>
                <a:cs typeface="Arial" panose="020B0604020202020204" pitchFamily="34" charset="0"/>
              </a:rPr>
              <a:t> service </a:t>
            </a:r>
            <a:r>
              <a:rPr lang="it-IT" sz="1400" err="1">
                <a:solidFill>
                  <a:schemeClr val="tx1"/>
                </a:solidFill>
                <a:latin typeface="Arial" panose="020B0604020202020204" pitchFamily="34" charset="0"/>
                <a:cs typeface="Arial" panose="020B0604020202020204" pitchFamily="34" charset="0"/>
              </a:rPr>
              <a:t>spending</a:t>
            </a:r>
            <a:r>
              <a:rPr lang="it-IT" sz="1400">
                <a:solidFill>
                  <a:schemeClr val="tx1"/>
                </a:solidFill>
                <a:latin typeface="Arial" panose="020B0604020202020204" pitchFamily="34" charset="0"/>
                <a:cs typeface="Arial" panose="020B0604020202020204" pitchFamily="34" charset="0"/>
              </a:rPr>
              <a:t> </a:t>
            </a:r>
            <a:r>
              <a:rPr lang="it-IT" sz="1400" err="1">
                <a:solidFill>
                  <a:schemeClr val="tx1"/>
                </a:solidFill>
                <a:latin typeface="Arial" panose="020B0604020202020204" pitchFamily="34" charset="0"/>
                <a:cs typeface="Arial" panose="020B0604020202020204" pitchFamily="34" charset="0"/>
              </a:rPr>
              <a:t>is</a:t>
            </a:r>
            <a:r>
              <a:rPr lang="it-IT" sz="1400">
                <a:solidFill>
                  <a:schemeClr val="tx1"/>
                </a:solidFill>
                <a:latin typeface="Arial" panose="020B0604020202020204" pitchFamily="34" charset="0"/>
                <a:cs typeface="Arial" panose="020B0604020202020204" pitchFamily="34" charset="0"/>
              </a:rPr>
              <a:t> 400 USD</a:t>
            </a:r>
            <a:endParaRPr lang="en-GB" sz="1400">
              <a:solidFill>
                <a:schemeClr val="tx1"/>
              </a:solidFill>
              <a:latin typeface="Arial" panose="020B0604020202020204" pitchFamily="34" charset="0"/>
              <a:cs typeface="Arial" panose="020B0604020202020204" pitchFamily="34" charset="0"/>
            </a:endParaRPr>
          </a:p>
        </p:txBody>
      </p:sp>
      <p:sp>
        <p:nvSpPr>
          <p:cNvPr id="13" name="Content Placeholder 12"/>
          <p:cNvSpPr>
            <a:spLocks noGrp="1"/>
          </p:cNvSpPr>
          <p:nvPr>
            <p:ph sz="quarter" idx="13"/>
          </p:nvPr>
        </p:nvSpPr>
        <p:spPr>
          <a:xfrm>
            <a:off x="189206" y="2390844"/>
            <a:ext cx="2708608" cy="191063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indent="0" algn="ctr">
              <a:buNone/>
            </a:pPr>
            <a:r>
              <a:rPr lang="it-IT" sz="1400" b="1"/>
              <a:t>Baseline</a:t>
            </a:r>
          </a:p>
          <a:p>
            <a:pPr marL="0" indent="0" algn="ctr">
              <a:buNone/>
            </a:pPr>
            <a:r>
              <a:rPr lang="it-IT" sz="1400"/>
              <a:t>1000 </a:t>
            </a:r>
            <a:r>
              <a:rPr lang="it-IT" sz="1400" err="1"/>
              <a:t>members</a:t>
            </a:r>
            <a:r>
              <a:rPr lang="it-IT" sz="1400"/>
              <a:t>, no data on </a:t>
            </a:r>
            <a:r>
              <a:rPr lang="it-IT" sz="1400" err="1"/>
              <a:t>representation</a:t>
            </a:r>
            <a:r>
              <a:rPr lang="it-IT" sz="1400"/>
              <a:t> of the private </a:t>
            </a:r>
            <a:r>
              <a:rPr lang="it-IT" sz="1400" err="1"/>
              <a:t>sector</a:t>
            </a:r>
            <a:r>
              <a:rPr lang="it-IT" sz="1400"/>
              <a:t> </a:t>
            </a:r>
            <a:r>
              <a:rPr lang="it-IT" sz="1400" err="1"/>
              <a:t>employment</a:t>
            </a:r>
            <a:r>
              <a:rPr lang="it-IT" sz="1400"/>
              <a:t>, 30% of the </a:t>
            </a:r>
            <a:r>
              <a:rPr lang="it-IT" sz="1400" err="1"/>
              <a:t>total</a:t>
            </a:r>
            <a:r>
              <a:rPr lang="it-IT" sz="1400"/>
              <a:t> </a:t>
            </a:r>
            <a:r>
              <a:rPr lang="it-IT" sz="1400" err="1"/>
              <a:t>income</a:t>
            </a:r>
            <a:r>
              <a:rPr lang="it-IT" sz="1400"/>
              <a:t> </a:t>
            </a:r>
            <a:r>
              <a:rPr lang="it-IT" sz="1400" err="1"/>
              <a:t>derived</a:t>
            </a:r>
            <a:r>
              <a:rPr lang="it-IT" sz="1400"/>
              <a:t> from </a:t>
            </a:r>
            <a:r>
              <a:rPr lang="it-IT" sz="1400" err="1"/>
              <a:t>membership</a:t>
            </a:r>
            <a:r>
              <a:rPr lang="it-IT" sz="1400"/>
              <a:t> </a:t>
            </a:r>
            <a:r>
              <a:rPr lang="it-IT" sz="1400" err="1"/>
              <a:t>fees</a:t>
            </a:r>
            <a:r>
              <a:rPr lang="it-IT" sz="1400"/>
              <a:t>, </a:t>
            </a:r>
            <a:r>
              <a:rPr lang="it-IT" sz="1400" err="1"/>
              <a:t>average</a:t>
            </a:r>
            <a:r>
              <a:rPr lang="it-IT" sz="1400"/>
              <a:t> service </a:t>
            </a:r>
            <a:r>
              <a:rPr lang="it-IT" sz="1400" err="1"/>
              <a:t>spending</a:t>
            </a:r>
            <a:r>
              <a:rPr lang="it-IT" sz="1400"/>
              <a:t> </a:t>
            </a:r>
            <a:r>
              <a:rPr lang="it-IT" sz="1400" err="1"/>
              <a:t>is</a:t>
            </a:r>
            <a:r>
              <a:rPr lang="it-IT" sz="1400"/>
              <a:t> 200 USD</a:t>
            </a:r>
            <a:endParaRPr lang="en-GB" sz="1400"/>
          </a:p>
        </p:txBody>
      </p:sp>
      <p:pic>
        <p:nvPicPr>
          <p:cNvPr id="14" name="Picture 13"/>
          <p:cNvPicPr>
            <a:picLocks noChangeAspect="1"/>
          </p:cNvPicPr>
          <p:nvPr/>
        </p:nvPicPr>
        <p:blipFill>
          <a:blip r:embed="rId3"/>
          <a:stretch>
            <a:fillRect/>
          </a:stretch>
        </p:blipFill>
        <p:spPr>
          <a:xfrm>
            <a:off x="189206" y="4451687"/>
            <a:ext cx="8176472" cy="702038"/>
          </a:xfrm>
          <a:prstGeom prst="rect">
            <a:avLst/>
          </a:prstGeom>
        </p:spPr>
      </p:pic>
      <p:sp>
        <p:nvSpPr>
          <p:cNvPr id="15" name="Rectangle 14"/>
          <p:cNvSpPr/>
          <p:nvPr/>
        </p:nvSpPr>
        <p:spPr>
          <a:xfrm>
            <a:off x="1907704" y="5231529"/>
            <a:ext cx="2322054" cy="148942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400" b="1" err="1">
                <a:solidFill>
                  <a:schemeClr val="tx1"/>
                </a:solidFill>
                <a:latin typeface="Arial" panose="020B0604020202020204" pitchFamily="34" charset="0"/>
                <a:cs typeface="Arial" panose="020B0604020202020204" pitchFamily="34" charset="0"/>
              </a:rPr>
              <a:t>Milestones</a:t>
            </a:r>
            <a:r>
              <a:rPr lang="it-IT" sz="1400" b="1">
                <a:solidFill>
                  <a:schemeClr val="tx1"/>
                </a:solidFill>
                <a:latin typeface="Arial" panose="020B0604020202020204" pitchFamily="34" charset="0"/>
                <a:cs typeface="Arial" panose="020B0604020202020204" pitchFamily="34" charset="0"/>
              </a:rPr>
              <a:t> end </a:t>
            </a:r>
            <a:r>
              <a:rPr lang="it-IT" sz="1400" b="1" err="1">
                <a:solidFill>
                  <a:schemeClr val="tx1"/>
                </a:solidFill>
                <a:latin typeface="Arial" panose="020B0604020202020204" pitchFamily="34" charset="0"/>
                <a:cs typeface="Arial" panose="020B0604020202020204" pitchFamily="34" charset="0"/>
              </a:rPr>
              <a:t>year</a:t>
            </a:r>
            <a:r>
              <a:rPr lang="it-IT" sz="1400" b="1">
                <a:solidFill>
                  <a:schemeClr val="tx1"/>
                </a:solidFill>
                <a:latin typeface="Arial" panose="020B0604020202020204" pitchFamily="34" charset="0"/>
                <a:cs typeface="Arial" panose="020B0604020202020204" pitchFamily="34" charset="0"/>
              </a:rPr>
              <a:t> 1 </a:t>
            </a:r>
            <a:r>
              <a:rPr lang="it-IT" sz="1400" err="1">
                <a:solidFill>
                  <a:schemeClr val="tx1"/>
                </a:solidFill>
                <a:latin typeface="Arial" panose="020B0604020202020204" pitchFamily="34" charset="0"/>
                <a:cs typeface="Arial" panose="020B0604020202020204" pitchFamily="34" charset="0"/>
              </a:rPr>
              <a:t>Have</a:t>
            </a:r>
            <a:r>
              <a:rPr lang="it-IT" sz="1400">
                <a:solidFill>
                  <a:schemeClr val="tx1"/>
                </a:solidFill>
                <a:latin typeface="Arial" panose="020B0604020202020204" pitchFamily="34" charset="0"/>
                <a:cs typeface="Arial" panose="020B0604020202020204" pitchFamily="34" charset="0"/>
              </a:rPr>
              <a:t> 1200 </a:t>
            </a:r>
            <a:r>
              <a:rPr lang="it-IT" sz="1400" err="1">
                <a:solidFill>
                  <a:schemeClr val="tx1"/>
                </a:solidFill>
                <a:latin typeface="Arial" panose="020B0604020202020204" pitchFamily="34" charset="0"/>
                <a:cs typeface="Arial" panose="020B0604020202020204" pitchFamily="34" charset="0"/>
              </a:rPr>
              <a:t>members</a:t>
            </a:r>
            <a:r>
              <a:rPr lang="it-IT" sz="1400">
                <a:solidFill>
                  <a:schemeClr val="tx1"/>
                </a:solidFill>
                <a:latin typeface="Arial" panose="020B0604020202020204" pitchFamily="34" charset="0"/>
                <a:cs typeface="Arial" panose="020B0604020202020204" pitchFamily="34" charset="0"/>
              </a:rPr>
              <a:t>, no data on </a:t>
            </a:r>
            <a:r>
              <a:rPr lang="it-IT" sz="1400" err="1">
                <a:solidFill>
                  <a:schemeClr val="tx1"/>
                </a:solidFill>
                <a:latin typeface="Arial" panose="020B0604020202020204" pitchFamily="34" charset="0"/>
                <a:cs typeface="Arial" panose="020B0604020202020204" pitchFamily="34" charset="0"/>
              </a:rPr>
              <a:t>employment</a:t>
            </a:r>
            <a:r>
              <a:rPr lang="it-IT" sz="1400">
                <a:solidFill>
                  <a:schemeClr val="tx1"/>
                </a:solidFill>
                <a:latin typeface="Arial" panose="020B0604020202020204" pitchFamily="34" charset="0"/>
                <a:cs typeface="Arial" panose="020B0604020202020204" pitchFamily="34" charset="0"/>
              </a:rPr>
              <a:t> and 34% of the </a:t>
            </a:r>
            <a:r>
              <a:rPr lang="it-IT" sz="1400" err="1">
                <a:solidFill>
                  <a:schemeClr val="tx1"/>
                </a:solidFill>
                <a:latin typeface="Arial" panose="020B0604020202020204" pitchFamily="34" charset="0"/>
                <a:cs typeface="Arial" panose="020B0604020202020204" pitchFamily="34" charset="0"/>
              </a:rPr>
              <a:t>total</a:t>
            </a:r>
            <a:r>
              <a:rPr lang="it-IT" sz="1400">
                <a:solidFill>
                  <a:schemeClr val="tx1"/>
                </a:solidFill>
                <a:latin typeface="Arial" panose="020B0604020202020204" pitchFamily="34" charset="0"/>
                <a:cs typeface="Arial" panose="020B0604020202020204" pitchFamily="34" charset="0"/>
              </a:rPr>
              <a:t> </a:t>
            </a:r>
            <a:r>
              <a:rPr lang="it-IT" sz="1400" err="1">
                <a:solidFill>
                  <a:schemeClr val="tx1"/>
                </a:solidFill>
                <a:latin typeface="Arial" panose="020B0604020202020204" pitchFamily="34" charset="0"/>
                <a:cs typeface="Arial" panose="020B0604020202020204" pitchFamily="34" charset="0"/>
              </a:rPr>
              <a:t>income</a:t>
            </a:r>
            <a:r>
              <a:rPr lang="it-IT" sz="1400">
                <a:solidFill>
                  <a:schemeClr val="tx1"/>
                </a:solidFill>
                <a:latin typeface="Arial" panose="020B0604020202020204" pitchFamily="34" charset="0"/>
                <a:cs typeface="Arial" panose="020B0604020202020204" pitchFamily="34" charset="0"/>
              </a:rPr>
              <a:t> </a:t>
            </a:r>
            <a:r>
              <a:rPr lang="it-IT" sz="1400" err="1">
                <a:solidFill>
                  <a:schemeClr val="tx1"/>
                </a:solidFill>
                <a:latin typeface="Arial" panose="020B0604020202020204" pitchFamily="34" charset="0"/>
                <a:cs typeface="Arial" panose="020B0604020202020204" pitchFamily="34" charset="0"/>
              </a:rPr>
              <a:t>derived</a:t>
            </a:r>
            <a:r>
              <a:rPr lang="it-IT" sz="1400">
                <a:solidFill>
                  <a:schemeClr val="tx1"/>
                </a:solidFill>
                <a:latin typeface="Arial" panose="020B0604020202020204" pitchFamily="34" charset="0"/>
                <a:cs typeface="Arial" panose="020B0604020202020204" pitchFamily="34" charset="0"/>
              </a:rPr>
              <a:t> from </a:t>
            </a:r>
            <a:r>
              <a:rPr lang="it-IT" sz="1400" err="1">
                <a:solidFill>
                  <a:schemeClr val="tx1"/>
                </a:solidFill>
                <a:latin typeface="Arial" panose="020B0604020202020204" pitchFamily="34" charset="0"/>
                <a:cs typeface="Arial" panose="020B0604020202020204" pitchFamily="34" charset="0"/>
              </a:rPr>
              <a:t>membership</a:t>
            </a:r>
            <a:r>
              <a:rPr lang="it-IT" sz="1400">
                <a:solidFill>
                  <a:schemeClr val="tx1"/>
                </a:solidFill>
                <a:latin typeface="Arial" panose="020B0604020202020204" pitchFamily="34" charset="0"/>
                <a:cs typeface="Arial" panose="020B0604020202020204" pitchFamily="34" charset="0"/>
              </a:rPr>
              <a:t> </a:t>
            </a:r>
            <a:r>
              <a:rPr lang="it-IT" sz="1400" err="1">
                <a:solidFill>
                  <a:schemeClr val="tx1"/>
                </a:solidFill>
                <a:latin typeface="Arial" panose="020B0604020202020204" pitchFamily="34" charset="0"/>
                <a:cs typeface="Arial" panose="020B0604020202020204" pitchFamily="34" charset="0"/>
              </a:rPr>
              <a:t>fees</a:t>
            </a:r>
            <a:r>
              <a:rPr lang="it-IT" sz="1400">
                <a:solidFill>
                  <a:schemeClr val="tx1"/>
                </a:solidFill>
                <a:latin typeface="Arial" panose="020B0604020202020204" pitchFamily="34" charset="0"/>
                <a:cs typeface="Arial" panose="020B0604020202020204" pitchFamily="34" charset="0"/>
              </a:rPr>
              <a:t> </a:t>
            </a:r>
            <a:r>
              <a:rPr lang="it-IT" sz="1400" err="1">
                <a:solidFill>
                  <a:schemeClr val="tx1"/>
                </a:solidFill>
                <a:latin typeface="Arial" panose="020B0604020202020204" pitchFamily="34" charset="0"/>
                <a:cs typeface="Arial" panose="020B0604020202020204" pitchFamily="34" charset="0"/>
              </a:rPr>
              <a:t>yet</a:t>
            </a:r>
            <a:endParaRPr lang="en-GB" sz="1400">
              <a:solidFill>
                <a:schemeClr val="tx1"/>
              </a:solidFill>
              <a:latin typeface="Arial" panose="020B0604020202020204" pitchFamily="34" charset="0"/>
              <a:cs typeface="Arial" panose="020B0604020202020204" pitchFamily="34" charset="0"/>
            </a:endParaRPr>
          </a:p>
        </p:txBody>
      </p:sp>
      <p:sp>
        <p:nvSpPr>
          <p:cNvPr id="16" name="Rectangle 15"/>
          <p:cNvSpPr/>
          <p:nvPr/>
        </p:nvSpPr>
        <p:spPr>
          <a:xfrm>
            <a:off x="4535996" y="5220789"/>
            <a:ext cx="2322054" cy="148942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400" b="1" err="1">
                <a:solidFill>
                  <a:schemeClr val="tx1"/>
                </a:solidFill>
                <a:latin typeface="Arial" panose="020B0604020202020204" pitchFamily="34" charset="0"/>
                <a:cs typeface="Arial" panose="020B0604020202020204" pitchFamily="34" charset="0"/>
              </a:rPr>
              <a:t>Milestones</a:t>
            </a:r>
            <a:r>
              <a:rPr lang="it-IT" sz="1400" b="1">
                <a:solidFill>
                  <a:schemeClr val="tx1"/>
                </a:solidFill>
                <a:latin typeface="Arial" panose="020B0604020202020204" pitchFamily="34" charset="0"/>
                <a:cs typeface="Arial" panose="020B0604020202020204" pitchFamily="34" charset="0"/>
              </a:rPr>
              <a:t> end </a:t>
            </a:r>
            <a:r>
              <a:rPr lang="it-IT" sz="1400" b="1" err="1">
                <a:solidFill>
                  <a:schemeClr val="tx1"/>
                </a:solidFill>
                <a:latin typeface="Arial" panose="020B0604020202020204" pitchFamily="34" charset="0"/>
                <a:cs typeface="Arial" panose="020B0604020202020204" pitchFamily="34" charset="0"/>
              </a:rPr>
              <a:t>year</a:t>
            </a:r>
            <a:r>
              <a:rPr lang="it-IT" sz="1400" b="1">
                <a:solidFill>
                  <a:schemeClr val="tx1"/>
                </a:solidFill>
                <a:latin typeface="Arial" panose="020B0604020202020204" pitchFamily="34" charset="0"/>
                <a:cs typeface="Arial" panose="020B0604020202020204" pitchFamily="34" charset="0"/>
              </a:rPr>
              <a:t> 2 </a:t>
            </a:r>
            <a:r>
              <a:rPr lang="it-IT" sz="1400" err="1">
                <a:solidFill>
                  <a:schemeClr val="tx1"/>
                </a:solidFill>
                <a:latin typeface="Arial" panose="020B0604020202020204" pitchFamily="34" charset="0"/>
                <a:cs typeface="Arial" panose="020B0604020202020204" pitchFamily="34" charset="0"/>
              </a:rPr>
              <a:t>Have</a:t>
            </a:r>
            <a:r>
              <a:rPr lang="it-IT" sz="1400">
                <a:solidFill>
                  <a:schemeClr val="tx1"/>
                </a:solidFill>
                <a:latin typeface="Arial" panose="020B0604020202020204" pitchFamily="34" charset="0"/>
                <a:cs typeface="Arial" panose="020B0604020202020204" pitchFamily="34" charset="0"/>
              </a:rPr>
              <a:t> 1400 </a:t>
            </a:r>
            <a:r>
              <a:rPr lang="it-IT" sz="1400" err="1">
                <a:solidFill>
                  <a:schemeClr val="tx1"/>
                </a:solidFill>
                <a:latin typeface="Arial" panose="020B0604020202020204" pitchFamily="34" charset="0"/>
                <a:cs typeface="Arial" panose="020B0604020202020204" pitchFamily="34" charset="0"/>
              </a:rPr>
              <a:t>members</a:t>
            </a:r>
            <a:r>
              <a:rPr lang="it-IT" sz="1400">
                <a:solidFill>
                  <a:schemeClr val="tx1"/>
                </a:solidFill>
                <a:latin typeface="Arial" panose="020B0604020202020204" pitchFamily="34" charset="0"/>
                <a:cs typeface="Arial" panose="020B0604020202020204" pitchFamily="34" charset="0"/>
              </a:rPr>
              <a:t>, </a:t>
            </a:r>
            <a:r>
              <a:rPr lang="it-IT" sz="1400" err="1">
                <a:solidFill>
                  <a:schemeClr val="tx1"/>
                </a:solidFill>
                <a:latin typeface="Arial" panose="020B0604020202020204" pitchFamily="34" charset="0"/>
                <a:cs typeface="Arial" panose="020B0604020202020204" pitchFamily="34" charset="0"/>
              </a:rPr>
              <a:t>represent</a:t>
            </a:r>
            <a:r>
              <a:rPr lang="it-IT" sz="1400">
                <a:solidFill>
                  <a:schemeClr val="tx1"/>
                </a:solidFill>
                <a:latin typeface="Arial" panose="020B0604020202020204" pitchFamily="34" charset="0"/>
                <a:cs typeface="Arial" panose="020B0604020202020204" pitchFamily="34" charset="0"/>
              </a:rPr>
              <a:t> 18% of the private </a:t>
            </a:r>
            <a:r>
              <a:rPr lang="it-IT" sz="1400" err="1">
                <a:solidFill>
                  <a:schemeClr val="tx1"/>
                </a:solidFill>
                <a:latin typeface="Arial" panose="020B0604020202020204" pitchFamily="34" charset="0"/>
                <a:cs typeface="Arial" panose="020B0604020202020204" pitchFamily="34" charset="0"/>
              </a:rPr>
              <a:t>sector</a:t>
            </a:r>
            <a:r>
              <a:rPr lang="it-IT" sz="1400">
                <a:solidFill>
                  <a:schemeClr val="tx1"/>
                </a:solidFill>
                <a:latin typeface="Arial" panose="020B0604020202020204" pitchFamily="34" charset="0"/>
                <a:cs typeface="Arial" panose="020B0604020202020204" pitchFamily="34" charset="0"/>
              </a:rPr>
              <a:t> </a:t>
            </a:r>
            <a:r>
              <a:rPr lang="it-IT" sz="1400" err="1">
                <a:solidFill>
                  <a:schemeClr val="tx1"/>
                </a:solidFill>
                <a:latin typeface="Arial" panose="020B0604020202020204" pitchFamily="34" charset="0"/>
                <a:cs typeface="Arial" panose="020B0604020202020204" pitchFamily="34" charset="0"/>
              </a:rPr>
              <a:t>employment</a:t>
            </a:r>
            <a:r>
              <a:rPr lang="it-IT" sz="1400">
                <a:solidFill>
                  <a:schemeClr val="tx1"/>
                </a:solidFill>
                <a:latin typeface="Arial" panose="020B0604020202020204" pitchFamily="34" charset="0"/>
                <a:cs typeface="Arial" panose="020B0604020202020204" pitchFamily="34" charset="0"/>
              </a:rPr>
              <a:t> and 38% of the </a:t>
            </a:r>
            <a:r>
              <a:rPr lang="it-IT" sz="1400" err="1">
                <a:solidFill>
                  <a:schemeClr val="tx1"/>
                </a:solidFill>
                <a:latin typeface="Arial" panose="020B0604020202020204" pitchFamily="34" charset="0"/>
                <a:cs typeface="Arial" panose="020B0604020202020204" pitchFamily="34" charset="0"/>
              </a:rPr>
              <a:t>total</a:t>
            </a:r>
            <a:r>
              <a:rPr lang="it-IT" sz="1400">
                <a:solidFill>
                  <a:schemeClr val="tx1"/>
                </a:solidFill>
                <a:latin typeface="Arial" panose="020B0604020202020204" pitchFamily="34" charset="0"/>
                <a:cs typeface="Arial" panose="020B0604020202020204" pitchFamily="34" charset="0"/>
              </a:rPr>
              <a:t> </a:t>
            </a:r>
            <a:r>
              <a:rPr lang="it-IT" sz="1400" err="1">
                <a:solidFill>
                  <a:schemeClr val="tx1"/>
                </a:solidFill>
                <a:latin typeface="Arial" panose="020B0604020202020204" pitchFamily="34" charset="0"/>
                <a:cs typeface="Arial" panose="020B0604020202020204" pitchFamily="34" charset="0"/>
              </a:rPr>
              <a:t>income</a:t>
            </a:r>
            <a:r>
              <a:rPr lang="it-IT" sz="1400">
                <a:solidFill>
                  <a:schemeClr val="tx1"/>
                </a:solidFill>
                <a:latin typeface="Arial" panose="020B0604020202020204" pitchFamily="34" charset="0"/>
                <a:cs typeface="Arial" panose="020B0604020202020204" pitchFamily="34" charset="0"/>
              </a:rPr>
              <a:t> </a:t>
            </a:r>
            <a:r>
              <a:rPr lang="it-IT" sz="1400" err="1">
                <a:solidFill>
                  <a:schemeClr val="tx1"/>
                </a:solidFill>
                <a:latin typeface="Arial" panose="020B0604020202020204" pitchFamily="34" charset="0"/>
                <a:cs typeface="Arial" panose="020B0604020202020204" pitchFamily="34" charset="0"/>
              </a:rPr>
              <a:t>derived</a:t>
            </a:r>
            <a:r>
              <a:rPr lang="it-IT" sz="1400">
                <a:solidFill>
                  <a:schemeClr val="tx1"/>
                </a:solidFill>
                <a:latin typeface="Arial" panose="020B0604020202020204" pitchFamily="34" charset="0"/>
                <a:cs typeface="Arial" panose="020B0604020202020204" pitchFamily="34" charset="0"/>
              </a:rPr>
              <a:t> from </a:t>
            </a:r>
            <a:r>
              <a:rPr lang="it-IT" sz="1400" err="1">
                <a:solidFill>
                  <a:schemeClr val="tx1"/>
                </a:solidFill>
                <a:latin typeface="Arial" panose="020B0604020202020204" pitchFamily="34" charset="0"/>
                <a:cs typeface="Arial" panose="020B0604020202020204" pitchFamily="34" charset="0"/>
              </a:rPr>
              <a:t>membership</a:t>
            </a:r>
            <a:r>
              <a:rPr lang="it-IT" sz="1400">
                <a:solidFill>
                  <a:schemeClr val="tx1"/>
                </a:solidFill>
                <a:latin typeface="Arial" panose="020B0604020202020204" pitchFamily="34" charset="0"/>
                <a:cs typeface="Arial" panose="020B0604020202020204" pitchFamily="34" charset="0"/>
              </a:rPr>
              <a:t> </a:t>
            </a:r>
            <a:r>
              <a:rPr lang="it-IT" sz="1400" err="1">
                <a:solidFill>
                  <a:schemeClr val="tx1"/>
                </a:solidFill>
                <a:latin typeface="Arial" panose="020B0604020202020204" pitchFamily="34" charset="0"/>
                <a:cs typeface="Arial" panose="020B0604020202020204" pitchFamily="34" charset="0"/>
              </a:rPr>
              <a:t>fees</a:t>
            </a:r>
            <a:r>
              <a:rPr lang="it-IT" sz="1400">
                <a:solidFill>
                  <a:schemeClr val="tx1"/>
                </a:solidFill>
                <a:latin typeface="Arial" panose="020B0604020202020204" pitchFamily="34" charset="0"/>
                <a:cs typeface="Arial" panose="020B0604020202020204" pitchFamily="34" charset="0"/>
              </a:rPr>
              <a:t> </a:t>
            </a:r>
            <a:endParaRPr lang="en-GB" sz="1400">
              <a:solidFill>
                <a:schemeClr val="tx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9315476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734" y="332656"/>
            <a:ext cx="8560762" cy="720080"/>
          </a:xfrm>
        </p:spPr>
        <p:txBody>
          <a:bodyPr/>
          <a:lstStyle/>
          <a:p>
            <a:pPr algn="ctr"/>
            <a:r>
              <a:rPr lang="it-IT"/>
              <a:t>The </a:t>
            </a:r>
            <a:r>
              <a:rPr lang="it-IT" err="1"/>
              <a:t>skeleton</a:t>
            </a:r>
            <a:r>
              <a:rPr lang="it-IT"/>
              <a:t> of a 3-year </a:t>
            </a:r>
            <a:r>
              <a:rPr lang="it-IT" err="1"/>
              <a:t>membership</a:t>
            </a:r>
            <a:r>
              <a:rPr lang="it-IT"/>
              <a:t> </a:t>
            </a:r>
            <a:r>
              <a:rPr lang="it-IT" err="1"/>
              <a:t>strategy</a:t>
            </a:r>
            <a:r>
              <a:rPr lang="it-IT"/>
              <a:t> </a:t>
            </a:r>
            <a:endParaRPr lang="en-GB"/>
          </a:p>
        </p:txBody>
      </p:sp>
      <p:sp>
        <p:nvSpPr>
          <p:cNvPr id="3" name="Content Placeholder 2"/>
          <p:cNvSpPr>
            <a:spLocks noGrp="1"/>
          </p:cNvSpPr>
          <p:nvPr>
            <p:ph sz="quarter" idx="13"/>
          </p:nvPr>
        </p:nvSpPr>
        <p:spPr>
          <a:xfrm>
            <a:off x="3419872" y="1934345"/>
            <a:ext cx="2376264" cy="432048"/>
          </a:xfrm>
        </p:spPr>
        <p:txBody>
          <a:bodyPr/>
          <a:lstStyle/>
          <a:p>
            <a:pPr marL="0" indent="0">
              <a:buNone/>
            </a:pPr>
            <a:r>
              <a:rPr lang="it-IT" b="1" err="1">
                <a:solidFill>
                  <a:srgbClr val="C00000"/>
                </a:solidFill>
              </a:rPr>
              <a:t>Overarching</a:t>
            </a:r>
            <a:r>
              <a:rPr lang="it-IT" b="1">
                <a:solidFill>
                  <a:srgbClr val="C00000"/>
                </a:solidFill>
              </a:rPr>
              <a:t> goal</a:t>
            </a:r>
            <a:endParaRPr lang="en-GB" b="1">
              <a:solidFill>
                <a:srgbClr val="C00000"/>
              </a:solidFill>
            </a:endParaRPr>
          </a:p>
        </p:txBody>
      </p:sp>
      <p:sp>
        <p:nvSpPr>
          <p:cNvPr id="4" name="Content Placeholder 2"/>
          <p:cNvSpPr txBox="1">
            <a:spLocks/>
          </p:cNvSpPr>
          <p:nvPr/>
        </p:nvSpPr>
        <p:spPr>
          <a:xfrm>
            <a:off x="611560" y="2996952"/>
            <a:ext cx="1512168" cy="432048"/>
          </a:xfrm>
          <a:prstGeom prst="rect">
            <a:avLst/>
          </a:prstGeom>
        </p:spPr>
        <p:txBody>
          <a:bodyPr/>
          <a:lstStyle>
            <a:lvl1pPr marL="342900" indent="-342900" algn="l" rtl="0" eaLnBrk="1" fontAlgn="base" hangingPunct="1">
              <a:spcBef>
                <a:spcPct val="20000"/>
              </a:spcBef>
              <a:spcAft>
                <a:spcPct val="0"/>
              </a:spcAft>
              <a:buClr>
                <a:srgbClr val="82A8B6"/>
              </a:buClr>
              <a:buFont typeface="Wingdings" charset="2"/>
              <a:buChar char="§"/>
              <a:defRPr sz="20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lr>
                <a:srgbClr val="82A8B6"/>
              </a:buClr>
              <a:buSzPct val="120000"/>
              <a:buChar char="•"/>
              <a:defRPr sz="18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Clr>
                <a:srgbClr val="82A8B6"/>
              </a:buClr>
              <a:buSzPct val="80000"/>
              <a:buFont typeface="Wingdings" charset="2"/>
              <a:buChar char="Ø"/>
              <a:defRPr sz="16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Arial" charset="0"/>
                <a:ea typeface="+mn-ea"/>
                <a:cs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ea typeface="+mn-ea"/>
                <a:cs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ea typeface="+mn-ea"/>
                <a:cs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ea typeface="+mn-ea"/>
                <a:cs typeface="Arial" charset="0"/>
              </a:defRPr>
            </a:lvl9pPr>
          </a:lstStyle>
          <a:p>
            <a:pPr marL="0" indent="0">
              <a:buFont typeface="Wingdings" charset="2"/>
              <a:buNone/>
            </a:pPr>
            <a:r>
              <a:rPr lang="it-IT" b="1" kern="0" err="1">
                <a:solidFill>
                  <a:schemeClr val="accent2"/>
                </a:solidFill>
              </a:rPr>
              <a:t>Outcome</a:t>
            </a:r>
            <a:r>
              <a:rPr lang="it-IT" b="1" kern="0">
                <a:solidFill>
                  <a:schemeClr val="accent2"/>
                </a:solidFill>
              </a:rPr>
              <a:t> 1</a:t>
            </a:r>
            <a:endParaRPr lang="en-GB" b="1" kern="0">
              <a:solidFill>
                <a:schemeClr val="accent2"/>
              </a:solidFill>
            </a:endParaRPr>
          </a:p>
        </p:txBody>
      </p:sp>
      <p:sp>
        <p:nvSpPr>
          <p:cNvPr id="5" name="Content Placeholder 2"/>
          <p:cNvSpPr txBox="1">
            <a:spLocks/>
          </p:cNvSpPr>
          <p:nvPr/>
        </p:nvSpPr>
        <p:spPr>
          <a:xfrm>
            <a:off x="3419872" y="2996952"/>
            <a:ext cx="1512168" cy="432048"/>
          </a:xfrm>
          <a:prstGeom prst="rect">
            <a:avLst/>
          </a:prstGeom>
        </p:spPr>
        <p:txBody>
          <a:bodyPr/>
          <a:lstStyle>
            <a:lvl1pPr marL="342900" indent="-342900" algn="l" rtl="0" eaLnBrk="1" fontAlgn="base" hangingPunct="1">
              <a:spcBef>
                <a:spcPct val="20000"/>
              </a:spcBef>
              <a:spcAft>
                <a:spcPct val="0"/>
              </a:spcAft>
              <a:buClr>
                <a:srgbClr val="82A8B6"/>
              </a:buClr>
              <a:buFont typeface="Wingdings" charset="2"/>
              <a:buChar char="§"/>
              <a:defRPr sz="20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lr>
                <a:srgbClr val="82A8B6"/>
              </a:buClr>
              <a:buSzPct val="120000"/>
              <a:buChar char="•"/>
              <a:defRPr sz="18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Clr>
                <a:srgbClr val="82A8B6"/>
              </a:buClr>
              <a:buSzPct val="80000"/>
              <a:buFont typeface="Wingdings" charset="2"/>
              <a:buChar char="Ø"/>
              <a:defRPr sz="16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Arial" charset="0"/>
                <a:ea typeface="+mn-ea"/>
                <a:cs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ea typeface="+mn-ea"/>
                <a:cs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ea typeface="+mn-ea"/>
                <a:cs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ea typeface="+mn-ea"/>
                <a:cs typeface="Arial" charset="0"/>
              </a:defRPr>
            </a:lvl9pPr>
          </a:lstStyle>
          <a:p>
            <a:pPr marL="0" indent="0">
              <a:buFont typeface="Wingdings" charset="2"/>
              <a:buNone/>
            </a:pPr>
            <a:r>
              <a:rPr lang="it-IT" b="1" kern="0" err="1">
                <a:solidFill>
                  <a:schemeClr val="accent1">
                    <a:lumMod val="50000"/>
                  </a:schemeClr>
                </a:solidFill>
              </a:rPr>
              <a:t>Outcome</a:t>
            </a:r>
            <a:r>
              <a:rPr lang="it-IT" b="1" kern="0">
                <a:solidFill>
                  <a:schemeClr val="accent1">
                    <a:lumMod val="50000"/>
                  </a:schemeClr>
                </a:solidFill>
              </a:rPr>
              <a:t> 2</a:t>
            </a:r>
            <a:endParaRPr lang="en-GB" b="1" kern="0">
              <a:solidFill>
                <a:schemeClr val="accent1">
                  <a:lumMod val="50000"/>
                </a:schemeClr>
              </a:solidFill>
            </a:endParaRPr>
          </a:p>
        </p:txBody>
      </p:sp>
      <p:sp>
        <p:nvSpPr>
          <p:cNvPr id="6" name="Content Placeholder 2"/>
          <p:cNvSpPr txBox="1">
            <a:spLocks/>
          </p:cNvSpPr>
          <p:nvPr/>
        </p:nvSpPr>
        <p:spPr>
          <a:xfrm>
            <a:off x="6228184" y="2996952"/>
            <a:ext cx="1512168" cy="432048"/>
          </a:xfrm>
          <a:prstGeom prst="rect">
            <a:avLst/>
          </a:prstGeom>
        </p:spPr>
        <p:txBody>
          <a:bodyPr/>
          <a:lstStyle>
            <a:lvl1pPr marL="342900" indent="-342900" algn="l" rtl="0" eaLnBrk="1" fontAlgn="base" hangingPunct="1">
              <a:spcBef>
                <a:spcPct val="20000"/>
              </a:spcBef>
              <a:spcAft>
                <a:spcPct val="0"/>
              </a:spcAft>
              <a:buClr>
                <a:srgbClr val="82A8B6"/>
              </a:buClr>
              <a:buFont typeface="Wingdings" charset="2"/>
              <a:buChar char="§"/>
              <a:defRPr sz="20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lr>
                <a:srgbClr val="82A8B6"/>
              </a:buClr>
              <a:buSzPct val="120000"/>
              <a:buChar char="•"/>
              <a:defRPr sz="18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Clr>
                <a:srgbClr val="82A8B6"/>
              </a:buClr>
              <a:buSzPct val="80000"/>
              <a:buFont typeface="Wingdings" charset="2"/>
              <a:buChar char="Ø"/>
              <a:defRPr sz="16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Arial" charset="0"/>
                <a:ea typeface="+mn-ea"/>
                <a:cs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ea typeface="+mn-ea"/>
                <a:cs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ea typeface="+mn-ea"/>
                <a:cs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ea typeface="+mn-ea"/>
                <a:cs typeface="Arial" charset="0"/>
              </a:defRPr>
            </a:lvl9pPr>
          </a:lstStyle>
          <a:p>
            <a:pPr marL="0" indent="0">
              <a:buFont typeface="Wingdings" charset="2"/>
              <a:buNone/>
            </a:pPr>
            <a:r>
              <a:rPr lang="it-IT" b="1" kern="0" err="1">
                <a:solidFill>
                  <a:schemeClr val="accent5"/>
                </a:solidFill>
              </a:rPr>
              <a:t>Outcome</a:t>
            </a:r>
            <a:r>
              <a:rPr lang="it-IT" b="1" kern="0">
                <a:solidFill>
                  <a:schemeClr val="accent5"/>
                </a:solidFill>
              </a:rPr>
              <a:t> 3</a:t>
            </a:r>
            <a:endParaRPr lang="en-GB" b="1" kern="0">
              <a:solidFill>
                <a:schemeClr val="accent5"/>
              </a:solidFill>
            </a:endParaRPr>
          </a:p>
        </p:txBody>
      </p:sp>
      <p:sp>
        <p:nvSpPr>
          <p:cNvPr id="7" name="Content Placeholder 2"/>
          <p:cNvSpPr txBox="1">
            <a:spLocks/>
          </p:cNvSpPr>
          <p:nvPr/>
        </p:nvSpPr>
        <p:spPr>
          <a:xfrm>
            <a:off x="179512" y="4437112"/>
            <a:ext cx="1512168" cy="432048"/>
          </a:xfrm>
          <a:prstGeom prst="rect">
            <a:avLst/>
          </a:prstGeom>
        </p:spPr>
        <p:txBody>
          <a:bodyPr/>
          <a:lstStyle>
            <a:lvl1pPr marL="342900" indent="-342900" algn="l" rtl="0" eaLnBrk="1" fontAlgn="base" hangingPunct="1">
              <a:spcBef>
                <a:spcPct val="20000"/>
              </a:spcBef>
              <a:spcAft>
                <a:spcPct val="0"/>
              </a:spcAft>
              <a:buClr>
                <a:srgbClr val="82A8B6"/>
              </a:buClr>
              <a:buFont typeface="Wingdings" charset="2"/>
              <a:buChar char="§"/>
              <a:defRPr sz="20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lr>
                <a:srgbClr val="82A8B6"/>
              </a:buClr>
              <a:buSzPct val="120000"/>
              <a:buChar char="•"/>
              <a:defRPr sz="18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Clr>
                <a:srgbClr val="82A8B6"/>
              </a:buClr>
              <a:buSzPct val="80000"/>
              <a:buFont typeface="Wingdings" charset="2"/>
              <a:buChar char="Ø"/>
              <a:defRPr sz="16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Arial" charset="0"/>
                <a:ea typeface="+mn-ea"/>
                <a:cs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ea typeface="+mn-ea"/>
                <a:cs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ea typeface="+mn-ea"/>
                <a:cs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ea typeface="+mn-ea"/>
                <a:cs typeface="Arial" charset="0"/>
              </a:defRPr>
            </a:lvl9pPr>
          </a:lstStyle>
          <a:p>
            <a:pPr marL="0" indent="0">
              <a:buFont typeface="Wingdings" charset="2"/>
              <a:buNone/>
            </a:pPr>
            <a:r>
              <a:rPr lang="it-IT" kern="0">
                <a:solidFill>
                  <a:schemeClr val="accent2"/>
                </a:solidFill>
              </a:rPr>
              <a:t>Output 1.1</a:t>
            </a:r>
            <a:endParaRPr lang="en-GB" kern="0">
              <a:solidFill>
                <a:schemeClr val="accent2"/>
              </a:solidFill>
            </a:endParaRPr>
          </a:p>
        </p:txBody>
      </p:sp>
      <p:sp>
        <p:nvSpPr>
          <p:cNvPr id="8" name="Content Placeholder 2"/>
          <p:cNvSpPr txBox="1">
            <a:spLocks/>
          </p:cNvSpPr>
          <p:nvPr/>
        </p:nvSpPr>
        <p:spPr>
          <a:xfrm>
            <a:off x="1619672" y="4458377"/>
            <a:ext cx="1512168" cy="432048"/>
          </a:xfrm>
          <a:prstGeom prst="rect">
            <a:avLst/>
          </a:prstGeom>
        </p:spPr>
        <p:txBody>
          <a:bodyPr/>
          <a:lstStyle>
            <a:lvl1pPr marL="342900" indent="-342900" algn="l" rtl="0" eaLnBrk="1" fontAlgn="base" hangingPunct="1">
              <a:spcBef>
                <a:spcPct val="20000"/>
              </a:spcBef>
              <a:spcAft>
                <a:spcPct val="0"/>
              </a:spcAft>
              <a:buClr>
                <a:srgbClr val="82A8B6"/>
              </a:buClr>
              <a:buFont typeface="Wingdings" charset="2"/>
              <a:buChar char="§"/>
              <a:defRPr sz="20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lr>
                <a:srgbClr val="82A8B6"/>
              </a:buClr>
              <a:buSzPct val="120000"/>
              <a:buChar char="•"/>
              <a:defRPr sz="18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Clr>
                <a:srgbClr val="82A8B6"/>
              </a:buClr>
              <a:buSzPct val="80000"/>
              <a:buFont typeface="Wingdings" charset="2"/>
              <a:buChar char="Ø"/>
              <a:defRPr sz="16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Arial" charset="0"/>
                <a:ea typeface="+mn-ea"/>
                <a:cs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ea typeface="+mn-ea"/>
                <a:cs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ea typeface="+mn-ea"/>
                <a:cs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ea typeface="+mn-ea"/>
                <a:cs typeface="Arial" charset="0"/>
              </a:defRPr>
            </a:lvl9pPr>
          </a:lstStyle>
          <a:p>
            <a:pPr marL="0" indent="0">
              <a:buFont typeface="Wingdings" charset="2"/>
              <a:buNone/>
            </a:pPr>
            <a:r>
              <a:rPr lang="it-IT" kern="0">
                <a:solidFill>
                  <a:schemeClr val="accent2"/>
                </a:solidFill>
              </a:rPr>
              <a:t>Output 1.2</a:t>
            </a:r>
            <a:endParaRPr lang="en-GB" kern="0">
              <a:solidFill>
                <a:schemeClr val="accent2"/>
              </a:solidFill>
            </a:endParaRPr>
          </a:p>
        </p:txBody>
      </p:sp>
      <p:sp>
        <p:nvSpPr>
          <p:cNvPr id="9" name="Content Placeholder 2"/>
          <p:cNvSpPr txBox="1">
            <a:spLocks/>
          </p:cNvSpPr>
          <p:nvPr/>
        </p:nvSpPr>
        <p:spPr>
          <a:xfrm>
            <a:off x="3078366" y="4479642"/>
            <a:ext cx="1512168" cy="432048"/>
          </a:xfrm>
          <a:prstGeom prst="rect">
            <a:avLst/>
          </a:prstGeom>
        </p:spPr>
        <p:txBody>
          <a:bodyPr/>
          <a:lstStyle>
            <a:lvl1pPr marL="342900" indent="-342900" algn="l" rtl="0" eaLnBrk="1" fontAlgn="base" hangingPunct="1">
              <a:spcBef>
                <a:spcPct val="20000"/>
              </a:spcBef>
              <a:spcAft>
                <a:spcPct val="0"/>
              </a:spcAft>
              <a:buClr>
                <a:srgbClr val="82A8B6"/>
              </a:buClr>
              <a:buFont typeface="Wingdings" charset="2"/>
              <a:buChar char="§"/>
              <a:defRPr sz="20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lr>
                <a:srgbClr val="82A8B6"/>
              </a:buClr>
              <a:buSzPct val="120000"/>
              <a:buChar char="•"/>
              <a:defRPr sz="18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Clr>
                <a:srgbClr val="82A8B6"/>
              </a:buClr>
              <a:buSzPct val="80000"/>
              <a:buFont typeface="Wingdings" charset="2"/>
              <a:buChar char="Ø"/>
              <a:defRPr sz="16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Arial" charset="0"/>
                <a:ea typeface="+mn-ea"/>
                <a:cs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ea typeface="+mn-ea"/>
                <a:cs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ea typeface="+mn-ea"/>
                <a:cs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ea typeface="+mn-ea"/>
                <a:cs typeface="Arial" charset="0"/>
              </a:defRPr>
            </a:lvl9pPr>
          </a:lstStyle>
          <a:p>
            <a:pPr marL="0" indent="0">
              <a:buFont typeface="Wingdings" charset="2"/>
              <a:buNone/>
            </a:pPr>
            <a:r>
              <a:rPr lang="it-IT" kern="0">
                <a:solidFill>
                  <a:schemeClr val="accent1">
                    <a:lumMod val="50000"/>
                  </a:schemeClr>
                </a:solidFill>
              </a:rPr>
              <a:t>Output 2.1</a:t>
            </a:r>
            <a:endParaRPr lang="en-GB" kern="0">
              <a:solidFill>
                <a:schemeClr val="accent1">
                  <a:lumMod val="50000"/>
                </a:schemeClr>
              </a:solidFill>
            </a:endParaRPr>
          </a:p>
        </p:txBody>
      </p:sp>
      <p:sp>
        <p:nvSpPr>
          <p:cNvPr id="10" name="Content Placeholder 2"/>
          <p:cNvSpPr txBox="1">
            <a:spLocks/>
          </p:cNvSpPr>
          <p:nvPr/>
        </p:nvSpPr>
        <p:spPr>
          <a:xfrm>
            <a:off x="4462922" y="4501584"/>
            <a:ext cx="1512168" cy="432048"/>
          </a:xfrm>
          <a:prstGeom prst="rect">
            <a:avLst/>
          </a:prstGeom>
        </p:spPr>
        <p:txBody>
          <a:bodyPr/>
          <a:lstStyle>
            <a:lvl1pPr marL="342900" indent="-342900" algn="l" rtl="0" eaLnBrk="1" fontAlgn="base" hangingPunct="1">
              <a:spcBef>
                <a:spcPct val="20000"/>
              </a:spcBef>
              <a:spcAft>
                <a:spcPct val="0"/>
              </a:spcAft>
              <a:buClr>
                <a:srgbClr val="82A8B6"/>
              </a:buClr>
              <a:buFont typeface="Wingdings" charset="2"/>
              <a:buChar char="§"/>
              <a:defRPr sz="20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lr>
                <a:srgbClr val="82A8B6"/>
              </a:buClr>
              <a:buSzPct val="120000"/>
              <a:buChar char="•"/>
              <a:defRPr sz="18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Clr>
                <a:srgbClr val="82A8B6"/>
              </a:buClr>
              <a:buSzPct val="80000"/>
              <a:buFont typeface="Wingdings" charset="2"/>
              <a:buChar char="Ø"/>
              <a:defRPr sz="16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Arial" charset="0"/>
                <a:ea typeface="+mn-ea"/>
                <a:cs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ea typeface="+mn-ea"/>
                <a:cs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ea typeface="+mn-ea"/>
                <a:cs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ea typeface="+mn-ea"/>
                <a:cs typeface="Arial" charset="0"/>
              </a:defRPr>
            </a:lvl9pPr>
          </a:lstStyle>
          <a:p>
            <a:pPr marL="0" indent="0">
              <a:buFont typeface="Wingdings" charset="2"/>
              <a:buNone/>
            </a:pPr>
            <a:r>
              <a:rPr lang="it-IT" kern="0">
                <a:solidFill>
                  <a:schemeClr val="accent1">
                    <a:lumMod val="50000"/>
                  </a:schemeClr>
                </a:solidFill>
              </a:rPr>
              <a:t>Output 2.2</a:t>
            </a:r>
            <a:endParaRPr lang="en-GB" kern="0">
              <a:solidFill>
                <a:schemeClr val="accent1">
                  <a:lumMod val="50000"/>
                </a:schemeClr>
              </a:solidFill>
            </a:endParaRPr>
          </a:p>
        </p:txBody>
      </p:sp>
      <p:sp>
        <p:nvSpPr>
          <p:cNvPr id="11" name="Content Placeholder 2"/>
          <p:cNvSpPr txBox="1">
            <a:spLocks/>
          </p:cNvSpPr>
          <p:nvPr/>
        </p:nvSpPr>
        <p:spPr>
          <a:xfrm>
            <a:off x="5915961" y="4489008"/>
            <a:ext cx="1512168" cy="432048"/>
          </a:xfrm>
          <a:prstGeom prst="rect">
            <a:avLst/>
          </a:prstGeom>
        </p:spPr>
        <p:txBody>
          <a:bodyPr/>
          <a:lstStyle>
            <a:lvl1pPr marL="342900" indent="-342900" algn="l" rtl="0" eaLnBrk="1" fontAlgn="base" hangingPunct="1">
              <a:spcBef>
                <a:spcPct val="20000"/>
              </a:spcBef>
              <a:spcAft>
                <a:spcPct val="0"/>
              </a:spcAft>
              <a:buClr>
                <a:srgbClr val="82A8B6"/>
              </a:buClr>
              <a:buFont typeface="Wingdings" charset="2"/>
              <a:buChar char="§"/>
              <a:defRPr sz="20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lr>
                <a:srgbClr val="82A8B6"/>
              </a:buClr>
              <a:buSzPct val="120000"/>
              <a:buChar char="•"/>
              <a:defRPr sz="18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Clr>
                <a:srgbClr val="82A8B6"/>
              </a:buClr>
              <a:buSzPct val="80000"/>
              <a:buFont typeface="Wingdings" charset="2"/>
              <a:buChar char="Ø"/>
              <a:defRPr sz="16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Arial" charset="0"/>
                <a:ea typeface="+mn-ea"/>
                <a:cs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ea typeface="+mn-ea"/>
                <a:cs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ea typeface="+mn-ea"/>
                <a:cs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ea typeface="+mn-ea"/>
                <a:cs typeface="Arial" charset="0"/>
              </a:defRPr>
            </a:lvl9pPr>
          </a:lstStyle>
          <a:p>
            <a:pPr marL="0" indent="0">
              <a:buFont typeface="Wingdings" charset="2"/>
              <a:buNone/>
            </a:pPr>
            <a:r>
              <a:rPr lang="it-IT" kern="0">
                <a:solidFill>
                  <a:schemeClr val="accent5"/>
                </a:solidFill>
              </a:rPr>
              <a:t>Output 3.1</a:t>
            </a:r>
            <a:endParaRPr lang="en-GB" kern="0">
              <a:solidFill>
                <a:schemeClr val="accent5"/>
              </a:solidFill>
            </a:endParaRPr>
          </a:p>
        </p:txBody>
      </p:sp>
      <p:sp>
        <p:nvSpPr>
          <p:cNvPr id="12" name="Content Placeholder 2"/>
          <p:cNvSpPr txBox="1">
            <a:spLocks/>
          </p:cNvSpPr>
          <p:nvPr/>
        </p:nvSpPr>
        <p:spPr>
          <a:xfrm>
            <a:off x="7241388" y="4501584"/>
            <a:ext cx="1512168" cy="432048"/>
          </a:xfrm>
          <a:prstGeom prst="rect">
            <a:avLst/>
          </a:prstGeom>
        </p:spPr>
        <p:txBody>
          <a:bodyPr/>
          <a:lstStyle>
            <a:lvl1pPr marL="342900" indent="-342900" algn="l" rtl="0" eaLnBrk="1" fontAlgn="base" hangingPunct="1">
              <a:spcBef>
                <a:spcPct val="20000"/>
              </a:spcBef>
              <a:spcAft>
                <a:spcPct val="0"/>
              </a:spcAft>
              <a:buClr>
                <a:srgbClr val="82A8B6"/>
              </a:buClr>
              <a:buFont typeface="Wingdings" charset="2"/>
              <a:buChar char="§"/>
              <a:defRPr sz="20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lr>
                <a:srgbClr val="82A8B6"/>
              </a:buClr>
              <a:buSzPct val="120000"/>
              <a:buChar char="•"/>
              <a:defRPr sz="18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Clr>
                <a:srgbClr val="82A8B6"/>
              </a:buClr>
              <a:buSzPct val="80000"/>
              <a:buFont typeface="Wingdings" charset="2"/>
              <a:buChar char="Ø"/>
              <a:defRPr sz="16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Arial" charset="0"/>
                <a:ea typeface="+mn-ea"/>
                <a:cs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ea typeface="+mn-ea"/>
                <a:cs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ea typeface="+mn-ea"/>
                <a:cs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ea typeface="+mn-ea"/>
                <a:cs typeface="Arial" charset="0"/>
              </a:defRPr>
            </a:lvl9pPr>
          </a:lstStyle>
          <a:p>
            <a:pPr marL="0" indent="0">
              <a:buFont typeface="Wingdings" charset="2"/>
              <a:buNone/>
            </a:pPr>
            <a:r>
              <a:rPr lang="it-IT" kern="0">
                <a:solidFill>
                  <a:schemeClr val="accent5"/>
                </a:solidFill>
              </a:rPr>
              <a:t>Output 3.2</a:t>
            </a:r>
            <a:endParaRPr lang="en-GB" kern="0">
              <a:solidFill>
                <a:schemeClr val="accent5"/>
              </a:solidFill>
            </a:endParaRPr>
          </a:p>
        </p:txBody>
      </p:sp>
      <p:sp>
        <p:nvSpPr>
          <p:cNvPr id="13" name="Content Placeholder 2"/>
          <p:cNvSpPr txBox="1">
            <a:spLocks/>
          </p:cNvSpPr>
          <p:nvPr/>
        </p:nvSpPr>
        <p:spPr>
          <a:xfrm>
            <a:off x="0" y="5517232"/>
            <a:ext cx="1512168" cy="432048"/>
          </a:xfrm>
          <a:prstGeom prst="rect">
            <a:avLst/>
          </a:prstGeom>
        </p:spPr>
        <p:txBody>
          <a:bodyPr/>
          <a:lstStyle>
            <a:lvl1pPr marL="342900" indent="-342900" algn="l" rtl="0" eaLnBrk="1" fontAlgn="base" hangingPunct="1">
              <a:spcBef>
                <a:spcPct val="20000"/>
              </a:spcBef>
              <a:spcAft>
                <a:spcPct val="0"/>
              </a:spcAft>
              <a:buClr>
                <a:srgbClr val="82A8B6"/>
              </a:buClr>
              <a:buFont typeface="Wingdings" charset="2"/>
              <a:buChar char="§"/>
              <a:defRPr sz="20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lr>
                <a:srgbClr val="82A8B6"/>
              </a:buClr>
              <a:buSzPct val="120000"/>
              <a:buChar char="•"/>
              <a:defRPr sz="18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Clr>
                <a:srgbClr val="82A8B6"/>
              </a:buClr>
              <a:buSzPct val="80000"/>
              <a:buFont typeface="Wingdings" charset="2"/>
              <a:buChar char="Ø"/>
              <a:defRPr sz="16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Arial" charset="0"/>
                <a:ea typeface="+mn-ea"/>
                <a:cs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ea typeface="+mn-ea"/>
                <a:cs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ea typeface="+mn-ea"/>
                <a:cs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ea typeface="+mn-ea"/>
                <a:cs typeface="Arial" charset="0"/>
              </a:defRPr>
            </a:lvl9pPr>
          </a:lstStyle>
          <a:p>
            <a:pPr marL="0" indent="0">
              <a:buFont typeface="Wingdings" charset="2"/>
              <a:buNone/>
            </a:pPr>
            <a:r>
              <a:rPr lang="it-IT" kern="0">
                <a:solidFill>
                  <a:schemeClr val="accent2"/>
                </a:solidFill>
              </a:rPr>
              <a:t>Activity 1.1.1</a:t>
            </a:r>
            <a:endParaRPr lang="en-GB" kern="0">
              <a:solidFill>
                <a:schemeClr val="accent2"/>
              </a:solidFill>
            </a:endParaRPr>
          </a:p>
        </p:txBody>
      </p:sp>
      <p:sp>
        <p:nvSpPr>
          <p:cNvPr id="14" name="Content Placeholder 2"/>
          <p:cNvSpPr txBox="1">
            <a:spLocks/>
          </p:cNvSpPr>
          <p:nvPr/>
        </p:nvSpPr>
        <p:spPr>
          <a:xfrm>
            <a:off x="1060884" y="5538497"/>
            <a:ext cx="1512168" cy="432048"/>
          </a:xfrm>
          <a:prstGeom prst="rect">
            <a:avLst/>
          </a:prstGeom>
        </p:spPr>
        <p:txBody>
          <a:bodyPr/>
          <a:lstStyle>
            <a:lvl1pPr marL="342900" indent="-342900" algn="l" rtl="0" eaLnBrk="1" fontAlgn="base" hangingPunct="1">
              <a:spcBef>
                <a:spcPct val="20000"/>
              </a:spcBef>
              <a:spcAft>
                <a:spcPct val="0"/>
              </a:spcAft>
              <a:buClr>
                <a:srgbClr val="82A8B6"/>
              </a:buClr>
              <a:buFont typeface="Wingdings" charset="2"/>
              <a:buChar char="§"/>
              <a:defRPr sz="20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lr>
                <a:srgbClr val="82A8B6"/>
              </a:buClr>
              <a:buSzPct val="120000"/>
              <a:buChar char="•"/>
              <a:defRPr sz="18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Clr>
                <a:srgbClr val="82A8B6"/>
              </a:buClr>
              <a:buSzPct val="80000"/>
              <a:buFont typeface="Wingdings" charset="2"/>
              <a:buChar char="Ø"/>
              <a:defRPr sz="16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Arial" charset="0"/>
                <a:ea typeface="+mn-ea"/>
                <a:cs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ea typeface="+mn-ea"/>
                <a:cs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ea typeface="+mn-ea"/>
                <a:cs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ea typeface="+mn-ea"/>
                <a:cs typeface="Arial" charset="0"/>
              </a:defRPr>
            </a:lvl9pPr>
          </a:lstStyle>
          <a:p>
            <a:pPr marL="0" indent="0">
              <a:buFont typeface="Wingdings" charset="2"/>
              <a:buNone/>
            </a:pPr>
            <a:r>
              <a:rPr lang="it-IT" kern="0">
                <a:solidFill>
                  <a:schemeClr val="accent2"/>
                </a:solidFill>
              </a:rPr>
              <a:t>Activity 1.1.2</a:t>
            </a:r>
            <a:endParaRPr lang="en-GB" kern="0">
              <a:solidFill>
                <a:schemeClr val="accent2"/>
              </a:solidFill>
            </a:endParaRPr>
          </a:p>
        </p:txBody>
      </p:sp>
      <p:sp>
        <p:nvSpPr>
          <p:cNvPr id="15" name="Content Placeholder 2"/>
          <p:cNvSpPr txBox="1">
            <a:spLocks/>
          </p:cNvSpPr>
          <p:nvPr/>
        </p:nvSpPr>
        <p:spPr>
          <a:xfrm>
            <a:off x="1981589" y="5556180"/>
            <a:ext cx="1512168" cy="432048"/>
          </a:xfrm>
          <a:prstGeom prst="rect">
            <a:avLst/>
          </a:prstGeom>
        </p:spPr>
        <p:txBody>
          <a:bodyPr/>
          <a:lstStyle>
            <a:lvl1pPr marL="342900" indent="-342900" algn="l" rtl="0" eaLnBrk="1" fontAlgn="base" hangingPunct="1">
              <a:spcBef>
                <a:spcPct val="20000"/>
              </a:spcBef>
              <a:spcAft>
                <a:spcPct val="0"/>
              </a:spcAft>
              <a:buClr>
                <a:srgbClr val="82A8B6"/>
              </a:buClr>
              <a:buFont typeface="Wingdings" charset="2"/>
              <a:buChar char="§"/>
              <a:defRPr sz="20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lr>
                <a:srgbClr val="82A8B6"/>
              </a:buClr>
              <a:buSzPct val="120000"/>
              <a:buChar char="•"/>
              <a:defRPr sz="18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Clr>
                <a:srgbClr val="82A8B6"/>
              </a:buClr>
              <a:buSzPct val="80000"/>
              <a:buFont typeface="Wingdings" charset="2"/>
              <a:buChar char="Ø"/>
              <a:defRPr sz="16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Arial" charset="0"/>
                <a:ea typeface="+mn-ea"/>
                <a:cs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ea typeface="+mn-ea"/>
                <a:cs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ea typeface="+mn-ea"/>
                <a:cs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ea typeface="+mn-ea"/>
                <a:cs typeface="Arial" charset="0"/>
              </a:defRPr>
            </a:lvl9pPr>
          </a:lstStyle>
          <a:p>
            <a:pPr marL="0" indent="0">
              <a:buFont typeface="Wingdings" charset="2"/>
              <a:buNone/>
            </a:pPr>
            <a:r>
              <a:rPr lang="it-IT" kern="0">
                <a:solidFill>
                  <a:schemeClr val="accent2"/>
                </a:solidFill>
              </a:rPr>
              <a:t>Activity 1.2.1</a:t>
            </a:r>
            <a:endParaRPr lang="en-GB" kern="0">
              <a:solidFill>
                <a:schemeClr val="accent2"/>
              </a:solidFill>
            </a:endParaRPr>
          </a:p>
        </p:txBody>
      </p:sp>
      <p:sp>
        <p:nvSpPr>
          <p:cNvPr id="16" name="Content Placeholder 2"/>
          <p:cNvSpPr txBox="1">
            <a:spLocks/>
          </p:cNvSpPr>
          <p:nvPr/>
        </p:nvSpPr>
        <p:spPr>
          <a:xfrm>
            <a:off x="3033498" y="5557601"/>
            <a:ext cx="1512168" cy="432048"/>
          </a:xfrm>
          <a:prstGeom prst="rect">
            <a:avLst/>
          </a:prstGeom>
        </p:spPr>
        <p:txBody>
          <a:bodyPr/>
          <a:lstStyle>
            <a:lvl1pPr marL="342900" indent="-342900" algn="l" rtl="0" eaLnBrk="1" fontAlgn="base" hangingPunct="1">
              <a:spcBef>
                <a:spcPct val="20000"/>
              </a:spcBef>
              <a:spcAft>
                <a:spcPct val="0"/>
              </a:spcAft>
              <a:buClr>
                <a:srgbClr val="82A8B6"/>
              </a:buClr>
              <a:buFont typeface="Wingdings" charset="2"/>
              <a:buChar char="§"/>
              <a:defRPr sz="20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lr>
                <a:srgbClr val="82A8B6"/>
              </a:buClr>
              <a:buSzPct val="120000"/>
              <a:buChar char="•"/>
              <a:defRPr sz="18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Clr>
                <a:srgbClr val="82A8B6"/>
              </a:buClr>
              <a:buSzPct val="80000"/>
              <a:buFont typeface="Wingdings" charset="2"/>
              <a:buChar char="Ø"/>
              <a:defRPr sz="16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Arial" charset="0"/>
                <a:ea typeface="+mn-ea"/>
                <a:cs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ea typeface="+mn-ea"/>
                <a:cs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ea typeface="+mn-ea"/>
                <a:cs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ea typeface="+mn-ea"/>
                <a:cs typeface="Arial" charset="0"/>
              </a:defRPr>
            </a:lvl9pPr>
          </a:lstStyle>
          <a:p>
            <a:pPr marL="0" indent="0">
              <a:buFont typeface="Wingdings" charset="2"/>
              <a:buNone/>
            </a:pPr>
            <a:r>
              <a:rPr lang="it-IT" kern="0">
                <a:solidFill>
                  <a:schemeClr val="accent1">
                    <a:lumMod val="50000"/>
                  </a:schemeClr>
                </a:solidFill>
              </a:rPr>
              <a:t>Activity 2.1.1</a:t>
            </a:r>
            <a:endParaRPr lang="en-GB" kern="0">
              <a:solidFill>
                <a:schemeClr val="accent1">
                  <a:lumMod val="50000"/>
                </a:schemeClr>
              </a:solidFill>
            </a:endParaRPr>
          </a:p>
        </p:txBody>
      </p:sp>
      <p:sp>
        <p:nvSpPr>
          <p:cNvPr id="17" name="Content Placeholder 2"/>
          <p:cNvSpPr txBox="1">
            <a:spLocks/>
          </p:cNvSpPr>
          <p:nvPr/>
        </p:nvSpPr>
        <p:spPr>
          <a:xfrm>
            <a:off x="4061235" y="5544549"/>
            <a:ext cx="1512168" cy="432048"/>
          </a:xfrm>
          <a:prstGeom prst="rect">
            <a:avLst/>
          </a:prstGeom>
        </p:spPr>
        <p:txBody>
          <a:bodyPr/>
          <a:lstStyle>
            <a:lvl1pPr marL="342900" indent="-342900" algn="l" rtl="0" eaLnBrk="1" fontAlgn="base" hangingPunct="1">
              <a:spcBef>
                <a:spcPct val="20000"/>
              </a:spcBef>
              <a:spcAft>
                <a:spcPct val="0"/>
              </a:spcAft>
              <a:buClr>
                <a:srgbClr val="82A8B6"/>
              </a:buClr>
              <a:buFont typeface="Wingdings" charset="2"/>
              <a:buChar char="§"/>
              <a:defRPr sz="20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lr>
                <a:srgbClr val="82A8B6"/>
              </a:buClr>
              <a:buSzPct val="120000"/>
              <a:buChar char="•"/>
              <a:defRPr sz="18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Clr>
                <a:srgbClr val="82A8B6"/>
              </a:buClr>
              <a:buSzPct val="80000"/>
              <a:buFont typeface="Wingdings" charset="2"/>
              <a:buChar char="Ø"/>
              <a:defRPr sz="16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Arial" charset="0"/>
                <a:ea typeface="+mn-ea"/>
                <a:cs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ea typeface="+mn-ea"/>
                <a:cs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ea typeface="+mn-ea"/>
                <a:cs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ea typeface="+mn-ea"/>
                <a:cs typeface="Arial" charset="0"/>
              </a:defRPr>
            </a:lvl9pPr>
          </a:lstStyle>
          <a:p>
            <a:pPr marL="0" indent="0">
              <a:buFont typeface="Wingdings" charset="2"/>
              <a:buNone/>
            </a:pPr>
            <a:r>
              <a:rPr lang="it-IT" kern="0">
                <a:solidFill>
                  <a:schemeClr val="accent1">
                    <a:lumMod val="50000"/>
                  </a:schemeClr>
                </a:solidFill>
              </a:rPr>
              <a:t>Activity 2.2.1</a:t>
            </a:r>
            <a:endParaRPr lang="en-GB" kern="0">
              <a:solidFill>
                <a:schemeClr val="accent1">
                  <a:lumMod val="50000"/>
                </a:schemeClr>
              </a:solidFill>
            </a:endParaRPr>
          </a:p>
        </p:txBody>
      </p:sp>
      <p:sp>
        <p:nvSpPr>
          <p:cNvPr id="18" name="Content Placeholder 2"/>
          <p:cNvSpPr txBox="1">
            <a:spLocks/>
          </p:cNvSpPr>
          <p:nvPr/>
        </p:nvSpPr>
        <p:spPr>
          <a:xfrm>
            <a:off x="5113144" y="5566026"/>
            <a:ext cx="1512168" cy="432048"/>
          </a:xfrm>
          <a:prstGeom prst="rect">
            <a:avLst/>
          </a:prstGeom>
        </p:spPr>
        <p:txBody>
          <a:bodyPr/>
          <a:lstStyle>
            <a:lvl1pPr marL="342900" indent="-342900" algn="l" rtl="0" eaLnBrk="1" fontAlgn="base" hangingPunct="1">
              <a:spcBef>
                <a:spcPct val="20000"/>
              </a:spcBef>
              <a:spcAft>
                <a:spcPct val="0"/>
              </a:spcAft>
              <a:buClr>
                <a:srgbClr val="82A8B6"/>
              </a:buClr>
              <a:buFont typeface="Wingdings" charset="2"/>
              <a:buChar char="§"/>
              <a:defRPr sz="20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lr>
                <a:srgbClr val="82A8B6"/>
              </a:buClr>
              <a:buSzPct val="120000"/>
              <a:buChar char="•"/>
              <a:defRPr sz="18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Clr>
                <a:srgbClr val="82A8B6"/>
              </a:buClr>
              <a:buSzPct val="80000"/>
              <a:buFont typeface="Wingdings" charset="2"/>
              <a:buChar char="Ø"/>
              <a:defRPr sz="16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Arial" charset="0"/>
                <a:ea typeface="+mn-ea"/>
                <a:cs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ea typeface="+mn-ea"/>
                <a:cs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ea typeface="+mn-ea"/>
                <a:cs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ea typeface="+mn-ea"/>
                <a:cs typeface="Arial" charset="0"/>
              </a:defRPr>
            </a:lvl9pPr>
          </a:lstStyle>
          <a:p>
            <a:pPr marL="0" indent="0">
              <a:buFont typeface="Wingdings" charset="2"/>
              <a:buNone/>
            </a:pPr>
            <a:r>
              <a:rPr lang="it-IT" kern="0">
                <a:solidFill>
                  <a:schemeClr val="accent1">
                    <a:lumMod val="50000"/>
                  </a:schemeClr>
                </a:solidFill>
              </a:rPr>
              <a:t>Activity 2.2.2</a:t>
            </a:r>
            <a:endParaRPr lang="en-GB" kern="0">
              <a:solidFill>
                <a:schemeClr val="accent1">
                  <a:lumMod val="50000"/>
                </a:schemeClr>
              </a:solidFill>
            </a:endParaRPr>
          </a:p>
        </p:txBody>
      </p:sp>
      <p:sp>
        <p:nvSpPr>
          <p:cNvPr id="19" name="Content Placeholder 2"/>
          <p:cNvSpPr txBox="1">
            <a:spLocks/>
          </p:cNvSpPr>
          <p:nvPr/>
        </p:nvSpPr>
        <p:spPr>
          <a:xfrm>
            <a:off x="6527255" y="5549016"/>
            <a:ext cx="1512168" cy="432048"/>
          </a:xfrm>
          <a:prstGeom prst="rect">
            <a:avLst/>
          </a:prstGeom>
        </p:spPr>
        <p:txBody>
          <a:bodyPr/>
          <a:lstStyle>
            <a:lvl1pPr marL="342900" indent="-342900" algn="l" rtl="0" eaLnBrk="1" fontAlgn="base" hangingPunct="1">
              <a:spcBef>
                <a:spcPct val="20000"/>
              </a:spcBef>
              <a:spcAft>
                <a:spcPct val="0"/>
              </a:spcAft>
              <a:buClr>
                <a:srgbClr val="82A8B6"/>
              </a:buClr>
              <a:buFont typeface="Wingdings" charset="2"/>
              <a:buChar char="§"/>
              <a:defRPr sz="20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lr>
                <a:srgbClr val="82A8B6"/>
              </a:buClr>
              <a:buSzPct val="120000"/>
              <a:buChar char="•"/>
              <a:defRPr sz="18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Clr>
                <a:srgbClr val="82A8B6"/>
              </a:buClr>
              <a:buSzPct val="80000"/>
              <a:buFont typeface="Wingdings" charset="2"/>
              <a:buChar char="Ø"/>
              <a:defRPr sz="16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Arial" charset="0"/>
                <a:ea typeface="+mn-ea"/>
                <a:cs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ea typeface="+mn-ea"/>
                <a:cs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ea typeface="+mn-ea"/>
                <a:cs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ea typeface="+mn-ea"/>
                <a:cs typeface="Arial" charset="0"/>
              </a:defRPr>
            </a:lvl9pPr>
          </a:lstStyle>
          <a:p>
            <a:pPr marL="0" indent="0">
              <a:buFont typeface="Wingdings" charset="2"/>
              <a:buNone/>
            </a:pPr>
            <a:r>
              <a:rPr lang="it-IT" kern="0">
                <a:solidFill>
                  <a:schemeClr val="accent5"/>
                </a:solidFill>
              </a:rPr>
              <a:t>Activity 3.1.1</a:t>
            </a:r>
            <a:endParaRPr lang="en-GB" kern="0">
              <a:solidFill>
                <a:schemeClr val="accent5"/>
              </a:solidFill>
            </a:endParaRPr>
          </a:p>
        </p:txBody>
      </p:sp>
      <p:sp>
        <p:nvSpPr>
          <p:cNvPr id="20" name="Content Placeholder 2"/>
          <p:cNvSpPr txBox="1">
            <a:spLocks/>
          </p:cNvSpPr>
          <p:nvPr/>
        </p:nvSpPr>
        <p:spPr>
          <a:xfrm>
            <a:off x="7592112" y="5530284"/>
            <a:ext cx="1512168" cy="432048"/>
          </a:xfrm>
          <a:prstGeom prst="rect">
            <a:avLst/>
          </a:prstGeom>
        </p:spPr>
        <p:txBody>
          <a:bodyPr/>
          <a:lstStyle>
            <a:lvl1pPr marL="342900" indent="-342900" algn="l" rtl="0" eaLnBrk="1" fontAlgn="base" hangingPunct="1">
              <a:spcBef>
                <a:spcPct val="20000"/>
              </a:spcBef>
              <a:spcAft>
                <a:spcPct val="0"/>
              </a:spcAft>
              <a:buClr>
                <a:srgbClr val="82A8B6"/>
              </a:buClr>
              <a:buFont typeface="Wingdings" charset="2"/>
              <a:buChar char="§"/>
              <a:defRPr sz="20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lr>
                <a:srgbClr val="82A8B6"/>
              </a:buClr>
              <a:buSzPct val="120000"/>
              <a:buChar char="•"/>
              <a:defRPr sz="18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Clr>
                <a:srgbClr val="82A8B6"/>
              </a:buClr>
              <a:buSzPct val="80000"/>
              <a:buFont typeface="Wingdings" charset="2"/>
              <a:buChar char="Ø"/>
              <a:defRPr sz="16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Arial" charset="0"/>
                <a:ea typeface="+mn-ea"/>
                <a:cs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ea typeface="+mn-ea"/>
                <a:cs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ea typeface="+mn-ea"/>
                <a:cs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ea typeface="+mn-ea"/>
                <a:cs typeface="Arial" charset="0"/>
              </a:defRPr>
            </a:lvl9pPr>
          </a:lstStyle>
          <a:p>
            <a:pPr marL="0" indent="0">
              <a:buFont typeface="Wingdings" charset="2"/>
              <a:buNone/>
            </a:pPr>
            <a:r>
              <a:rPr lang="it-IT" kern="0">
                <a:solidFill>
                  <a:schemeClr val="accent5"/>
                </a:solidFill>
              </a:rPr>
              <a:t>Activity 3.2.1</a:t>
            </a:r>
            <a:endParaRPr lang="en-GB" kern="0">
              <a:solidFill>
                <a:schemeClr val="accent5"/>
              </a:solidFill>
            </a:endParaRPr>
          </a:p>
        </p:txBody>
      </p:sp>
      <p:sp>
        <p:nvSpPr>
          <p:cNvPr id="21" name="TextBox 20"/>
          <p:cNvSpPr txBox="1"/>
          <p:nvPr/>
        </p:nvSpPr>
        <p:spPr bwMode="auto">
          <a:xfrm>
            <a:off x="3313713" y="1751900"/>
            <a:ext cx="2376264" cy="738664"/>
          </a:xfrm>
          <a:prstGeom prst="rect">
            <a:avLst/>
          </a:prstGeom>
          <a:solidFill>
            <a:schemeClr val="accent2">
              <a:lumMod val="40000"/>
              <a:lumOff val="60000"/>
            </a:schemeClr>
          </a:solidFill>
          <a:ln w="9525">
            <a:noFill/>
            <a:miter lim="800000"/>
            <a:headEnd/>
            <a:tailEnd/>
          </a:ln>
          <a:effectLst/>
        </p:spPr>
        <p:txBody>
          <a:bodyPr wrap="square" rtlCol="0" anchor="ctr">
            <a:spAutoFit/>
          </a:bodyPr>
          <a:lstStyle/>
          <a:p>
            <a:pPr algn="ctr" eaLnBrk="1" hangingPunct="1"/>
            <a:r>
              <a:rPr lang="it-IT" sz="1400" b="1" i="0" noProof="0" err="1">
                <a:solidFill>
                  <a:srgbClr val="B11B86"/>
                </a:solidFill>
                <a:cs typeface="Arial" charset="0"/>
              </a:rPr>
              <a:t>Increase</a:t>
            </a:r>
            <a:r>
              <a:rPr lang="it-IT" sz="1400" b="1" i="0" noProof="0">
                <a:solidFill>
                  <a:srgbClr val="B11B86"/>
                </a:solidFill>
                <a:cs typeface="Arial" charset="0"/>
              </a:rPr>
              <a:t> </a:t>
            </a:r>
            <a:r>
              <a:rPr lang="it-IT" sz="1400" b="1">
                <a:solidFill>
                  <a:srgbClr val="B11B86"/>
                </a:solidFill>
              </a:rPr>
              <a:t>the </a:t>
            </a:r>
            <a:r>
              <a:rPr lang="it-IT" sz="1400" b="1" err="1">
                <a:solidFill>
                  <a:srgbClr val="B11B86"/>
                </a:solidFill>
              </a:rPr>
              <a:t>representativeness</a:t>
            </a:r>
            <a:r>
              <a:rPr lang="it-IT" sz="1400" b="1">
                <a:solidFill>
                  <a:srgbClr val="B11B86"/>
                </a:solidFill>
              </a:rPr>
              <a:t> of the </a:t>
            </a:r>
            <a:r>
              <a:rPr lang="it-IT" sz="1400" b="1" err="1">
                <a:solidFill>
                  <a:srgbClr val="B11B86"/>
                </a:solidFill>
              </a:rPr>
              <a:t>organization</a:t>
            </a:r>
            <a:endParaRPr lang="en-GB" sz="1400" b="1" i="0" noProof="0">
              <a:solidFill>
                <a:srgbClr val="B11B86"/>
              </a:solidFill>
              <a:cs typeface="Arial" charset="0"/>
            </a:endParaRPr>
          </a:p>
        </p:txBody>
      </p:sp>
      <p:sp>
        <p:nvSpPr>
          <p:cNvPr id="22" name="TextBox 21"/>
          <p:cNvSpPr txBox="1"/>
          <p:nvPr/>
        </p:nvSpPr>
        <p:spPr bwMode="auto">
          <a:xfrm>
            <a:off x="3358903" y="2959073"/>
            <a:ext cx="1872208" cy="523220"/>
          </a:xfrm>
          <a:prstGeom prst="rect">
            <a:avLst/>
          </a:prstGeom>
          <a:solidFill>
            <a:schemeClr val="accent1"/>
          </a:solidFill>
          <a:ln w="9525">
            <a:noFill/>
            <a:miter lim="800000"/>
            <a:headEnd/>
            <a:tailEnd/>
          </a:ln>
          <a:effectLst/>
        </p:spPr>
        <p:txBody>
          <a:bodyPr wrap="square" rtlCol="0" anchor="ctr">
            <a:spAutoFit/>
          </a:bodyPr>
          <a:lstStyle/>
          <a:p>
            <a:pPr algn="ctr" eaLnBrk="1" hangingPunct="1"/>
            <a:r>
              <a:rPr lang="it-IT" sz="1400" i="0" noProof="0" err="1">
                <a:solidFill>
                  <a:srgbClr val="B11B86"/>
                </a:solidFill>
                <a:cs typeface="Arial" charset="0"/>
              </a:rPr>
              <a:t>Retain</a:t>
            </a:r>
            <a:r>
              <a:rPr lang="it-IT" sz="1400" i="0" noProof="0">
                <a:solidFill>
                  <a:srgbClr val="B11B86"/>
                </a:solidFill>
                <a:cs typeface="Arial" charset="0"/>
              </a:rPr>
              <a:t> more </a:t>
            </a:r>
            <a:r>
              <a:rPr lang="it-IT" sz="1400" i="0" noProof="0" err="1">
                <a:solidFill>
                  <a:srgbClr val="B11B86"/>
                </a:solidFill>
                <a:cs typeface="Arial" charset="0"/>
              </a:rPr>
              <a:t>members</a:t>
            </a:r>
            <a:r>
              <a:rPr lang="it-IT" sz="1400" i="0" noProof="0">
                <a:solidFill>
                  <a:srgbClr val="B11B86"/>
                </a:solidFill>
                <a:cs typeface="Arial" charset="0"/>
              </a:rPr>
              <a:t> </a:t>
            </a:r>
            <a:endParaRPr lang="en-GB" sz="1400" i="0" noProof="0">
              <a:solidFill>
                <a:srgbClr val="B11B86"/>
              </a:solidFill>
              <a:cs typeface="Arial" charset="0"/>
            </a:endParaRPr>
          </a:p>
        </p:txBody>
      </p:sp>
      <p:sp>
        <p:nvSpPr>
          <p:cNvPr id="24" name="TextBox 23"/>
          <p:cNvSpPr txBox="1"/>
          <p:nvPr/>
        </p:nvSpPr>
        <p:spPr bwMode="auto">
          <a:xfrm>
            <a:off x="611560" y="2924534"/>
            <a:ext cx="1872208" cy="523220"/>
          </a:xfrm>
          <a:prstGeom prst="rect">
            <a:avLst/>
          </a:prstGeom>
          <a:solidFill>
            <a:schemeClr val="accent1"/>
          </a:solidFill>
          <a:ln w="9525">
            <a:noFill/>
            <a:miter lim="800000"/>
            <a:headEnd/>
            <a:tailEnd/>
          </a:ln>
          <a:effectLst/>
        </p:spPr>
        <p:txBody>
          <a:bodyPr wrap="square" rtlCol="0" anchor="ctr">
            <a:spAutoFit/>
          </a:bodyPr>
          <a:lstStyle/>
          <a:p>
            <a:pPr algn="ctr" eaLnBrk="1" hangingPunct="1"/>
            <a:r>
              <a:rPr lang="it-IT" sz="1400" i="0" noProof="0" err="1">
                <a:solidFill>
                  <a:srgbClr val="B11B86"/>
                </a:solidFill>
                <a:cs typeface="Arial" charset="0"/>
              </a:rPr>
              <a:t>Recruit</a:t>
            </a:r>
            <a:r>
              <a:rPr lang="it-IT" sz="1400" i="0" noProof="0">
                <a:solidFill>
                  <a:srgbClr val="B11B86"/>
                </a:solidFill>
                <a:cs typeface="Arial" charset="0"/>
              </a:rPr>
              <a:t> new </a:t>
            </a:r>
            <a:r>
              <a:rPr lang="it-IT" sz="1400" i="0" noProof="0" err="1">
                <a:solidFill>
                  <a:srgbClr val="B11B86"/>
                </a:solidFill>
                <a:cs typeface="Arial" charset="0"/>
              </a:rPr>
              <a:t>members</a:t>
            </a:r>
            <a:endParaRPr lang="en-GB" sz="1400" i="0" noProof="0">
              <a:solidFill>
                <a:srgbClr val="B11B86"/>
              </a:solidFill>
              <a:cs typeface="Arial" charset="0"/>
            </a:endParaRPr>
          </a:p>
        </p:txBody>
      </p:sp>
      <p:sp>
        <p:nvSpPr>
          <p:cNvPr id="25" name="TextBox 24"/>
          <p:cNvSpPr txBox="1"/>
          <p:nvPr/>
        </p:nvSpPr>
        <p:spPr bwMode="auto">
          <a:xfrm>
            <a:off x="6132567" y="2949086"/>
            <a:ext cx="1872208" cy="523220"/>
          </a:xfrm>
          <a:prstGeom prst="rect">
            <a:avLst/>
          </a:prstGeom>
          <a:solidFill>
            <a:schemeClr val="accent1"/>
          </a:solidFill>
          <a:ln w="9525">
            <a:noFill/>
            <a:miter lim="800000"/>
            <a:headEnd/>
            <a:tailEnd/>
          </a:ln>
          <a:effectLst/>
        </p:spPr>
        <p:txBody>
          <a:bodyPr wrap="square" rtlCol="0" anchor="ctr">
            <a:spAutoFit/>
          </a:bodyPr>
          <a:lstStyle/>
          <a:p>
            <a:pPr algn="ctr" eaLnBrk="1" hangingPunct="1"/>
            <a:r>
              <a:rPr lang="it-IT" sz="1400" i="0" noProof="0" err="1">
                <a:solidFill>
                  <a:srgbClr val="B11B86"/>
                </a:solidFill>
                <a:cs typeface="Arial" charset="0"/>
              </a:rPr>
              <a:t>Have</a:t>
            </a:r>
            <a:r>
              <a:rPr lang="it-IT" sz="1400" i="0" noProof="0">
                <a:solidFill>
                  <a:srgbClr val="B11B86"/>
                </a:solidFill>
                <a:cs typeface="Arial" charset="0"/>
              </a:rPr>
              <a:t> more </a:t>
            </a:r>
            <a:r>
              <a:rPr lang="it-IT" sz="1400" i="0" noProof="0" err="1">
                <a:solidFill>
                  <a:srgbClr val="B11B86"/>
                </a:solidFill>
                <a:cs typeface="Arial" charset="0"/>
              </a:rPr>
              <a:t>engaged</a:t>
            </a:r>
            <a:r>
              <a:rPr lang="it-IT" sz="1400" i="0" noProof="0">
                <a:solidFill>
                  <a:srgbClr val="B11B86"/>
                </a:solidFill>
                <a:cs typeface="Arial" charset="0"/>
              </a:rPr>
              <a:t> </a:t>
            </a:r>
            <a:r>
              <a:rPr lang="it-IT" sz="1400" i="0" noProof="0" err="1">
                <a:solidFill>
                  <a:srgbClr val="B11B86"/>
                </a:solidFill>
                <a:cs typeface="Arial" charset="0"/>
              </a:rPr>
              <a:t>members</a:t>
            </a:r>
            <a:endParaRPr lang="en-GB" sz="1400" i="0" noProof="0">
              <a:solidFill>
                <a:srgbClr val="B11B86"/>
              </a:solidFill>
              <a:cs typeface="Arial" charset="0"/>
            </a:endParaRPr>
          </a:p>
        </p:txBody>
      </p:sp>
      <p:sp>
        <p:nvSpPr>
          <p:cNvPr id="26" name="Rectangle 25"/>
          <p:cNvSpPr/>
          <p:nvPr/>
        </p:nvSpPr>
        <p:spPr>
          <a:xfrm>
            <a:off x="12771" y="3980974"/>
            <a:ext cx="9036496" cy="2520280"/>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2208673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4" grpId="0" animBg="1"/>
      <p:bldP spid="2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B0D88-8008-BCC7-04A8-5D4BF2015E79}"/>
              </a:ext>
            </a:extLst>
          </p:cNvPr>
          <p:cNvSpPr>
            <a:spLocks noGrp="1"/>
          </p:cNvSpPr>
          <p:nvPr>
            <p:ph type="title"/>
          </p:nvPr>
        </p:nvSpPr>
        <p:spPr/>
        <p:txBody>
          <a:bodyPr/>
          <a:lstStyle/>
          <a:p>
            <a:r>
              <a:rPr lang="en-US"/>
              <a:t>Recruit new members </a:t>
            </a:r>
            <a:endParaRPr lang="en-GB"/>
          </a:p>
        </p:txBody>
      </p:sp>
      <p:sp>
        <p:nvSpPr>
          <p:cNvPr id="3" name="Content Placeholder 2">
            <a:extLst>
              <a:ext uri="{FF2B5EF4-FFF2-40B4-BE49-F238E27FC236}">
                <a16:creationId xmlns:a16="http://schemas.microsoft.com/office/drawing/2014/main" id="{3F248488-4F7F-11C5-1451-40E539B611F8}"/>
              </a:ext>
            </a:extLst>
          </p:cNvPr>
          <p:cNvSpPr>
            <a:spLocks noGrp="1"/>
          </p:cNvSpPr>
          <p:nvPr>
            <p:ph sz="quarter" idx="13"/>
          </p:nvPr>
        </p:nvSpPr>
        <p:spPr/>
        <p:txBody>
          <a:bodyPr/>
          <a:lstStyle/>
          <a:p>
            <a:pPr marL="0" indent="0">
              <a:buNone/>
            </a:pPr>
            <a:r>
              <a:rPr lang="en-US" b="1">
                <a:solidFill>
                  <a:schemeClr val="accent4"/>
                </a:solidFill>
              </a:rPr>
              <a:t>Indicators</a:t>
            </a:r>
          </a:p>
          <a:p>
            <a:pPr marL="0" indent="0">
              <a:buNone/>
            </a:pPr>
            <a:endParaRPr lang="en-US"/>
          </a:p>
          <a:p>
            <a:r>
              <a:rPr lang="en-US"/>
              <a:t>Number of newly recruited members </a:t>
            </a:r>
          </a:p>
          <a:p>
            <a:r>
              <a:rPr lang="en-US"/>
              <a:t>Average number of newly recruited members in the last 3 years</a:t>
            </a:r>
          </a:p>
          <a:p>
            <a:pPr marL="0" indent="0">
              <a:buNone/>
            </a:pPr>
            <a:endParaRPr lang="en-US"/>
          </a:p>
          <a:p>
            <a:r>
              <a:rPr lang="en-US"/>
              <a:t>Recruitment rate</a:t>
            </a:r>
          </a:p>
          <a:p>
            <a:pPr marL="0" indent="0">
              <a:buNone/>
            </a:pPr>
            <a:r>
              <a:rPr lang="en-US"/>
              <a:t>N° of new members in year t / Total members in year t-1</a:t>
            </a:r>
          </a:p>
          <a:p>
            <a:pPr marL="0" indent="0">
              <a:buNone/>
            </a:pPr>
            <a:endParaRPr lang="en-US"/>
          </a:p>
          <a:p>
            <a:r>
              <a:rPr lang="en-GB"/>
              <a:t>Total Income fees paid by newly recruited members </a:t>
            </a:r>
          </a:p>
          <a:p>
            <a:endParaRPr lang="en-US"/>
          </a:p>
        </p:txBody>
      </p:sp>
    </p:spTree>
    <p:extLst>
      <p:ext uri="{BB962C8B-B14F-4D97-AF65-F5344CB8AC3E}">
        <p14:creationId xmlns:p14="http://schemas.microsoft.com/office/powerpoint/2010/main" val="19018804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9A741-2142-2BB5-F932-0E48D85C2EEF}"/>
              </a:ext>
            </a:extLst>
          </p:cNvPr>
          <p:cNvSpPr>
            <a:spLocks noGrp="1"/>
          </p:cNvSpPr>
          <p:nvPr>
            <p:ph type="title"/>
          </p:nvPr>
        </p:nvSpPr>
        <p:spPr/>
        <p:txBody>
          <a:bodyPr/>
          <a:lstStyle/>
          <a:p>
            <a:r>
              <a:rPr lang="en-US"/>
              <a:t>Retain more members</a:t>
            </a:r>
            <a:endParaRPr lang="en-GB"/>
          </a:p>
        </p:txBody>
      </p:sp>
      <p:sp>
        <p:nvSpPr>
          <p:cNvPr id="7" name="Content Placeholder 2">
            <a:extLst>
              <a:ext uri="{FF2B5EF4-FFF2-40B4-BE49-F238E27FC236}">
                <a16:creationId xmlns:a16="http://schemas.microsoft.com/office/drawing/2014/main" id="{EF3844E0-CF8F-0901-CE44-8F32AE3C5A94}"/>
              </a:ext>
            </a:extLst>
          </p:cNvPr>
          <p:cNvSpPr>
            <a:spLocks noGrp="1"/>
          </p:cNvSpPr>
          <p:nvPr>
            <p:ph sz="quarter" idx="13"/>
          </p:nvPr>
        </p:nvSpPr>
        <p:spPr>
          <a:xfrm>
            <a:off x="485775" y="1125538"/>
            <a:ext cx="8208963" cy="3527425"/>
          </a:xfrm>
        </p:spPr>
        <p:txBody>
          <a:bodyPr/>
          <a:lstStyle/>
          <a:p>
            <a:pPr marL="0" indent="0">
              <a:buNone/>
            </a:pPr>
            <a:endParaRPr lang="en-US">
              <a:solidFill>
                <a:schemeClr val="accent4"/>
              </a:solidFill>
            </a:endParaRPr>
          </a:p>
          <a:p>
            <a:pPr marL="0" indent="0">
              <a:buNone/>
            </a:pPr>
            <a:r>
              <a:rPr lang="en-US">
                <a:solidFill>
                  <a:schemeClr val="accent4"/>
                </a:solidFill>
              </a:rPr>
              <a:t>Indicators</a:t>
            </a:r>
            <a:endParaRPr lang="en-GB">
              <a:solidFill>
                <a:schemeClr val="accent4"/>
              </a:solidFill>
            </a:endParaRPr>
          </a:p>
          <a:p>
            <a:endParaRPr lang="en-GB">
              <a:solidFill>
                <a:schemeClr val="accent4"/>
              </a:solidFill>
            </a:endParaRPr>
          </a:p>
          <a:p>
            <a:r>
              <a:rPr lang="en-GB"/>
              <a:t>Retention rate</a:t>
            </a:r>
          </a:p>
          <a:p>
            <a:pPr marL="0" indent="0">
              <a:buNone/>
            </a:pPr>
            <a:r>
              <a:rPr lang="en-US"/>
              <a:t> N° members which renew in year t  /                        </a:t>
            </a:r>
          </a:p>
          <a:p>
            <a:pPr marL="0" indent="0">
              <a:buNone/>
            </a:pPr>
            <a:r>
              <a:rPr lang="en-US"/>
              <a:t>                                 Total n. of members at the end of year t-1</a:t>
            </a:r>
          </a:p>
          <a:p>
            <a:pPr marL="0" indent="0">
              <a:buNone/>
            </a:pPr>
            <a:endParaRPr lang="en-US"/>
          </a:p>
          <a:p>
            <a:pPr>
              <a:buFont typeface="Wingdings" panose="05000000000000000000" pitchFamily="2" charset="2"/>
              <a:buChar char="§"/>
            </a:pPr>
            <a:r>
              <a:rPr lang="en-US"/>
              <a:t>Retention rate by specific groups</a:t>
            </a:r>
          </a:p>
          <a:p>
            <a:pPr marL="0" indent="0">
              <a:buNone/>
            </a:pPr>
            <a:r>
              <a:rPr lang="en-US"/>
              <a:t>Retention rate of large companies</a:t>
            </a:r>
          </a:p>
          <a:p>
            <a:pPr marL="0" indent="0">
              <a:buNone/>
            </a:pPr>
            <a:r>
              <a:rPr lang="en-US"/>
              <a:t>Retention rate of members within the first three years of membership</a:t>
            </a:r>
          </a:p>
          <a:p>
            <a:pPr marL="0" indent="0">
              <a:buNone/>
            </a:pPr>
            <a:r>
              <a:rPr lang="en-US"/>
              <a:t>Etc.</a:t>
            </a:r>
          </a:p>
        </p:txBody>
      </p:sp>
    </p:spTree>
    <p:extLst>
      <p:ext uri="{BB962C8B-B14F-4D97-AF65-F5344CB8AC3E}">
        <p14:creationId xmlns:p14="http://schemas.microsoft.com/office/powerpoint/2010/main" val="23526128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B02FC-5382-6E7D-99BD-364FD9F6F377}"/>
              </a:ext>
            </a:extLst>
          </p:cNvPr>
          <p:cNvSpPr>
            <a:spLocks noGrp="1"/>
          </p:cNvSpPr>
          <p:nvPr>
            <p:ph type="title"/>
          </p:nvPr>
        </p:nvSpPr>
        <p:spPr/>
        <p:txBody>
          <a:bodyPr/>
          <a:lstStyle/>
          <a:p>
            <a:r>
              <a:rPr lang="en-US"/>
              <a:t>Engage more members </a:t>
            </a:r>
            <a:endParaRPr lang="en-GB"/>
          </a:p>
        </p:txBody>
      </p:sp>
      <p:sp>
        <p:nvSpPr>
          <p:cNvPr id="5" name="Content Placeholder 4">
            <a:extLst>
              <a:ext uri="{FF2B5EF4-FFF2-40B4-BE49-F238E27FC236}">
                <a16:creationId xmlns:a16="http://schemas.microsoft.com/office/drawing/2014/main" id="{2F157B3E-3CA4-3397-8AD1-C788283832E0}"/>
              </a:ext>
            </a:extLst>
          </p:cNvPr>
          <p:cNvSpPr>
            <a:spLocks noGrp="1"/>
          </p:cNvSpPr>
          <p:nvPr>
            <p:ph sz="quarter" idx="13"/>
          </p:nvPr>
        </p:nvSpPr>
        <p:spPr>
          <a:xfrm>
            <a:off x="435444" y="654051"/>
            <a:ext cx="8208912" cy="3528392"/>
          </a:xfrm>
        </p:spPr>
        <p:txBody>
          <a:bodyPr/>
          <a:lstStyle/>
          <a:p>
            <a:pPr marL="0" indent="0">
              <a:lnSpc>
                <a:spcPct val="107000"/>
              </a:lnSpc>
              <a:spcAft>
                <a:spcPts val="800"/>
              </a:spcAft>
              <a:buNone/>
            </a:pPr>
            <a:endParaRPr lang="en-US" sz="1800">
              <a:solidFill>
                <a:schemeClr val="accent4"/>
              </a:solidFill>
            </a:endParaRPr>
          </a:p>
          <a:p>
            <a:pPr marL="0" indent="0">
              <a:lnSpc>
                <a:spcPct val="107000"/>
              </a:lnSpc>
              <a:spcAft>
                <a:spcPts val="800"/>
              </a:spcAft>
              <a:buNone/>
            </a:pPr>
            <a:r>
              <a:rPr lang="en-US" sz="1800" b="1">
                <a:solidFill>
                  <a:schemeClr val="accent4"/>
                </a:solidFill>
              </a:rPr>
              <a:t>Indicators</a:t>
            </a:r>
            <a:endParaRPr lang="en-GB" sz="1800" b="1">
              <a:solidFill>
                <a:schemeClr val="accent4"/>
              </a:solidFill>
            </a:endParaRPr>
          </a:p>
          <a:p>
            <a:pPr marL="0" indent="0">
              <a:lnSpc>
                <a:spcPct val="107000"/>
              </a:lnSpc>
              <a:spcAft>
                <a:spcPts val="800"/>
              </a:spcAft>
              <a:buNone/>
            </a:pPr>
            <a:endParaRPr lang="en-GB" sz="1800">
              <a:solidFill>
                <a:srgbClr val="BFBFBF"/>
              </a:solidFill>
              <a:effectLst/>
              <a:ea typeface="Calibri" panose="020F0502020204030204" pitchFamily="34" charset="0"/>
            </a:endParaRPr>
          </a:p>
          <a:p>
            <a:pPr>
              <a:lnSpc>
                <a:spcPct val="107000"/>
              </a:lnSpc>
              <a:spcAft>
                <a:spcPts val="800"/>
              </a:spcAft>
            </a:pPr>
            <a:r>
              <a:rPr lang="en-GB" sz="1800">
                <a:effectLst/>
                <a:ea typeface="Calibri" panose="020F0502020204030204" pitchFamily="34" charset="0"/>
              </a:rPr>
              <a:t>Average spending on paying services</a:t>
            </a:r>
          </a:p>
          <a:p>
            <a:pPr marL="0" indent="0">
              <a:lnSpc>
                <a:spcPct val="107000"/>
              </a:lnSpc>
              <a:spcAft>
                <a:spcPts val="800"/>
              </a:spcAft>
              <a:buNone/>
            </a:pPr>
            <a:endParaRPr lang="en-GB" sz="1800">
              <a:effectLst/>
              <a:ea typeface="Calibri" panose="020F0502020204030204" pitchFamily="34" charset="0"/>
            </a:endParaRPr>
          </a:p>
          <a:p>
            <a:pPr>
              <a:lnSpc>
                <a:spcPct val="107000"/>
              </a:lnSpc>
              <a:spcAft>
                <a:spcPts val="800"/>
              </a:spcAft>
            </a:pPr>
            <a:r>
              <a:rPr lang="en-GB" sz="1800">
                <a:effectLst/>
                <a:ea typeface="Calibri" panose="020F0502020204030204" pitchFamily="34" charset="0"/>
              </a:rPr>
              <a:t>% members which use at least one service per year </a:t>
            </a:r>
          </a:p>
          <a:p>
            <a:pPr>
              <a:lnSpc>
                <a:spcPct val="107000"/>
              </a:lnSpc>
              <a:spcAft>
                <a:spcPts val="800"/>
              </a:spcAft>
            </a:pPr>
            <a:endParaRPr lang="en-GB" sz="1800">
              <a:effectLst/>
              <a:ea typeface="Calibri" panose="020F0502020204030204" pitchFamily="34" charset="0"/>
            </a:endParaRPr>
          </a:p>
          <a:p>
            <a:pPr>
              <a:lnSpc>
                <a:spcPct val="107000"/>
              </a:lnSpc>
              <a:spcAft>
                <a:spcPts val="800"/>
              </a:spcAft>
            </a:pPr>
            <a:r>
              <a:rPr lang="en-GB" sz="1800">
                <a:effectLst/>
                <a:ea typeface="Calibri" panose="020F0502020204030204" pitchFamily="34" charset="0"/>
              </a:rPr>
              <a:t>Number of members which attend the annual members assembly</a:t>
            </a:r>
          </a:p>
          <a:p>
            <a:pPr>
              <a:lnSpc>
                <a:spcPct val="107000"/>
              </a:lnSpc>
              <a:spcAft>
                <a:spcPts val="800"/>
              </a:spcAft>
            </a:pPr>
            <a:endParaRPr lang="en-GB" sz="1800">
              <a:latin typeface="Calibri" panose="020F0502020204030204" pitchFamily="34" charset="0"/>
              <a:ea typeface="Calibri" panose="020F0502020204030204" pitchFamily="34" charset="0"/>
            </a:endParaRPr>
          </a:p>
          <a:p>
            <a:pPr>
              <a:lnSpc>
                <a:spcPct val="107000"/>
              </a:lnSpc>
              <a:spcAft>
                <a:spcPts val="800"/>
              </a:spcAft>
            </a:pPr>
            <a:endParaRPr lang="en-GB" sz="1800">
              <a:effectLst/>
              <a:latin typeface="Calibri" panose="020F050202020403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r>
              <a:rPr lang="en-GB" sz="4400">
                <a:latin typeface="Calibri" panose="020F0502020204030204" pitchFamily="34" charset="0"/>
                <a:ea typeface="Calibri" panose="020F0502020204030204" pitchFamily="34" charset="0"/>
              </a:rPr>
              <a:t>Other ideas?</a:t>
            </a:r>
            <a:endParaRPr lang="en-GB" sz="4400">
              <a:effectLst/>
              <a:latin typeface="Calibri" panose="020F0502020204030204" pitchFamily="34" charset="0"/>
              <a:ea typeface="Calibri" panose="020F0502020204030204" pitchFamily="34" charset="0"/>
              <a:cs typeface="Arial" panose="020B0604020202020204" pitchFamily="34" charset="0"/>
            </a:endParaRPr>
          </a:p>
          <a:p>
            <a:endParaRPr lang="en-GB"/>
          </a:p>
        </p:txBody>
      </p:sp>
      <p:pic>
        <p:nvPicPr>
          <p:cNvPr id="7" name="Picture 6">
            <a:extLst>
              <a:ext uri="{FF2B5EF4-FFF2-40B4-BE49-F238E27FC236}">
                <a16:creationId xmlns:a16="http://schemas.microsoft.com/office/drawing/2014/main" id="{930C19C2-A109-1E4B-CD7C-C93A86999B04}"/>
              </a:ext>
            </a:extLst>
          </p:cNvPr>
          <p:cNvPicPr>
            <a:picLocks noChangeAspect="1"/>
          </p:cNvPicPr>
          <p:nvPr/>
        </p:nvPicPr>
        <p:blipFill>
          <a:blip r:embed="rId2"/>
          <a:stretch>
            <a:fillRect/>
          </a:stretch>
        </p:blipFill>
        <p:spPr>
          <a:xfrm>
            <a:off x="4856901" y="4365104"/>
            <a:ext cx="3848433" cy="1920406"/>
          </a:xfrm>
          <a:prstGeom prst="rect">
            <a:avLst/>
          </a:prstGeom>
        </p:spPr>
      </p:pic>
    </p:spTree>
    <p:extLst>
      <p:ext uri="{BB962C8B-B14F-4D97-AF65-F5344CB8AC3E}">
        <p14:creationId xmlns:p14="http://schemas.microsoft.com/office/powerpoint/2010/main" val="29230998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B7B50-B2AB-8E4E-01E3-2F62BEBC3872}"/>
              </a:ext>
            </a:extLst>
          </p:cNvPr>
          <p:cNvSpPr>
            <a:spLocks noGrp="1"/>
          </p:cNvSpPr>
          <p:nvPr>
            <p:ph type="title"/>
          </p:nvPr>
        </p:nvSpPr>
        <p:spPr/>
        <p:txBody>
          <a:bodyPr/>
          <a:lstStyle/>
          <a:p>
            <a:r>
              <a:rPr lang="en-US"/>
              <a:t>More radical changes</a:t>
            </a:r>
            <a:endParaRPr lang="en-GB"/>
          </a:p>
        </p:txBody>
      </p:sp>
      <p:sp>
        <p:nvSpPr>
          <p:cNvPr id="3" name="Content Placeholder 2">
            <a:extLst>
              <a:ext uri="{FF2B5EF4-FFF2-40B4-BE49-F238E27FC236}">
                <a16:creationId xmlns:a16="http://schemas.microsoft.com/office/drawing/2014/main" id="{6E0DD5FD-3FBB-18F1-3692-240065732FF2}"/>
              </a:ext>
            </a:extLst>
          </p:cNvPr>
          <p:cNvSpPr>
            <a:spLocks noGrp="1"/>
          </p:cNvSpPr>
          <p:nvPr>
            <p:ph sz="quarter" idx="13"/>
          </p:nvPr>
        </p:nvSpPr>
        <p:spPr/>
        <p:txBody>
          <a:bodyPr/>
          <a:lstStyle/>
          <a:p>
            <a:r>
              <a:rPr lang="en-US"/>
              <a:t>Changes in the membership fees (change amount – change fees criteria)</a:t>
            </a:r>
          </a:p>
          <a:p>
            <a:pPr marL="0" indent="0">
              <a:buNone/>
            </a:pPr>
            <a:endParaRPr lang="en-US"/>
          </a:p>
          <a:p>
            <a:r>
              <a:rPr lang="en-US"/>
              <a:t>Changing statutes to allow membership of groups which were not allowed to join the EBMO</a:t>
            </a:r>
          </a:p>
          <a:p>
            <a:endParaRPr lang="en-US"/>
          </a:p>
        </p:txBody>
      </p:sp>
    </p:spTree>
    <p:extLst>
      <p:ext uri="{BB962C8B-B14F-4D97-AF65-F5344CB8AC3E}">
        <p14:creationId xmlns:p14="http://schemas.microsoft.com/office/powerpoint/2010/main" val="27519643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3668" y="140612"/>
            <a:ext cx="5976664" cy="504056"/>
          </a:xfrm>
        </p:spPr>
        <p:txBody>
          <a:bodyPr/>
          <a:lstStyle/>
          <a:p>
            <a:r>
              <a:rPr lang="es-PE" b="1" err="1">
                <a:solidFill>
                  <a:srgbClr val="C00000"/>
                </a:solidFill>
                <a:latin typeface="Bahnschrift Light SemiCondensed" panose="020B0502040204020203" pitchFamily="34" charset="0"/>
                <a:cs typeface="Arial" panose="020B0604020202020204" pitchFamily="34" charset="0"/>
              </a:rPr>
              <a:t>Why</a:t>
            </a:r>
            <a:r>
              <a:rPr lang="es-PE" b="1">
                <a:solidFill>
                  <a:srgbClr val="C00000"/>
                </a:solidFill>
                <a:latin typeface="Bahnschrift Light SemiCondensed" panose="020B0502040204020203" pitchFamily="34" charset="0"/>
                <a:cs typeface="Arial" panose="020B0604020202020204" pitchFamily="34" charset="0"/>
              </a:rPr>
              <a:t> </a:t>
            </a:r>
            <a:r>
              <a:rPr lang="es-PE" b="1" err="1">
                <a:solidFill>
                  <a:srgbClr val="C00000"/>
                </a:solidFill>
                <a:latin typeface="Bahnschrift Light SemiCondensed" panose="020B0502040204020203" pitchFamily="34" charset="0"/>
                <a:cs typeface="Arial" panose="020B0604020202020204" pitchFamily="34" charset="0"/>
              </a:rPr>
              <a:t>is</a:t>
            </a:r>
            <a:r>
              <a:rPr lang="es-PE" b="1">
                <a:solidFill>
                  <a:srgbClr val="C00000"/>
                </a:solidFill>
                <a:latin typeface="Bahnschrift Light SemiCondensed" panose="020B0502040204020203" pitchFamily="34" charset="0"/>
                <a:cs typeface="Arial" panose="020B0604020202020204" pitchFamily="34" charset="0"/>
              </a:rPr>
              <a:t> </a:t>
            </a:r>
            <a:r>
              <a:rPr lang="es-PE" b="1" err="1">
                <a:solidFill>
                  <a:srgbClr val="C00000"/>
                </a:solidFill>
                <a:latin typeface="Bahnschrift Light SemiCondensed" panose="020B0502040204020203" pitchFamily="34" charset="0"/>
                <a:cs typeface="Arial" panose="020B0604020202020204" pitchFamily="34" charset="0"/>
              </a:rPr>
              <a:t>it</a:t>
            </a:r>
            <a:r>
              <a:rPr lang="es-PE" b="1">
                <a:solidFill>
                  <a:srgbClr val="C00000"/>
                </a:solidFill>
                <a:latin typeface="Bahnschrift Light SemiCondensed" panose="020B0502040204020203" pitchFamily="34" charset="0"/>
                <a:cs typeface="Arial" panose="020B0604020202020204" pitchFamily="34" charset="0"/>
              </a:rPr>
              <a:t> crucial?</a:t>
            </a:r>
            <a:endParaRPr lang="it-IT" b="1">
              <a:solidFill>
                <a:srgbClr val="C00000"/>
              </a:solidFill>
              <a:latin typeface="Bahnschrift Light SemiCondensed" panose="020B0502040204020203" pitchFamily="34" charset="0"/>
              <a:cs typeface="Arial" panose="020B0604020202020204" pitchFamily="34" charset="0"/>
            </a:endParaRPr>
          </a:p>
        </p:txBody>
      </p:sp>
      <p:grpSp>
        <p:nvGrpSpPr>
          <p:cNvPr id="4" name="Grupo 3"/>
          <p:cNvGrpSpPr/>
          <p:nvPr/>
        </p:nvGrpSpPr>
        <p:grpSpPr>
          <a:xfrm>
            <a:off x="1283093" y="3131201"/>
            <a:ext cx="6840760" cy="969144"/>
            <a:chOff x="2183101" y="1351261"/>
            <a:chExt cx="5359053" cy="1840039"/>
          </a:xfrm>
          <a:solidFill>
            <a:schemeClr val="accent6"/>
          </a:solidFill>
        </p:grpSpPr>
        <p:sp>
          <p:nvSpPr>
            <p:cNvPr id="5" name="Forma libre 4"/>
            <p:cNvSpPr/>
            <p:nvPr/>
          </p:nvSpPr>
          <p:spPr>
            <a:xfrm>
              <a:off x="2183101" y="1351263"/>
              <a:ext cx="2365752" cy="1840037"/>
            </a:xfrm>
            <a:custGeom>
              <a:avLst/>
              <a:gdLst>
                <a:gd name="connsiteX0" fmla="*/ 0 w 2365752"/>
                <a:gd name="connsiteY0" fmla="*/ 0 h 1840037"/>
                <a:gd name="connsiteX1" fmla="*/ 2365752 w 2365752"/>
                <a:gd name="connsiteY1" fmla="*/ 0 h 1840037"/>
                <a:gd name="connsiteX2" fmla="*/ 2365752 w 2365752"/>
                <a:gd name="connsiteY2" fmla="*/ 1840037 h 1840037"/>
                <a:gd name="connsiteX3" fmla="*/ 0 w 2365752"/>
                <a:gd name="connsiteY3" fmla="*/ 1840037 h 1840037"/>
                <a:gd name="connsiteX4" fmla="*/ 0 w 2365752"/>
                <a:gd name="connsiteY4" fmla="*/ 0 h 1840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5752" h="1840037">
                  <a:moveTo>
                    <a:pt x="0" y="0"/>
                  </a:moveTo>
                  <a:lnTo>
                    <a:pt x="2365752" y="0"/>
                  </a:lnTo>
                  <a:lnTo>
                    <a:pt x="2365752" y="1840037"/>
                  </a:lnTo>
                  <a:lnTo>
                    <a:pt x="0" y="1840037"/>
                  </a:lnTo>
                  <a:lnTo>
                    <a:pt x="0" y="0"/>
                  </a:lnTo>
                  <a:close/>
                </a:path>
              </a:pathLst>
            </a:custGeom>
            <a:grpFill/>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_tradnl" sz="1600" b="1">
                  <a:latin typeface="Arial" panose="020B0604020202020204" pitchFamily="34" charset="0"/>
                  <a:ea typeface="Verdana" panose="020B0604030504040204" pitchFamily="34" charset="0"/>
                  <a:cs typeface="Arial" panose="020B0604020202020204" pitchFamily="34" charset="0"/>
                </a:rPr>
                <a:t>Revenue – resources </a:t>
              </a:r>
              <a:endParaRPr lang="es-ES_tradnl" sz="1600" b="1" kern="1200">
                <a:latin typeface="Arial" panose="020B0604020202020204" pitchFamily="34" charset="0"/>
                <a:ea typeface="Verdana" panose="020B0604030504040204" pitchFamily="34" charset="0"/>
                <a:cs typeface="Arial" panose="020B0604020202020204" pitchFamily="34" charset="0"/>
              </a:endParaRPr>
            </a:p>
          </p:txBody>
        </p:sp>
        <p:sp>
          <p:nvSpPr>
            <p:cNvPr id="6" name="Forma libre 5"/>
            <p:cNvSpPr/>
            <p:nvPr/>
          </p:nvSpPr>
          <p:spPr>
            <a:xfrm>
              <a:off x="5036019" y="1351261"/>
              <a:ext cx="2506135" cy="1840037"/>
            </a:xfrm>
            <a:custGeom>
              <a:avLst/>
              <a:gdLst>
                <a:gd name="connsiteX0" fmla="*/ 0 w 2365752"/>
                <a:gd name="connsiteY0" fmla="*/ 0 h 1840037"/>
                <a:gd name="connsiteX1" fmla="*/ 2365752 w 2365752"/>
                <a:gd name="connsiteY1" fmla="*/ 0 h 1840037"/>
                <a:gd name="connsiteX2" fmla="*/ 2365752 w 2365752"/>
                <a:gd name="connsiteY2" fmla="*/ 1840037 h 1840037"/>
                <a:gd name="connsiteX3" fmla="*/ 0 w 2365752"/>
                <a:gd name="connsiteY3" fmla="*/ 1840037 h 1840037"/>
                <a:gd name="connsiteX4" fmla="*/ 0 w 2365752"/>
                <a:gd name="connsiteY4" fmla="*/ 0 h 1840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5752" h="1840037">
                  <a:moveTo>
                    <a:pt x="0" y="0"/>
                  </a:moveTo>
                  <a:lnTo>
                    <a:pt x="2365752" y="0"/>
                  </a:lnTo>
                  <a:lnTo>
                    <a:pt x="2365752" y="1840037"/>
                  </a:lnTo>
                  <a:lnTo>
                    <a:pt x="0" y="1840037"/>
                  </a:lnTo>
                  <a:lnTo>
                    <a:pt x="0" y="0"/>
                  </a:lnTo>
                  <a:close/>
                </a:path>
              </a:pathLst>
            </a:custGeom>
            <a:grpFill/>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PE" sz="1600" b="1" kern="1200" dirty="0" err="1">
                  <a:latin typeface="Arial" panose="020B0604020202020204" pitchFamily="34" charset="0"/>
                  <a:ea typeface="Verdana" panose="020B0604030504040204" pitchFamily="34" charset="0"/>
                  <a:cs typeface="Arial" panose="020B0604020202020204" pitchFamily="34" charset="0"/>
                </a:rPr>
                <a:t>Representativeness</a:t>
              </a:r>
              <a:r>
                <a:rPr lang="es-PE" sz="1600" b="1" kern="1200" dirty="0">
                  <a:latin typeface="Arial" panose="020B0604020202020204" pitchFamily="34" charset="0"/>
                  <a:ea typeface="Verdana" panose="020B0604030504040204" pitchFamily="34" charset="0"/>
                  <a:cs typeface="Arial" panose="020B0604020202020204" pitchFamily="34" charset="0"/>
                </a:rPr>
                <a:t> - </a:t>
              </a:r>
              <a:r>
                <a:rPr lang="es-PE" sz="1600" b="1" kern="1200" dirty="0" err="1">
                  <a:latin typeface="Arial" panose="020B0604020202020204" pitchFamily="34" charset="0"/>
                  <a:ea typeface="Verdana" panose="020B0604030504040204" pitchFamily="34" charset="0"/>
                  <a:cs typeface="Arial" panose="020B0604020202020204" pitchFamily="34" charset="0"/>
                </a:rPr>
                <a:t>influence</a:t>
              </a:r>
              <a:endParaRPr lang="es-PE" sz="1600" b="1" kern="1200" dirty="0">
                <a:latin typeface="Arial" panose="020B0604020202020204" pitchFamily="34" charset="0"/>
                <a:ea typeface="Verdana" panose="020B0604030504040204" pitchFamily="34"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1407110" y="938712"/>
            <a:ext cx="2292846" cy="2112826"/>
          </a:xfrm>
          <a:prstGeom prst="rect">
            <a:avLst/>
          </a:prstGeom>
        </p:spPr>
      </p:pic>
      <p:pic>
        <p:nvPicPr>
          <p:cNvPr id="9" name="Picture 8"/>
          <p:cNvPicPr>
            <a:picLocks noChangeAspect="1"/>
          </p:cNvPicPr>
          <p:nvPr/>
        </p:nvPicPr>
        <p:blipFill>
          <a:blip r:embed="rId3"/>
          <a:stretch>
            <a:fillRect/>
          </a:stretch>
        </p:blipFill>
        <p:spPr>
          <a:xfrm>
            <a:off x="5079322" y="935581"/>
            <a:ext cx="2484276" cy="2119088"/>
          </a:xfrm>
          <a:prstGeom prst="rect">
            <a:avLst/>
          </a:prstGeom>
        </p:spPr>
      </p:pic>
      <p:pic>
        <p:nvPicPr>
          <p:cNvPr id="10" name="Picture 9"/>
          <p:cNvPicPr>
            <a:picLocks noChangeAspect="1"/>
          </p:cNvPicPr>
          <p:nvPr/>
        </p:nvPicPr>
        <p:blipFill>
          <a:blip r:embed="rId4"/>
          <a:stretch>
            <a:fillRect/>
          </a:stretch>
        </p:blipFill>
        <p:spPr>
          <a:xfrm>
            <a:off x="2026307" y="4180009"/>
            <a:ext cx="5091385" cy="2490918"/>
          </a:xfrm>
          <a:prstGeom prst="rect">
            <a:avLst/>
          </a:prstGeom>
        </p:spPr>
      </p:pic>
    </p:spTree>
    <p:extLst>
      <p:ext uri="{BB962C8B-B14F-4D97-AF65-F5344CB8AC3E}">
        <p14:creationId xmlns:p14="http://schemas.microsoft.com/office/powerpoint/2010/main" val="3200825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734" y="332656"/>
            <a:ext cx="8560762" cy="720080"/>
          </a:xfrm>
        </p:spPr>
        <p:txBody>
          <a:bodyPr/>
          <a:lstStyle/>
          <a:p>
            <a:pPr algn="ctr"/>
            <a:r>
              <a:rPr lang="it-IT"/>
              <a:t>The </a:t>
            </a:r>
            <a:r>
              <a:rPr lang="it-IT" err="1"/>
              <a:t>skeleton</a:t>
            </a:r>
            <a:r>
              <a:rPr lang="it-IT"/>
              <a:t> of a 3-year </a:t>
            </a:r>
            <a:r>
              <a:rPr lang="it-IT" err="1"/>
              <a:t>membership</a:t>
            </a:r>
            <a:r>
              <a:rPr lang="it-IT"/>
              <a:t> </a:t>
            </a:r>
            <a:r>
              <a:rPr lang="it-IT" err="1"/>
              <a:t>strategy</a:t>
            </a:r>
            <a:r>
              <a:rPr lang="it-IT"/>
              <a:t> </a:t>
            </a:r>
            <a:endParaRPr lang="en-GB"/>
          </a:p>
        </p:txBody>
      </p:sp>
      <p:sp>
        <p:nvSpPr>
          <p:cNvPr id="3" name="Content Placeholder 2"/>
          <p:cNvSpPr>
            <a:spLocks noGrp="1"/>
          </p:cNvSpPr>
          <p:nvPr>
            <p:ph sz="quarter" idx="13"/>
          </p:nvPr>
        </p:nvSpPr>
        <p:spPr>
          <a:xfrm>
            <a:off x="3419872" y="1934345"/>
            <a:ext cx="2376264" cy="432048"/>
          </a:xfrm>
        </p:spPr>
        <p:txBody>
          <a:bodyPr/>
          <a:lstStyle/>
          <a:p>
            <a:pPr marL="0" indent="0">
              <a:buNone/>
            </a:pPr>
            <a:r>
              <a:rPr lang="it-IT" b="1" err="1">
                <a:solidFill>
                  <a:srgbClr val="C00000"/>
                </a:solidFill>
              </a:rPr>
              <a:t>Overarching</a:t>
            </a:r>
            <a:r>
              <a:rPr lang="it-IT" b="1">
                <a:solidFill>
                  <a:srgbClr val="C00000"/>
                </a:solidFill>
              </a:rPr>
              <a:t> goal</a:t>
            </a:r>
            <a:endParaRPr lang="en-GB" b="1">
              <a:solidFill>
                <a:srgbClr val="C00000"/>
              </a:solidFill>
            </a:endParaRPr>
          </a:p>
        </p:txBody>
      </p:sp>
      <p:sp>
        <p:nvSpPr>
          <p:cNvPr id="4" name="Content Placeholder 2"/>
          <p:cNvSpPr txBox="1">
            <a:spLocks/>
          </p:cNvSpPr>
          <p:nvPr/>
        </p:nvSpPr>
        <p:spPr>
          <a:xfrm>
            <a:off x="611560" y="2996952"/>
            <a:ext cx="1512168" cy="432048"/>
          </a:xfrm>
          <a:prstGeom prst="rect">
            <a:avLst/>
          </a:prstGeom>
        </p:spPr>
        <p:txBody>
          <a:bodyPr/>
          <a:lstStyle>
            <a:lvl1pPr marL="342900" indent="-342900" algn="l" rtl="0" eaLnBrk="1" fontAlgn="base" hangingPunct="1">
              <a:spcBef>
                <a:spcPct val="20000"/>
              </a:spcBef>
              <a:spcAft>
                <a:spcPct val="0"/>
              </a:spcAft>
              <a:buClr>
                <a:srgbClr val="82A8B6"/>
              </a:buClr>
              <a:buFont typeface="Wingdings" charset="2"/>
              <a:buChar char="§"/>
              <a:defRPr sz="20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lr>
                <a:srgbClr val="82A8B6"/>
              </a:buClr>
              <a:buSzPct val="120000"/>
              <a:buChar char="•"/>
              <a:defRPr sz="18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Clr>
                <a:srgbClr val="82A8B6"/>
              </a:buClr>
              <a:buSzPct val="80000"/>
              <a:buFont typeface="Wingdings" charset="2"/>
              <a:buChar char="Ø"/>
              <a:defRPr sz="16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Arial" charset="0"/>
                <a:ea typeface="+mn-ea"/>
                <a:cs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ea typeface="+mn-ea"/>
                <a:cs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ea typeface="+mn-ea"/>
                <a:cs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ea typeface="+mn-ea"/>
                <a:cs typeface="Arial" charset="0"/>
              </a:defRPr>
            </a:lvl9pPr>
          </a:lstStyle>
          <a:p>
            <a:pPr marL="0" indent="0">
              <a:buFont typeface="Wingdings" charset="2"/>
              <a:buNone/>
            </a:pPr>
            <a:r>
              <a:rPr lang="it-IT" b="1" kern="0" err="1">
                <a:solidFill>
                  <a:schemeClr val="accent2"/>
                </a:solidFill>
              </a:rPr>
              <a:t>Outcome</a:t>
            </a:r>
            <a:r>
              <a:rPr lang="it-IT" b="1" kern="0">
                <a:solidFill>
                  <a:schemeClr val="accent2"/>
                </a:solidFill>
              </a:rPr>
              <a:t> 1</a:t>
            </a:r>
            <a:endParaRPr lang="en-GB" b="1" kern="0">
              <a:solidFill>
                <a:schemeClr val="accent2"/>
              </a:solidFill>
            </a:endParaRPr>
          </a:p>
        </p:txBody>
      </p:sp>
      <p:sp>
        <p:nvSpPr>
          <p:cNvPr id="5" name="Content Placeholder 2"/>
          <p:cNvSpPr txBox="1">
            <a:spLocks/>
          </p:cNvSpPr>
          <p:nvPr/>
        </p:nvSpPr>
        <p:spPr>
          <a:xfrm>
            <a:off x="3419872" y="2996952"/>
            <a:ext cx="1512168" cy="432048"/>
          </a:xfrm>
          <a:prstGeom prst="rect">
            <a:avLst/>
          </a:prstGeom>
        </p:spPr>
        <p:txBody>
          <a:bodyPr/>
          <a:lstStyle>
            <a:lvl1pPr marL="342900" indent="-342900" algn="l" rtl="0" eaLnBrk="1" fontAlgn="base" hangingPunct="1">
              <a:spcBef>
                <a:spcPct val="20000"/>
              </a:spcBef>
              <a:spcAft>
                <a:spcPct val="0"/>
              </a:spcAft>
              <a:buClr>
                <a:srgbClr val="82A8B6"/>
              </a:buClr>
              <a:buFont typeface="Wingdings" charset="2"/>
              <a:buChar char="§"/>
              <a:defRPr sz="20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lr>
                <a:srgbClr val="82A8B6"/>
              </a:buClr>
              <a:buSzPct val="120000"/>
              <a:buChar char="•"/>
              <a:defRPr sz="18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Clr>
                <a:srgbClr val="82A8B6"/>
              </a:buClr>
              <a:buSzPct val="80000"/>
              <a:buFont typeface="Wingdings" charset="2"/>
              <a:buChar char="Ø"/>
              <a:defRPr sz="16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Arial" charset="0"/>
                <a:ea typeface="+mn-ea"/>
                <a:cs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ea typeface="+mn-ea"/>
                <a:cs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ea typeface="+mn-ea"/>
                <a:cs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ea typeface="+mn-ea"/>
                <a:cs typeface="Arial" charset="0"/>
              </a:defRPr>
            </a:lvl9pPr>
          </a:lstStyle>
          <a:p>
            <a:pPr marL="0" indent="0">
              <a:buFont typeface="Wingdings" charset="2"/>
              <a:buNone/>
            </a:pPr>
            <a:r>
              <a:rPr lang="it-IT" b="1" kern="0" err="1">
                <a:solidFill>
                  <a:schemeClr val="accent1">
                    <a:lumMod val="50000"/>
                  </a:schemeClr>
                </a:solidFill>
              </a:rPr>
              <a:t>Outcome</a:t>
            </a:r>
            <a:r>
              <a:rPr lang="it-IT" b="1" kern="0">
                <a:solidFill>
                  <a:schemeClr val="accent1">
                    <a:lumMod val="50000"/>
                  </a:schemeClr>
                </a:solidFill>
              </a:rPr>
              <a:t> 2</a:t>
            </a:r>
            <a:endParaRPr lang="en-GB" b="1" kern="0">
              <a:solidFill>
                <a:schemeClr val="accent1">
                  <a:lumMod val="50000"/>
                </a:schemeClr>
              </a:solidFill>
            </a:endParaRPr>
          </a:p>
        </p:txBody>
      </p:sp>
      <p:sp>
        <p:nvSpPr>
          <p:cNvPr id="6" name="Content Placeholder 2"/>
          <p:cNvSpPr txBox="1">
            <a:spLocks/>
          </p:cNvSpPr>
          <p:nvPr/>
        </p:nvSpPr>
        <p:spPr>
          <a:xfrm>
            <a:off x="6228184" y="2996952"/>
            <a:ext cx="1512168" cy="432048"/>
          </a:xfrm>
          <a:prstGeom prst="rect">
            <a:avLst/>
          </a:prstGeom>
        </p:spPr>
        <p:txBody>
          <a:bodyPr/>
          <a:lstStyle>
            <a:lvl1pPr marL="342900" indent="-342900" algn="l" rtl="0" eaLnBrk="1" fontAlgn="base" hangingPunct="1">
              <a:spcBef>
                <a:spcPct val="20000"/>
              </a:spcBef>
              <a:spcAft>
                <a:spcPct val="0"/>
              </a:spcAft>
              <a:buClr>
                <a:srgbClr val="82A8B6"/>
              </a:buClr>
              <a:buFont typeface="Wingdings" charset="2"/>
              <a:buChar char="§"/>
              <a:defRPr sz="20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lr>
                <a:srgbClr val="82A8B6"/>
              </a:buClr>
              <a:buSzPct val="120000"/>
              <a:buChar char="•"/>
              <a:defRPr sz="18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Clr>
                <a:srgbClr val="82A8B6"/>
              </a:buClr>
              <a:buSzPct val="80000"/>
              <a:buFont typeface="Wingdings" charset="2"/>
              <a:buChar char="Ø"/>
              <a:defRPr sz="16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Arial" charset="0"/>
                <a:ea typeface="+mn-ea"/>
                <a:cs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ea typeface="+mn-ea"/>
                <a:cs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ea typeface="+mn-ea"/>
                <a:cs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ea typeface="+mn-ea"/>
                <a:cs typeface="Arial" charset="0"/>
              </a:defRPr>
            </a:lvl9pPr>
          </a:lstStyle>
          <a:p>
            <a:pPr marL="0" indent="0">
              <a:buFont typeface="Wingdings" charset="2"/>
              <a:buNone/>
            </a:pPr>
            <a:r>
              <a:rPr lang="it-IT" b="1" kern="0" err="1">
                <a:solidFill>
                  <a:schemeClr val="accent5"/>
                </a:solidFill>
              </a:rPr>
              <a:t>Outcome</a:t>
            </a:r>
            <a:r>
              <a:rPr lang="it-IT" b="1" kern="0">
                <a:solidFill>
                  <a:schemeClr val="accent5"/>
                </a:solidFill>
              </a:rPr>
              <a:t> 3</a:t>
            </a:r>
            <a:endParaRPr lang="en-GB" b="1" kern="0">
              <a:solidFill>
                <a:schemeClr val="accent5"/>
              </a:solidFill>
            </a:endParaRPr>
          </a:p>
        </p:txBody>
      </p:sp>
      <p:sp>
        <p:nvSpPr>
          <p:cNvPr id="7" name="Content Placeholder 2"/>
          <p:cNvSpPr txBox="1">
            <a:spLocks/>
          </p:cNvSpPr>
          <p:nvPr/>
        </p:nvSpPr>
        <p:spPr>
          <a:xfrm>
            <a:off x="179512" y="4437112"/>
            <a:ext cx="1512168" cy="432048"/>
          </a:xfrm>
          <a:prstGeom prst="rect">
            <a:avLst/>
          </a:prstGeom>
        </p:spPr>
        <p:txBody>
          <a:bodyPr/>
          <a:lstStyle>
            <a:lvl1pPr marL="342900" indent="-342900" algn="l" rtl="0" eaLnBrk="1" fontAlgn="base" hangingPunct="1">
              <a:spcBef>
                <a:spcPct val="20000"/>
              </a:spcBef>
              <a:spcAft>
                <a:spcPct val="0"/>
              </a:spcAft>
              <a:buClr>
                <a:srgbClr val="82A8B6"/>
              </a:buClr>
              <a:buFont typeface="Wingdings" charset="2"/>
              <a:buChar char="§"/>
              <a:defRPr sz="20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lr>
                <a:srgbClr val="82A8B6"/>
              </a:buClr>
              <a:buSzPct val="120000"/>
              <a:buChar char="•"/>
              <a:defRPr sz="18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Clr>
                <a:srgbClr val="82A8B6"/>
              </a:buClr>
              <a:buSzPct val="80000"/>
              <a:buFont typeface="Wingdings" charset="2"/>
              <a:buChar char="Ø"/>
              <a:defRPr sz="16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Arial" charset="0"/>
                <a:ea typeface="+mn-ea"/>
                <a:cs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ea typeface="+mn-ea"/>
                <a:cs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ea typeface="+mn-ea"/>
                <a:cs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ea typeface="+mn-ea"/>
                <a:cs typeface="Arial" charset="0"/>
              </a:defRPr>
            </a:lvl9pPr>
          </a:lstStyle>
          <a:p>
            <a:pPr marL="0" indent="0">
              <a:buFont typeface="Wingdings" charset="2"/>
              <a:buNone/>
            </a:pPr>
            <a:r>
              <a:rPr lang="it-IT" kern="0">
                <a:solidFill>
                  <a:schemeClr val="accent2"/>
                </a:solidFill>
              </a:rPr>
              <a:t>Output 1.1</a:t>
            </a:r>
            <a:endParaRPr lang="en-GB" kern="0">
              <a:solidFill>
                <a:schemeClr val="accent2"/>
              </a:solidFill>
            </a:endParaRPr>
          </a:p>
        </p:txBody>
      </p:sp>
      <p:sp>
        <p:nvSpPr>
          <p:cNvPr id="8" name="Content Placeholder 2"/>
          <p:cNvSpPr txBox="1">
            <a:spLocks/>
          </p:cNvSpPr>
          <p:nvPr/>
        </p:nvSpPr>
        <p:spPr>
          <a:xfrm>
            <a:off x="1619672" y="4458377"/>
            <a:ext cx="1512168" cy="432048"/>
          </a:xfrm>
          <a:prstGeom prst="rect">
            <a:avLst/>
          </a:prstGeom>
        </p:spPr>
        <p:txBody>
          <a:bodyPr/>
          <a:lstStyle>
            <a:lvl1pPr marL="342900" indent="-342900" algn="l" rtl="0" eaLnBrk="1" fontAlgn="base" hangingPunct="1">
              <a:spcBef>
                <a:spcPct val="20000"/>
              </a:spcBef>
              <a:spcAft>
                <a:spcPct val="0"/>
              </a:spcAft>
              <a:buClr>
                <a:srgbClr val="82A8B6"/>
              </a:buClr>
              <a:buFont typeface="Wingdings" charset="2"/>
              <a:buChar char="§"/>
              <a:defRPr sz="20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lr>
                <a:srgbClr val="82A8B6"/>
              </a:buClr>
              <a:buSzPct val="120000"/>
              <a:buChar char="•"/>
              <a:defRPr sz="18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Clr>
                <a:srgbClr val="82A8B6"/>
              </a:buClr>
              <a:buSzPct val="80000"/>
              <a:buFont typeface="Wingdings" charset="2"/>
              <a:buChar char="Ø"/>
              <a:defRPr sz="16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Arial" charset="0"/>
                <a:ea typeface="+mn-ea"/>
                <a:cs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ea typeface="+mn-ea"/>
                <a:cs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ea typeface="+mn-ea"/>
                <a:cs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ea typeface="+mn-ea"/>
                <a:cs typeface="Arial" charset="0"/>
              </a:defRPr>
            </a:lvl9pPr>
          </a:lstStyle>
          <a:p>
            <a:pPr marL="0" indent="0">
              <a:buFont typeface="Wingdings" charset="2"/>
              <a:buNone/>
            </a:pPr>
            <a:r>
              <a:rPr lang="it-IT" kern="0">
                <a:solidFill>
                  <a:schemeClr val="accent2"/>
                </a:solidFill>
              </a:rPr>
              <a:t>Output 1.2</a:t>
            </a:r>
            <a:endParaRPr lang="en-GB" kern="0">
              <a:solidFill>
                <a:schemeClr val="accent2"/>
              </a:solidFill>
            </a:endParaRPr>
          </a:p>
        </p:txBody>
      </p:sp>
      <p:sp>
        <p:nvSpPr>
          <p:cNvPr id="9" name="Content Placeholder 2"/>
          <p:cNvSpPr txBox="1">
            <a:spLocks/>
          </p:cNvSpPr>
          <p:nvPr/>
        </p:nvSpPr>
        <p:spPr>
          <a:xfrm>
            <a:off x="3078366" y="4479642"/>
            <a:ext cx="1512168" cy="432048"/>
          </a:xfrm>
          <a:prstGeom prst="rect">
            <a:avLst/>
          </a:prstGeom>
        </p:spPr>
        <p:txBody>
          <a:bodyPr/>
          <a:lstStyle>
            <a:lvl1pPr marL="342900" indent="-342900" algn="l" rtl="0" eaLnBrk="1" fontAlgn="base" hangingPunct="1">
              <a:spcBef>
                <a:spcPct val="20000"/>
              </a:spcBef>
              <a:spcAft>
                <a:spcPct val="0"/>
              </a:spcAft>
              <a:buClr>
                <a:srgbClr val="82A8B6"/>
              </a:buClr>
              <a:buFont typeface="Wingdings" charset="2"/>
              <a:buChar char="§"/>
              <a:defRPr sz="20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lr>
                <a:srgbClr val="82A8B6"/>
              </a:buClr>
              <a:buSzPct val="120000"/>
              <a:buChar char="•"/>
              <a:defRPr sz="18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Clr>
                <a:srgbClr val="82A8B6"/>
              </a:buClr>
              <a:buSzPct val="80000"/>
              <a:buFont typeface="Wingdings" charset="2"/>
              <a:buChar char="Ø"/>
              <a:defRPr sz="16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Arial" charset="0"/>
                <a:ea typeface="+mn-ea"/>
                <a:cs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ea typeface="+mn-ea"/>
                <a:cs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ea typeface="+mn-ea"/>
                <a:cs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ea typeface="+mn-ea"/>
                <a:cs typeface="Arial" charset="0"/>
              </a:defRPr>
            </a:lvl9pPr>
          </a:lstStyle>
          <a:p>
            <a:pPr marL="0" indent="0">
              <a:buFont typeface="Wingdings" charset="2"/>
              <a:buNone/>
            </a:pPr>
            <a:r>
              <a:rPr lang="it-IT" kern="0">
                <a:solidFill>
                  <a:schemeClr val="accent1">
                    <a:lumMod val="50000"/>
                  </a:schemeClr>
                </a:solidFill>
              </a:rPr>
              <a:t>Output 2.1</a:t>
            </a:r>
            <a:endParaRPr lang="en-GB" kern="0">
              <a:solidFill>
                <a:schemeClr val="accent1">
                  <a:lumMod val="50000"/>
                </a:schemeClr>
              </a:solidFill>
            </a:endParaRPr>
          </a:p>
        </p:txBody>
      </p:sp>
      <p:sp>
        <p:nvSpPr>
          <p:cNvPr id="10" name="Content Placeholder 2"/>
          <p:cNvSpPr txBox="1">
            <a:spLocks/>
          </p:cNvSpPr>
          <p:nvPr/>
        </p:nvSpPr>
        <p:spPr>
          <a:xfrm>
            <a:off x="4462922" y="4501584"/>
            <a:ext cx="1512168" cy="432048"/>
          </a:xfrm>
          <a:prstGeom prst="rect">
            <a:avLst/>
          </a:prstGeom>
        </p:spPr>
        <p:txBody>
          <a:bodyPr/>
          <a:lstStyle>
            <a:lvl1pPr marL="342900" indent="-342900" algn="l" rtl="0" eaLnBrk="1" fontAlgn="base" hangingPunct="1">
              <a:spcBef>
                <a:spcPct val="20000"/>
              </a:spcBef>
              <a:spcAft>
                <a:spcPct val="0"/>
              </a:spcAft>
              <a:buClr>
                <a:srgbClr val="82A8B6"/>
              </a:buClr>
              <a:buFont typeface="Wingdings" charset="2"/>
              <a:buChar char="§"/>
              <a:defRPr sz="20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lr>
                <a:srgbClr val="82A8B6"/>
              </a:buClr>
              <a:buSzPct val="120000"/>
              <a:buChar char="•"/>
              <a:defRPr sz="18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Clr>
                <a:srgbClr val="82A8B6"/>
              </a:buClr>
              <a:buSzPct val="80000"/>
              <a:buFont typeface="Wingdings" charset="2"/>
              <a:buChar char="Ø"/>
              <a:defRPr sz="16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Arial" charset="0"/>
                <a:ea typeface="+mn-ea"/>
                <a:cs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ea typeface="+mn-ea"/>
                <a:cs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ea typeface="+mn-ea"/>
                <a:cs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ea typeface="+mn-ea"/>
                <a:cs typeface="Arial" charset="0"/>
              </a:defRPr>
            </a:lvl9pPr>
          </a:lstStyle>
          <a:p>
            <a:pPr marL="0" indent="0">
              <a:buFont typeface="Wingdings" charset="2"/>
              <a:buNone/>
            </a:pPr>
            <a:r>
              <a:rPr lang="it-IT" kern="0">
                <a:solidFill>
                  <a:schemeClr val="accent1">
                    <a:lumMod val="50000"/>
                  </a:schemeClr>
                </a:solidFill>
              </a:rPr>
              <a:t>Output 2.2</a:t>
            </a:r>
            <a:endParaRPr lang="en-GB" kern="0">
              <a:solidFill>
                <a:schemeClr val="accent1">
                  <a:lumMod val="50000"/>
                </a:schemeClr>
              </a:solidFill>
            </a:endParaRPr>
          </a:p>
        </p:txBody>
      </p:sp>
      <p:sp>
        <p:nvSpPr>
          <p:cNvPr id="11" name="Content Placeholder 2"/>
          <p:cNvSpPr txBox="1">
            <a:spLocks/>
          </p:cNvSpPr>
          <p:nvPr/>
        </p:nvSpPr>
        <p:spPr>
          <a:xfrm>
            <a:off x="5915961" y="4489008"/>
            <a:ext cx="1512168" cy="432048"/>
          </a:xfrm>
          <a:prstGeom prst="rect">
            <a:avLst/>
          </a:prstGeom>
        </p:spPr>
        <p:txBody>
          <a:bodyPr/>
          <a:lstStyle>
            <a:lvl1pPr marL="342900" indent="-342900" algn="l" rtl="0" eaLnBrk="1" fontAlgn="base" hangingPunct="1">
              <a:spcBef>
                <a:spcPct val="20000"/>
              </a:spcBef>
              <a:spcAft>
                <a:spcPct val="0"/>
              </a:spcAft>
              <a:buClr>
                <a:srgbClr val="82A8B6"/>
              </a:buClr>
              <a:buFont typeface="Wingdings" charset="2"/>
              <a:buChar char="§"/>
              <a:defRPr sz="20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lr>
                <a:srgbClr val="82A8B6"/>
              </a:buClr>
              <a:buSzPct val="120000"/>
              <a:buChar char="•"/>
              <a:defRPr sz="18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Clr>
                <a:srgbClr val="82A8B6"/>
              </a:buClr>
              <a:buSzPct val="80000"/>
              <a:buFont typeface="Wingdings" charset="2"/>
              <a:buChar char="Ø"/>
              <a:defRPr sz="16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Arial" charset="0"/>
                <a:ea typeface="+mn-ea"/>
                <a:cs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ea typeface="+mn-ea"/>
                <a:cs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ea typeface="+mn-ea"/>
                <a:cs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ea typeface="+mn-ea"/>
                <a:cs typeface="Arial" charset="0"/>
              </a:defRPr>
            </a:lvl9pPr>
          </a:lstStyle>
          <a:p>
            <a:pPr marL="0" indent="0">
              <a:buFont typeface="Wingdings" charset="2"/>
              <a:buNone/>
            </a:pPr>
            <a:r>
              <a:rPr lang="it-IT" kern="0">
                <a:solidFill>
                  <a:schemeClr val="accent5"/>
                </a:solidFill>
              </a:rPr>
              <a:t>Output 3.1</a:t>
            </a:r>
            <a:endParaRPr lang="en-GB" kern="0">
              <a:solidFill>
                <a:schemeClr val="accent5"/>
              </a:solidFill>
            </a:endParaRPr>
          </a:p>
        </p:txBody>
      </p:sp>
      <p:sp>
        <p:nvSpPr>
          <p:cNvPr id="12" name="Content Placeholder 2"/>
          <p:cNvSpPr txBox="1">
            <a:spLocks/>
          </p:cNvSpPr>
          <p:nvPr/>
        </p:nvSpPr>
        <p:spPr>
          <a:xfrm>
            <a:off x="7241388" y="4501584"/>
            <a:ext cx="1512168" cy="432048"/>
          </a:xfrm>
          <a:prstGeom prst="rect">
            <a:avLst/>
          </a:prstGeom>
        </p:spPr>
        <p:txBody>
          <a:bodyPr/>
          <a:lstStyle>
            <a:lvl1pPr marL="342900" indent="-342900" algn="l" rtl="0" eaLnBrk="1" fontAlgn="base" hangingPunct="1">
              <a:spcBef>
                <a:spcPct val="20000"/>
              </a:spcBef>
              <a:spcAft>
                <a:spcPct val="0"/>
              </a:spcAft>
              <a:buClr>
                <a:srgbClr val="82A8B6"/>
              </a:buClr>
              <a:buFont typeface="Wingdings" charset="2"/>
              <a:buChar char="§"/>
              <a:defRPr sz="20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lr>
                <a:srgbClr val="82A8B6"/>
              </a:buClr>
              <a:buSzPct val="120000"/>
              <a:buChar char="•"/>
              <a:defRPr sz="18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Clr>
                <a:srgbClr val="82A8B6"/>
              </a:buClr>
              <a:buSzPct val="80000"/>
              <a:buFont typeface="Wingdings" charset="2"/>
              <a:buChar char="Ø"/>
              <a:defRPr sz="16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Arial" charset="0"/>
                <a:ea typeface="+mn-ea"/>
                <a:cs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ea typeface="+mn-ea"/>
                <a:cs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ea typeface="+mn-ea"/>
                <a:cs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ea typeface="+mn-ea"/>
                <a:cs typeface="Arial" charset="0"/>
              </a:defRPr>
            </a:lvl9pPr>
          </a:lstStyle>
          <a:p>
            <a:pPr marL="0" indent="0">
              <a:buFont typeface="Wingdings" charset="2"/>
              <a:buNone/>
            </a:pPr>
            <a:r>
              <a:rPr lang="it-IT" kern="0">
                <a:solidFill>
                  <a:schemeClr val="accent5"/>
                </a:solidFill>
              </a:rPr>
              <a:t>Output 3.2</a:t>
            </a:r>
            <a:endParaRPr lang="en-GB" kern="0">
              <a:solidFill>
                <a:schemeClr val="accent5"/>
              </a:solidFill>
            </a:endParaRPr>
          </a:p>
        </p:txBody>
      </p:sp>
      <p:sp>
        <p:nvSpPr>
          <p:cNvPr id="13" name="Content Placeholder 2"/>
          <p:cNvSpPr txBox="1">
            <a:spLocks/>
          </p:cNvSpPr>
          <p:nvPr/>
        </p:nvSpPr>
        <p:spPr>
          <a:xfrm>
            <a:off x="0" y="5517232"/>
            <a:ext cx="1512168" cy="432048"/>
          </a:xfrm>
          <a:prstGeom prst="rect">
            <a:avLst/>
          </a:prstGeom>
        </p:spPr>
        <p:txBody>
          <a:bodyPr/>
          <a:lstStyle>
            <a:lvl1pPr marL="342900" indent="-342900" algn="l" rtl="0" eaLnBrk="1" fontAlgn="base" hangingPunct="1">
              <a:spcBef>
                <a:spcPct val="20000"/>
              </a:spcBef>
              <a:spcAft>
                <a:spcPct val="0"/>
              </a:spcAft>
              <a:buClr>
                <a:srgbClr val="82A8B6"/>
              </a:buClr>
              <a:buFont typeface="Wingdings" charset="2"/>
              <a:buChar char="§"/>
              <a:defRPr sz="20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lr>
                <a:srgbClr val="82A8B6"/>
              </a:buClr>
              <a:buSzPct val="120000"/>
              <a:buChar char="•"/>
              <a:defRPr sz="18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Clr>
                <a:srgbClr val="82A8B6"/>
              </a:buClr>
              <a:buSzPct val="80000"/>
              <a:buFont typeface="Wingdings" charset="2"/>
              <a:buChar char="Ø"/>
              <a:defRPr sz="16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Arial" charset="0"/>
                <a:ea typeface="+mn-ea"/>
                <a:cs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ea typeface="+mn-ea"/>
                <a:cs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ea typeface="+mn-ea"/>
                <a:cs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ea typeface="+mn-ea"/>
                <a:cs typeface="Arial" charset="0"/>
              </a:defRPr>
            </a:lvl9pPr>
          </a:lstStyle>
          <a:p>
            <a:pPr marL="0" indent="0">
              <a:buFont typeface="Wingdings" charset="2"/>
              <a:buNone/>
            </a:pPr>
            <a:r>
              <a:rPr lang="it-IT" kern="0">
                <a:solidFill>
                  <a:schemeClr val="accent2"/>
                </a:solidFill>
              </a:rPr>
              <a:t>Activity 1.1.1</a:t>
            </a:r>
            <a:endParaRPr lang="en-GB" kern="0">
              <a:solidFill>
                <a:schemeClr val="accent2"/>
              </a:solidFill>
            </a:endParaRPr>
          </a:p>
        </p:txBody>
      </p:sp>
      <p:sp>
        <p:nvSpPr>
          <p:cNvPr id="14" name="Content Placeholder 2"/>
          <p:cNvSpPr txBox="1">
            <a:spLocks/>
          </p:cNvSpPr>
          <p:nvPr/>
        </p:nvSpPr>
        <p:spPr>
          <a:xfrm>
            <a:off x="1060884" y="5538497"/>
            <a:ext cx="1512168" cy="432048"/>
          </a:xfrm>
          <a:prstGeom prst="rect">
            <a:avLst/>
          </a:prstGeom>
        </p:spPr>
        <p:txBody>
          <a:bodyPr/>
          <a:lstStyle>
            <a:lvl1pPr marL="342900" indent="-342900" algn="l" rtl="0" eaLnBrk="1" fontAlgn="base" hangingPunct="1">
              <a:spcBef>
                <a:spcPct val="20000"/>
              </a:spcBef>
              <a:spcAft>
                <a:spcPct val="0"/>
              </a:spcAft>
              <a:buClr>
                <a:srgbClr val="82A8B6"/>
              </a:buClr>
              <a:buFont typeface="Wingdings" charset="2"/>
              <a:buChar char="§"/>
              <a:defRPr sz="20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lr>
                <a:srgbClr val="82A8B6"/>
              </a:buClr>
              <a:buSzPct val="120000"/>
              <a:buChar char="•"/>
              <a:defRPr sz="18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Clr>
                <a:srgbClr val="82A8B6"/>
              </a:buClr>
              <a:buSzPct val="80000"/>
              <a:buFont typeface="Wingdings" charset="2"/>
              <a:buChar char="Ø"/>
              <a:defRPr sz="16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Arial" charset="0"/>
                <a:ea typeface="+mn-ea"/>
                <a:cs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ea typeface="+mn-ea"/>
                <a:cs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ea typeface="+mn-ea"/>
                <a:cs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ea typeface="+mn-ea"/>
                <a:cs typeface="Arial" charset="0"/>
              </a:defRPr>
            </a:lvl9pPr>
          </a:lstStyle>
          <a:p>
            <a:pPr marL="0" indent="0">
              <a:buFont typeface="Wingdings" charset="2"/>
              <a:buNone/>
            </a:pPr>
            <a:r>
              <a:rPr lang="it-IT" kern="0">
                <a:solidFill>
                  <a:schemeClr val="accent2"/>
                </a:solidFill>
              </a:rPr>
              <a:t>Activity 1.1.2</a:t>
            </a:r>
            <a:endParaRPr lang="en-GB" kern="0">
              <a:solidFill>
                <a:schemeClr val="accent2"/>
              </a:solidFill>
            </a:endParaRPr>
          </a:p>
        </p:txBody>
      </p:sp>
      <p:sp>
        <p:nvSpPr>
          <p:cNvPr id="15" name="Content Placeholder 2"/>
          <p:cNvSpPr txBox="1">
            <a:spLocks/>
          </p:cNvSpPr>
          <p:nvPr/>
        </p:nvSpPr>
        <p:spPr>
          <a:xfrm>
            <a:off x="1981589" y="5556180"/>
            <a:ext cx="1512168" cy="432048"/>
          </a:xfrm>
          <a:prstGeom prst="rect">
            <a:avLst/>
          </a:prstGeom>
        </p:spPr>
        <p:txBody>
          <a:bodyPr/>
          <a:lstStyle>
            <a:lvl1pPr marL="342900" indent="-342900" algn="l" rtl="0" eaLnBrk="1" fontAlgn="base" hangingPunct="1">
              <a:spcBef>
                <a:spcPct val="20000"/>
              </a:spcBef>
              <a:spcAft>
                <a:spcPct val="0"/>
              </a:spcAft>
              <a:buClr>
                <a:srgbClr val="82A8B6"/>
              </a:buClr>
              <a:buFont typeface="Wingdings" charset="2"/>
              <a:buChar char="§"/>
              <a:defRPr sz="20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lr>
                <a:srgbClr val="82A8B6"/>
              </a:buClr>
              <a:buSzPct val="120000"/>
              <a:buChar char="•"/>
              <a:defRPr sz="18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Clr>
                <a:srgbClr val="82A8B6"/>
              </a:buClr>
              <a:buSzPct val="80000"/>
              <a:buFont typeface="Wingdings" charset="2"/>
              <a:buChar char="Ø"/>
              <a:defRPr sz="16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Arial" charset="0"/>
                <a:ea typeface="+mn-ea"/>
                <a:cs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ea typeface="+mn-ea"/>
                <a:cs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ea typeface="+mn-ea"/>
                <a:cs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ea typeface="+mn-ea"/>
                <a:cs typeface="Arial" charset="0"/>
              </a:defRPr>
            </a:lvl9pPr>
          </a:lstStyle>
          <a:p>
            <a:pPr marL="0" indent="0">
              <a:buFont typeface="Wingdings" charset="2"/>
              <a:buNone/>
            </a:pPr>
            <a:r>
              <a:rPr lang="it-IT" kern="0">
                <a:solidFill>
                  <a:schemeClr val="accent2"/>
                </a:solidFill>
              </a:rPr>
              <a:t>Activity 1.2.1</a:t>
            </a:r>
            <a:endParaRPr lang="en-GB" kern="0">
              <a:solidFill>
                <a:schemeClr val="accent2"/>
              </a:solidFill>
            </a:endParaRPr>
          </a:p>
        </p:txBody>
      </p:sp>
      <p:sp>
        <p:nvSpPr>
          <p:cNvPr id="16" name="Content Placeholder 2"/>
          <p:cNvSpPr txBox="1">
            <a:spLocks/>
          </p:cNvSpPr>
          <p:nvPr/>
        </p:nvSpPr>
        <p:spPr>
          <a:xfrm>
            <a:off x="3033498" y="5557601"/>
            <a:ext cx="1512168" cy="432048"/>
          </a:xfrm>
          <a:prstGeom prst="rect">
            <a:avLst/>
          </a:prstGeom>
        </p:spPr>
        <p:txBody>
          <a:bodyPr/>
          <a:lstStyle>
            <a:lvl1pPr marL="342900" indent="-342900" algn="l" rtl="0" eaLnBrk="1" fontAlgn="base" hangingPunct="1">
              <a:spcBef>
                <a:spcPct val="20000"/>
              </a:spcBef>
              <a:spcAft>
                <a:spcPct val="0"/>
              </a:spcAft>
              <a:buClr>
                <a:srgbClr val="82A8B6"/>
              </a:buClr>
              <a:buFont typeface="Wingdings" charset="2"/>
              <a:buChar char="§"/>
              <a:defRPr sz="20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lr>
                <a:srgbClr val="82A8B6"/>
              </a:buClr>
              <a:buSzPct val="120000"/>
              <a:buChar char="•"/>
              <a:defRPr sz="18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Clr>
                <a:srgbClr val="82A8B6"/>
              </a:buClr>
              <a:buSzPct val="80000"/>
              <a:buFont typeface="Wingdings" charset="2"/>
              <a:buChar char="Ø"/>
              <a:defRPr sz="16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Arial" charset="0"/>
                <a:ea typeface="+mn-ea"/>
                <a:cs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ea typeface="+mn-ea"/>
                <a:cs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ea typeface="+mn-ea"/>
                <a:cs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ea typeface="+mn-ea"/>
                <a:cs typeface="Arial" charset="0"/>
              </a:defRPr>
            </a:lvl9pPr>
          </a:lstStyle>
          <a:p>
            <a:pPr marL="0" indent="0">
              <a:buFont typeface="Wingdings" charset="2"/>
              <a:buNone/>
            </a:pPr>
            <a:r>
              <a:rPr lang="it-IT" kern="0">
                <a:solidFill>
                  <a:schemeClr val="accent1">
                    <a:lumMod val="50000"/>
                  </a:schemeClr>
                </a:solidFill>
              </a:rPr>
              <a:t>Activity 2.1.1</a:t>
            </a:r>
            <a:endParaRPr lang="en-GB" kern="0">
              <a:solidFill>
                <a:schemeClr val="accent1">
                  <a:lumMod val="50000"/>
                </a:schemeClr>
              </a:solidFill>
            </a:endParaRPr>
          </a:p>
        </p:txBody>
      </p:sp>
      <p:sp>
        <p:nvSpPr>
          <p:cNvPr id="17" name="Content Placeholder 2"/>
          <p:cNvSpPr txBox="1">
            <a:spLocks/>
          </p:cNvSpPr>
          <p:nvPr/>
        </p:nvSpPr>
        <p:spPr>
          <a:xfrm>
            <a:off x="4061235" y="5544549"/>
            <a:ext cx="1512168" cy="432048"/>
          </a:xfrm>
          <a:prstGeom prst="rect">
            <a:avLst/>
          </a:prstGeom>
        </p:spPr>
        <p:txBody>
          <a:bodyPr/>
          <a:lstStyle>
            <a:lvl1pPr marL="342900" indent="-342900" algn="l" rtl="0" eaLnBrk="1" fontAlgn="base" hangingPunct="1">
              <a:spcBef>
                <a:spcPct val="20000"/>
              </a:spcBef>
              <a:spcAft>
                <a:spcPct val="0"/>
              </a:spcAft>
              <a:buClr>
                <a:srgbClr val="82A8B6"/>
              </a:buClr>
              <a:buFont typeface="Wingdings" charset="2"/>
              <a:buChar char="§"/>
              <a:defRPr sz="20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lr>
                <a:srgbClr val="82A8B6"/>
              </a:buClr>
              <a:buSzPct val="120000"/>
              <a:buChar char="•"/>
              <a:defRPr sz="18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Clr>
                <a:srgbClr val="82A8B6"/>
              </a:buClr>
              <a:buSzPct val="80000"/>
              <a:buFont typeface="Wingdings" charset="2"/>
              <a:buChar char="Ø"/>
              <a:defRPr sz="16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Arial" charset="0"/>
                <a:ea typeface="+mn-ea"/>
                <a:cs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ea typeface="+mn-ea"/>
                <a:cs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ea typeface="+mn-ea"/>
                <a:cs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ea typeface="+mn-ea"/>
                <a:cs typeface="Arial" charset="0"/>
              </a:defRPr>
            </a:lvl9pPr>
          </a:lstStyle>
          <a:p>
            <a:pPr marL="0" indent="0">
              <a:buFont typeface="Wingdings" charset="2"/>
              <a:buNone/>
            </a:pPr>
            <a:r>
              <a:rPr lang="it-IT" kern="0">
                <a:solidFill>
                  <a:schemeClr val="accent1">
                    <a:lumMod val="50000"/>
                  </a:schemeClr>
                </a:solidFill>
              </a:rPr>
              <a:t>Activity 2.2.1</a:t>
            </a:r>
            <a:endParaRPr lang="en-GB" kern="0">
              <a:solidFill>
                <a:schemeClr val="accent1">
                  <a:lumMod val="50000"/>
                </a:schemeClr>
              </a:solidFill>
            </a:endParaRPr>
          </a:p>
        </p:txBody>
      </p:sp>
      <p:sp>
        <p:nvSpPr>
          <p:cNvPr id="18" name="Content Placeholder 2"/>
          <p:cNvSpPr txBox="1">
            <a:spLocks/>
          </p:cNvSpPr>
          <p:nvPr/>
        </p:nvSpPr>
        <p:spPr>
          <a:xfrm>
            <a:off x="5113144" y="5566026"/>
            <a:ext cx="1512168" cy="432048"/>
          </a:xfrm>
          <a:prstGeom prst="rect">
            <a:avLst/>
          </a:prstGeom>
        </p:spPr>
        <p:txBody>
          <a:bodyPr/>
          <a:lstStyle>
            <a:lvl1pPr marL="342900" indent="-342900" algn="l" rtl="0" eaLnBrk="1" fontAlgn="base" hangingPunct="1">
              <a:spcBef>
                <a:spcPct val="20000"/>
              </a:spcBef>
              <a:spcAft>
                <a:spcPct val="0"/>
              </a:spcAft>
              <a:buClr>
                <a:srgbClr val="82A8B6"/>
              </a:buClr>
              <a:buFont typeface="Wingdings" charset="2"/>
              <a:buChar char="§"/>
              <a:defRPr sz="20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lr>
                <a:srgbClr val="82A8B6"/>
              </a:buClr>
              <a:buSzPct val="120000"/>
              <a:buChar char="•"/>
              <a:defRPr sz="18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Clr>
                <a:srgbClr val="82A8B6"/>
              </a:buClr>
              <a:buSzPct val="80000"/>
              <a:buFont typeface="Wingdings" charset="2"/>
              <a:buChar char="Ø"/>
              <a:defRPr sz="16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Arial" charset="0"/>
                <a:ea typeface="+mn-ea"/>
                <a:cs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ea typeface="+mn-ea"/>
                <a:cs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ea typeface="+mn-ea"/>
                <a:cs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ea typeface="+mn-ea"/>
                <a:cs typeface="Arial" charset="0"/>
              </a:defRPr>
            </a:lvl9pPr>
          </a:lstStyle>
          <a:p>
            <a:pPr marL="0" indent="0">
              <a:buFont typeface="Wingdings" charset="2"/>
              <a:buNone/>
            </a:pPr>
            <a:r>
              <a:rPr lang="it-IT" kern="0">
                <a:solidFill>
                  <a:schemeClr val="accent1">
                    <a:lumMod val="50000"/>
                  </a:schemeClr>
                </a:solidFill>
              </a:rPr>
              <a:t>Activity 2.2.2</a:t>
            </a:r>
            <a:endParaRPr lang="en-GB" kern="0">
              <a:solidFill>
                <a:schemeClr val="accent1">
                  <a:lumMod val="50000"/>
                </a:schemeClr>
              </a:solidFill>
            </a:endParaRPr>
          </a:p>
        </p:txBody>
      </p:sp>
      <p:sp>
        <p:nvSpPr>
          <p:cNvPr id="19" name="Content Placeholder 2"/>
          <p:cNvSpPr txBox="1">
            <a:spLocks/>
          </p:cNvSpPr>
          <p:nvPr/>
        </p:nvSpPr>
        <p:spPr>
          <a:xfrm>
            <a:off x="6527255" y="5549016"/>
            <a:ext cx="1512168" cy="432048"/>
          </a:xfrm>
          <a:prstGeom prst="rect">
            <a:avLst/>
          </a:prstGeom>
        </p:spPr>
        <p:txBody>
          <a:bodyPr/>
          <a:lstStyle>
            <a:lvl1pPr marL="342900" indent="-342900" algn="l" rtl="0" eaLnBrk="1" fontAlgn="base" hangingPunct="1">
              <a:spcBef>
                <a:spcPct val="20000"/>
              </a:spcBef>
              <a:spcAft>
                <a:spcPct val="0"/>
              </a:spcAft>
              <a:buClr>
                <a:srgbClr val="82A8B6"/>
              </a:buClr>
              <a:buFont typeface="Wingdings" charset="2"/>
              <a:buChar char="§"/>
              <a:defRPr sz="20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lr>
                <a:srgbClr val="82A8B6"/>
              </a:buClr>
              <a:buSzPct val="120000"/>
              <a:buChar char="•"/>
              <a:defRPr sz="18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Clr>
                <a:srgbClr val="82A8B6"/>
              </a:buClr>
              <a:buSzPct val="80000"/>
              <a:buFont typeface="Wingdings" charset="2"/>
              <a:buChar char="Ø"/>
              <a:defRPr sz="16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Arial" charset="0"/>
                <a:ea typeface="+mn-ea"/>
                <a:cs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ea typeface="+mn-ea"/>
                <a:cs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ea typeface="+mn-ea"/>
                <a:cs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ea typeface="+mn-ea"/>
                <a:cs typeface="Arial" charset="0"/>
              </a:defRPr>
            </a:lvl9pPr>
          </a:lstStyle>
          <a:p>
            <a:pPr marL="0" indent="0">
              <a:buFont typeface="Wingdings" charset="2"/>
              <a:buNone/>
            </a:pPr>
            <a:r>
              <a:rPr lang="it-IT" kern="0">
                <a:solidFill>
                  <a:schemeClr val="accent5"/>
                </a:solidFill>
              </a:rPr>
              <a:t>Activity 3.1.1</a:t>
            </a:r>
            <a:endParaRPr lang="en-GB" kern="0">
              <a:solidFill>
                <a:schemeClr val="accent5"/>
              </a:solidFill>
            </a:endParaRPr>
          </a:p>
        </p:txBody>
      </p:sp>
      <p:sp>
        <p:nvSpPr>
          <p:cNvPr id="20" name="Content Placeholder 2"/>
          <p:cNvSpPr txBox="1">
            <a:spLocks/>
          </p:cNvSpPr>
          <p:nvPr/>
        </p:nvSpPr>
        <p:spPr>
          <a:xfrm>
            <a:off x="7592112" y="5530284"/>
            <a:ext cx="1512168" cy="432048"/>
          </a:xfrm>
          <a:prstGeom prst="rect">
            <a:avLst/>
          </a:prstGeom>
        </p:spPr>
        <p:txBody>
          <a:bodyPr/>
          <a:lstStyle>
            <a:lvl1pPr marL="342900" indent="-342900" algn="l" rtl="0" eaLnBrk="1" fontAlgn="base" hangingPunct="1">
              <a:spcBef>
                <a:spcPct val="20000"/>
              </a:spcBef>
              <a:spcAft>
                <a:spcPct val="0"/>
              </a:spcAft>
              <a:buClr>
                <a:srgbClr val="82A8B6"/>
              </a:buClr>
              <a:buFont typeface="Wingdings" charset="2"/>
              <a:buChar char="§"/>
              <a:defRPr sz="20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lr>
                <a:srgbClr val="82A8B6"/>
              </a:buClr>
              <a:buSzPct val="120000"/>
              <a:buChar char="•"/>
              <a:defRPr sz="18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Clr>
                <a:srgbClr val="82A8B6"/>
              </a:buClr>
              <a:buSzPct val="80000"/>
              <a:buFont typeface="Wingdings" charset="2"/>
              <a:buChar char="Ø"/>
              <a:defRPr sz="16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Arial" charset="0"/>
                <a:ea typeface="+mn-ea"/>
                <a:cs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ea typeface="+mn-ea"/>
                <a:cs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ea typeface="+mn-ea"/>
                <a:cs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ea typeface="+mn-ea"/>
                <a:cs typeface="Arial" charset="0"/>
              </a:defRPr>
            </a:lvl9pPr>
          </a:lstStyle>
          <a:p>
            <a:pPr marL="0" indent="0">
              <a:buFont typeface="Wingdings" charset="2"/>
              <a:buNone/>
            </a:pPr>
            <a:r>
              <a:rPr lang="it-IT" kern="0">
                <a:solidFill>
                  <a:schemeClr val="accent5"/>
                </a:solidFill>
              </a:rPr>
              <a:t>Activity 3.2.1</a:t>
            </a:r>
            <a:endParaRPr lang="en-GB" kern="0">
              <a:solidFill>
                <a:schemeClr val="accent5"/>
              </a:solidFill>
            </a:endParaRPr>
          </a:p>
        </p:txBody>
      </p:sp>
      <p:sp>
        <p:nvSpPr>
          <p:cNvPr id="21" name="TextBox 20"/>
          <p:cNvSpPr txBox="1"/>
          <p:nvPr/>
        </p:nvSpPr>
        <p:spPr bwMode="auto">
          <a:xfrm>
            <a:off x="3313713" y="1751900"/>
            <a:ext cx="2376264" cy="738664"/>
          </a:xfrm>
          <a:prstGeom prst="rect">
            <a:avLst/>
          </a:prstGeom>
          <a:solidFill>
            <a:schemeClr val="accent2">
              <a:lumMod val="40000"/>
              <a:lumOff val="60000"/>
            </a:schemeClr>
          </a:solidFill>
          <a:ln w="9525">
            <a:noFill/>
            <a:miter lim="800000"/>
            <a:headEnd/>
            <a:tailEnd/>
          </a:ln>
          <a:effectLst/>
        </p:spPr>
        <p:txBody>
          <a:bodyPr wrap="square" rtlCol="0" anchor="ctr">
            <a:spAutoFit/>
          </a:bodyPr>
          <a:lstStyle/>
          <a:p>
            <a:pPr algn="ctr" eaLnBrk="1" hangingPunct="1"/>
            <a:r>
              <a:rPr lang="it-IT" sz="1400" b="1" i="0" noProof="0" err="1">
                <a:solidFill>
                  <a:srgbClr val="B11B86"/>
                </a:solidFill>
                <a:cs typeface="Arial" charset="0"/>
              </a:rPr>
              <a:t>Increase</a:t>
            </a:r>
            <a:r>
              <a:rPr lang="it-IT" sz="1400" b="1" i="0" noProof="0">
                <a:solidFill>
                  <a:srgbClr val="B11B86"/>
                </a:solidFill>
                <a:cs typeface="Arial" charset="0"/>
              </a:rPr>
              <a:t> </a:t>
            </a:r>
            <a:r>
              <a:rPr lang="it-IT" sz="1400" b="1">
                <a:solidFill>
                  <a:srgbClr val="B11B86"/>
                </a:solidFill>
              </a:rPr>
              <a:t>the </a:t>
            </a:r>
            <a:r>
              <a:rPr lang="it-IT" sz="1400" b="1" err="1">
                <a:solidFill>
                  <a:srgbClr val="B11B86"/>
                </a:solidFill>
              </a:rPr>
              <a:t>representativeness</a:t>
            </a:r>
            <a:r>
              <a:rPr lang="it-IT" sz="1400" b="1">
                <a:solidFill>
                  <a:srgbClr val="B11B86"/>
                </a:solidFill>
              </a:rPr>
              <a:t> of the </a:t>
            </a:r>
            <a:r>
              <a:rPr lang="it-IT" sz="1400" b="1" err="1">
                <a:solidFill>
                  <a:srgbClr val="B11B86"/>
                </a:solidFill>
              </a:rPr>
              <a:t>organization</a:t>
            </a:r>
            <a:endParaRPr lang="en-GB" sz="1400" b="1" i="0" noProof="0">
              <a:solidFill>
                <a:srgbClr val="B11B86"/>
              </a:solidFill>
              <a:cs typeface="Arial" charset="0"/>
            </a:endParaRPr>
          </a:p>
        </p:txBody>
      </p:sp>
      <p:sp>
        <p:nvSpPr>
          <p:cNvPr id="22" name="TextBox 21"/>
          <p:cNvSpPr txBox="1"/>
          <p:nvPr/>
        </p:nvSpPr>
        <p:spPr bwMode="auto">
          <a:xfrm>
            <a:off x="3358903" y="2959073"/>
            <a:ext cx="1872208" cy="523220"/>
          </a:xfrm>
          <a:prstGeom prst="rect">
            <a:avLst/>
          </a:prstGeom>
          <a:solidFill>
            <a:schemeClr val="accent1"/>
          </a:solidFill>
          <a:ln w="9525">
            <a:noFill/>
            <a:miter lim="800000"/>
            <a:headEnd/>
            <a:tailEnd/>
          </a:ln>
          <a:effectLst/>
        </p:spPr>
        <p:txBody>
          <a:bodyPr wrap="square" rtlCol="0" anchor="ctr">
            <a:spAutoFit/>
          </a:bodyPr>
          <a:lstStyle/>
          <a:p>
            <a:pPr algn="ctr" eaLnBrk="1" hangingPunct="1"/>
            <a:r>
              <a:rPr lang="it-IT" sz="1400" i="0" noProof="0" err="1">
                <a:solidFill>
                  <a:srgbClr val="B11B86"/>
                </a:solidFill>
                <a:cs typeface="Arial" charset="0"/>
              </a:rPr>
              <a:t>Retain</a:t>
            </a:r>
            <a:r>
              <a:rPr lang="it-IT" sz="1400" i="0" noProof="0">
                <a:solidFill>
                  <a:srgbClr val="B11B86"/>
                </a:solidFill>
                <a:cs typeface="Arial" charset="0"/>
              </a:rPr>
              <a:t> more </a:t>
            </a:r>
            <a:r>
              <a:rPr lang="it-IT" sz="1400" i="0" noProof="0" err="1">
                <a:solidFill>
                  <a:srgbClr val="B11B86"/>
                </a:solidFill>
                <a:cs typeface="Arial" charset="0"/>
              </a:rPr>
              <a:t>members</a:t>
            </a:r>
            <a:r>
              <a:rPr lang="it-IT" sz="1400" i="0" noProof="0">
                <a:solidFill>
                  <a:srgbClr val="B11B86"/>
                </a:solidFill>
                <a:cs typeface="Arial" charset="0"/>
              </a:rPr>
              <a:t> </a:t>
            </a:r>
            <a:endParaRPr lang="en-GB" sz="1400" i="0" noProof="0">
              <a:solidFill>
                <a:srgbClr val="B11B86"/>
              </a:solidFill>
              <a:cs typeface="Arial" charset="0"/>
            </a:endParaRPr>
          </a:p>
        </p:txBody>
      </p:sp>
      <p:sp>
        <p:nvSpPr>
          <p:cNvPr id="24" name="TextBox 23"/>
          <p:cNvSpPr txBox="1"/>
          <p:nvPr/>
        </p:nvSpPr>
        <p:spPr bwMode="auto">
          <a:xfrm>
            <a:off x="611560" y="2924534"/>
            <a:ext cx="1872208" cy="523220"/>
          </a:xfrm>
          <a:prstGeom prst="rect">
            <a:avLst/>
          </a:prstGeom>
          <a:solidFill>
            <a:schemeClr val="accent1"/>
          </a:solidFill>
          <a:ln w="9525">
            <a:noFill/>
            <a:miter lim="800000"/>
            <a:headEnd/>
            <a:tailEnd/>
          </a:ln>
          <a:effectLst/>
        </p:spPr>
        <p:txBody>
          <a:bodyPr wrap="square" rtlCol="0" anchor="ctr">
            <a:spAutoFit/>
          </a:bodyPr>
          <a:lstStyle/>
          <a:p>
            <a:pPr algn="ctr" eaLnBrk="1" hangingPunct="1"/>
            <a:r>
              <a:rPr lang="it-IT" sz="1400" i="0" noProof="0" err="1">
                <a:solidFill>
                  <a:srgbClr val="B11B86"/>
                </a:solidFill>
                <a:cs typeface="Arial" charset="0"/>
              </a:rPr>
              <a:t>Recruit</a:t>
            </a:r>
            <a:r>
              <a:rPr lang="it-IT" sz="1400" i="0" noProof="0">
                <a:solidFill>
                  <a:srgbClr val="B11B86"/>
                </a:solidFill>
                <a:cs typeface="Arial" charset="0"/>
              </a:rPr>
              <a:t> new </a:t>
            </a:r>
            <a:r>
              <a:rPr lang="it-IT" sz="1400" i="0" noProof="0" err="1">
                <a:solidFill>
                  <a:srgbClr val="B11B86"/>
                </a:solidFill>
                <a:cs typeface="Arial" charset="0"/>
              </a:rPr>
              <a:t>members</a:t>
            </a:r>
            <a:endParaRPr lang="en-GB" sz="1400" i="0" noProof="0">
              <a:solidFill>
                <a:srgbClr val="B11B86"/>
              </a:solidFill>
              <a:cs typeface="Arial" charset="0"/>
            </a:endParaRPr>
          </a:p>
        </p:txBody>
      </p:sp>
      <p:sp>
        <p:nvSpPr>
          <p:cNvPr id="25" name="TextBox 24"/>
          <p:cNvSpPr txBox="1"/>
          <p:nvPr/>
        </p:nvSpPr>
        <p:spPr bwMode="auto">
          <a:xfrm>
            <a:off x="6132567" y="2949086"/>
            <a:ext cx="1872208" cy="523220"/>
          </a:xfrm>
          <a:prstGeom prst="rect">
            <a:avLst/>
          </a:prstGeom>
          <a:solidFill>
            <a:schemeClr val="accent1"/>
          </a:solidFill>
          <a:ln w="9525">
            <a:noFill/>
            <a:miter lim="800000"/>
            <a:headEnd/>
            <a:tailEnd/>
          </a:ln>
          <a:effectLst/>
        </p:spPr>
        <p:txBody>
          <a:bodyPr wrap="square" rtlCol="0" anchor="ctr">
            <a:spAutoFit/>
          </a:bodyPr>
          <a:lstStyle/>
          <a:p>
            <a:pPr algn="ctr" eaLnBrk="1" hangingPunct="1"/>
            <a:r>
              <a:rPr lang="it-IT" sz="1400" i="0" noProof="0" err="1">
                <a:solidFill>
                  <a:srgbClr val="B11B86"/>
                </a:solidFill>
                <a:cs typeface="Arial" charset="0"/>
              </a:rPr>
              <a:t>Have</a:t>
            </a:r>
            <a:r>
              <a:rPr lang="it-IT" sz="1400" i="0" noProof="0">
                <a:solidFill>
                  <a:srgbClr val="B11B86"/>
                </a:solidFill>
                <a:cs typeface="Arial" charset="0"/>
              </a:rPr>
              <a:t> more </a:t>
            </a:r>
            <a:r>
              <a:rPr lang="it-IT" sz="1400" i="0" noProof="0" err="1">
                <a:solidFill>
                  <a:srgbClr val="B11B86"/>
                </a:solidFill>
                <a:cs typeface="Arial" charset="0"/>
              </a:rPr>
              <a:t>engaged</a:t>
            </a:r>
            <a:r>
              <a:rPr lang="it-IT" sz="1400" i="0" noProof="0">
                <a:solidFill>
                  <a:srgbClr val="B11B86"/>
                </a:solidFill>
                <a:cs typeface="Arial" charset="0"/>
              </a:rPr>
              <a:t> </a:t>
            </a:r>
            <a:r>
              <a:rPr lang="it-IT" sz="1400" i="0" noProof="0" err="1">
                <a:solidFill>
                  <a:srgbClr val="B11B86"/>
                </a:solidFill>
                <a:cs typeface="Arial" charset="0"/>
              </a:rPr>
              <a:t>members</a:t>
            </a:r>
            <a:endParaRPr lang="en-GB" sz="1400" i="0" noProof="0">
              <a:solidFill>
                <a:srgbClr val="B11B86"/>
              </a:solidFill>
              <a:cs typeface="Arial" charset="0"/>
            </a:endParaRPr>
          </a:p>
        </p:txBody>
      </p:sp>
      <p:sp>
        <p:nvSpPr>
          <p:cNvPr id="26" name="Rectangle 25"/>
          <p:cNvSpPr/>
          <p:nvPr/>
        </p:nvSpPr>
        <p:spPr>
          <a:xfrm>
            <a:off x="12771" y="3980974"/>
            <a:ext cx="9036496" cy="2520280"/>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2575811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4" grpId="0" animBg="1"/>
      <p:bldP spid="2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590" y="137504"/>
            <a:ext cx="8229600" cy="720080"/>
          </a:xfrm>
        </p:spPr>
        <p:txBody>
          <a:bodyPr/>
          <a:lstStyle/>
          <a:p>
            <a:r>
              <a:rPr lang="en-GB" sz="2800"/>
              <a:t>We need to have a baseline, fix milestones and final targets at outcome level as well</a:t>
            </a:r>
          </a:p>
        </p:txBody>
      </p:sp>
      <p:sp>
        <p:nvSpPr>
          <p:cNvPr id="7" name="TextBox 6"/>
          <p:cNvSpPr txBox="1"/>
          <p:nvPr/>
        </p:nvSpPr>
        <p:spPr bwMode="auto">
          <a:xfrm>
            <a:off x="6015095" y="2647434"/>
            <a:ext cx="1872208" cy="523220"/>
          </a:xfrm>
          <a:prstGeom prst="rect">
            <a:avLst/>
          </a:prstGeom>
          <a:solidFill>
            <a:schemeClr val="accent1"/>
          </a:solidFill>
          <a:ln w="9525">
            <a:noFill/>
            <a:miter lim="800000"/>
            <a:headEnd/>
            <a:tailEnd/>
          </a:ln>
          <a:effectLst/>
        </p:spPr>
        <p:txBody>
          <a:bodyPr wrap="square" rtlCol="0" anchor="ctr">
            <a:spAutoFit/>
          </a:bodyPr>
          <a:lstStyle/>
          <a:p>
            <a:pPr algn="ctr" eaLnBrk="1" hangingPunct="1"/>
            <a:r>
              <a:rPr lang="it-IT" sz="1400" b="1" i="0" noProof="0" err="1">
                <a:solidFill>
                  <a:srgbClr val="00B0F0"/>
                </a:solidFill>
                <a:cs typeface="Arial" charset="0"/>
              </a:rPr>
              <a:t>Retain</a:t>
            </a:r>
            <a:r>
              <a:rPr lang="it-IT" sz="1400" b="1" i="0" noProof="0">
                <a:solidFill>
                  <a:srgbClr val="00B0F0"/>
                </a:solidFill>
                <a:cs typeface="Arial" charset="0"/>
              </a:rPr>
              <a:t> more </a:t>
            </a:r>
            <a:r>
              <a:rPr lang="it-IT" sz="1400" b="1" i="0" noProof="0" err="1">
                <a:solidFill>
                  <a:srgbClr val="00B0F0"/>
                </a:solidFill>
                <a:cs typeface="Arial" charset="0"/>
              </a:rPr>
              <a:t>members</a:t>
            </a:r>
            <a:r>
              <a:rPr lang="it-IT" sz="1400" b="1" i="0" noProof="0">
                <a:solidFill>
                  <a:srgbClr val="00B0F0"/>
                </a:solidFill>
                <a:cs typeface="Arial" charset="0"/>
              </a:rPr>
              <a:t> </a:t>
            </a:r>
            <a:endParaRPr lang="en-GB" sz="1400" b="1" i="0" noProof="0">
              <a:solidFill>
                <a:srgbClr val="00B0F0"/>
              </a:solidFill>
              <a:cs typeface="Arial" charset="0"/>
            </a:endParaRPr>
          </a:p>
        </p:txBody>
      </p:sp>
      <p:sp>
        <p:nvSpPr>
          <p:cNvPr id="8" name="TextBox 7"/>
          <p:cNvSpPr txBox="1"/>
          <p:nvPr/>
        </p:nvSpPr>
        <p:spPr bwMode="auto">
          <a:xfrm>
            <a:off x="657245" y="2860026"/>
            <a:ext cx="1872208" cy="523220"/>
          </a:xfrm>
          <a:prstGeom prst="rect">
            <a:avLst/>
          </a:prstGeom>
          <a:solidFill>
            <a:schemeClr val="accent1"/>
          </a:solidFill>
          <a:ln w="9525">
            <a:noFill/>
            <a:miter lim="800000"/>
            <a:headEnd/>
            <a:tailEnd/>
          </a:ln>
          <a:effectLst/>
        </p:spPr>
        <p:txBody>
          <a:bodyPr wrap="square" rtlCol="0" anchor="ctr">
            <a:spAutoFit/>
          </a:bodyPr>
          <a:lstStyle/>
          <a:p>
            <a:pPr algn="ctr" eaLnBrk="1" hangingPunct="1"/>
            <a:r>
              <a:rPr lang="it-IT" sz="1400" i="0" noProof="0" err="1">
                <a:solidFill>
                  <a:srgbClr val="00B0F0"/>
                </a:solidFill>
                <a:cs typeface="Arial" charset="0"/>
              </a:rPr>
              <a:t>Recruit</a:t>
            </a:r>
            <a:r>
              <a:rPr lang="it-IT" sz="1400" i="0" noProof="0">
                <a:solidFill>
                  <a:srgbClr val="00B0F0"/>
                </a:solidFill>
                <a:cs typeface="Arial" charset="0"/>
              </a:rPr>
              <a:t> new </a:t>
            </a:r>
            <a:r>
              <a:rPr lang="it-IT" sz="1400" i="0" noProof="0" err="1">
                <a:solidFill>
                  <a:srgbClr val="00B0F0"/>
                </a:solidFill>
                <a:cs typeface="Arial" charset="0"/>
              </a:rPr>
              <a:t>members</a:t>
            </a:r>
            <a:endParaRPr lang="en-GB" sz="1400" i="0" noProof="0">
              <a:solidFill>
                <a:srgbClr val="00B0F0"/>
              </a:solidFill>
              <a:cs typeface="Arial" charset="0"/>
            </a:endParaRPr>
          </a:p>
        </p:txBody>
      </p:sp>
      <p:sp>
        <p:nvSpPr>
          <p:cNvPr id="9" name="TextBox 8"/>
          <p:cNvSpPr txBox="1"/>
          <p:nvPr/>
        </p:nvSpPr>
        <p:spPr bwMode="auto">
          <a:xfrm>
            <a:off x="3481294" y="2882306"/>
            <a:ext cx="1872208" cy="523220"/>
          </a:xfrm>
          <a:prstGeom prst="rect">
            <a:avLst/>
          </a:prstGeom>
          <a:solidFill>
            <a:schemeClr val="accent1"/>
          </a:solidFill>
          <a:ln w="9525">
            <a:noFill/>
            <a:miter lim="800000"/>
            <a:headEnd/>
            <a:tailEnd/>
          </a:ln>
          <a:effectLst/>
        </p:spPr>
        <p:txBody>
          <a:bodyPr wrap="square" rtlCol="0" anchor="ctr">
            <a:spAutoFit/>
          </a:bodyPr>
          <a:lstStyle/>
          <a:p>
            <a:pPr algn="ctr" eaLnBrk="1" hangingPunct="1"/>
            <a:r>
              <a:rPr lang="it-IT" sz="1400" i="0" noProof="0" err="1">
                <a:solidFill>
                  <a:srgbClr val="00B0F0"/>
                </a:solidFill>
                <a:cs typeface="Arial" charset="0"/>
              </a:rPr>
              <a:t>Have</a:t>
            </a:r>
            <a:r>
              <a:rPr lang="it-IT" sz="1400" i="0" noProof="0">
                <a:solidFill>
                  <a:srgbClr val="00B0F0"/>
                </a:solidFill>
                <a:cs typeface="Arial" charset="0"/>
              </a:rPr>
              <a:t> more </a:t>
            </a:r>
            <a:r>
              <a:rPr lang="it-IT" sz="1400" i="0" noProof="0" err="1">
                <a:solidFill>
                  <a:srgbClr val="00B0F0"/>
                </a:solidFill>
                <a:cs typeface="Arial" charset="0"/>
              </a:rPr>
              <a:t>engaged</a:t>
            </a:r>
            <a:r>
              <a:rPr lang="it-IT" sz="1400" i="0" noProof="0">
                <a:solidFill>
                  <a:srgbClr val="00B0F0"/>
                </a:solidFill>
                <a:cs typeface="Arial" charset="0"/>
              </a:rPr>
              <a:t> </a:t>
            </a:r>
            <a:r>
              <a:rPr lang="it-IT" sz="1400" i="0" noProof="0" err="1">
                <a:solidFill>
                  <a:srgbClr val="00B0F0"/>
                </a:solidFill>
                <a:cs typeface="Arial" charset="0"/>
              </a:rPr>
              <a:t>members</a:t>
            </a:r>
            <a:endParaRPr lang="en-GB" sz="1400" i="0" noProof="0">
              <a:solidFill>
                <a:srgbClr val="00B0F0"/>
              </a:solidFill>
              <a:cs typeface="Arial" charset="0"/>
            </a:endParaRPr>
          </a:p>
        </p:txBody>
      </p:sp>
      <p:sp>
        <p:nvSpPr>
          <p:cNvPr id="10" name="TextBox 9"/>
          <p:cNvSpPr txBox="1"/>
          <p:nvPr/>
        </p:nvSpPr>
        <p:spPr bwMode="auto">
          <a:xfrm>
            <a:off x="6087103" y="1628800"/>
            <a:ext cx="1728192" cy="738664"/>
          </a:xfrm>
          <a:prstGeom prst="rect">
            <a:avLst/>
          </a:prstGeom>
          <a:noFill/>
          <a:ln w="9525">
            <a:noFill/>
            <a:miter lim="800000"/>
            <a:headEnd/>
            <a:tailEnd/>
          </a:ln>
          <a:effectLst/>
        </p:spPr>
        <p:txBody>
          <a:bodyPr wrap="square" rtlCol="0" anchor="ctr">
            <a:spAutoFit/>
          </a:bodyPr>
          <a:lstStyle/>
          <a:p>
            <a:pPr eaLnBrk="1" hangingPunct="1"/>
            <a:r>
              <a:rPr lang="it-IT" sz="1400" b="1" i="0" noProof="0">
                <a:solidFill>
                  <a:srgbClr val="B11B86"/>
                </a:solidFill>
                <a:cs typeface="Arial" charset="0"/>
              </a:rPr>
              <a:t>Baseline: 50% of the </a:t>
            </a:r>
            <a:r>
              <a:rPr lang="it-IT" sz="1400" b="1" i="0" noProof="0" err="1">
                <a:solidFill>
                  <a:srgbClr val="B11B86"/>
                </a:solidFill>
                <a:cs typeface="Arial" charset="0"/>
              </a:rPr>
              <a:t>members</a:t>
            </a:r>
            <a:r>
              <a:rPr lang="it-IT" sz="1400" b="1" i="0" noProof="0">
                <a:solidFill>
                  <a:srgbClr val="B11B86"/>
                </a:solidFill>
                <a:cs typeface="Arial" charset="0"/>
              </a:rPr>
              <a:t> </a:t>
            </a:r>
            <a:r>
              <a:rPr lang="it-IT" sz="1400" b="1" i="0" noProof="0" err="1">
                <a:solidFill>
                  <a:srgbClr val="B11B86"/>
                </a:solidFill>
                <a:cs typeface="Arial" charset="0"/>
              </a:rPr>
              <a:t>pay</a:t>
            </a:r>
            <a:r>
              <a:rPr lang="it-IT" sz="1400" b="1" i="0" noProof="0">
                <a:solidFill>
                  <a:srgbClr val="B11B86"/>
                </a:solidFill>
                <a:cs typeface="Arial" charset="0"/>
              </a:rPr>
              <a:t> </a:t>
            </a:r>
            <a:r>
              <a:rPr lang="it-IT" sz="1400" b="1" i="0" noProof="0" err="1">
                <a:solidFill>
                  <a:srgbClr val="B11B86"/>
                </a:solidFill>
                <a:cs typeface="Arial" charset="0"/>
              </a:rPr>
              <a:t>subscription</a:t>
            </a:r>
            <a:r>
              <a:rPr lang="it-IT" sz="1400" b="1" i="0" noProof="0">
                <a:solidFill>
                  <a:srgbClr val="B11B86"/>
                </a:solidFill>
                <a:cs typeface="Arial" charset="0"/>
              </a:rPr>
              <a:t> </a:t>
            </a:r>
            <a:r>
              <a:rPr lang="it-IT" sz="1400" b="1" i="0" noProof="0" err="1">
                <a:solidFill>
                  <a:srgbClr val="B11B86"/>
                </a:solidFill>
                <a:cs typeface="Arial" charset="0"/>
              </a:rPr>
              <a:t>fees</a:t>
            </a:r>
            <a:endParaRPr lang="en-GB" sz="1400" b="1" i="0" noProof="0">
              <a:solidFill>
                <a:srgbClr val="B11B86"/>
              </a:solidFill>
              <a:cs typeface="Arial" charset="0"/>
            </a:endParaRPr>
          </a:p>
        </p:txBody>
      </p:sp>
      <p:sp>
        <p:nvSpPr>
          <p:cNvPr id="11" name="Content Placeholder 10"/>
          <p:cNvSpPr txBox="1">
            <a:spLocks noGrp="1"/>
          </p:cNvSpPr>
          <p:nvPr>
            <p:ph sz="quarter" idx="13"/>
          </p:nvPr>
        </p:nvSpPr>
        <p:spPr bwMode="auto">
          <a:xfrm>
            <a:off x="3102231" y="3546933"/>
            <a:ext cx="2486318" cy="954107"/>
          </a:xfrm>
          <a:prstGeom prst="rect">
            <a:avLst/>
          </a:prstGeom>
          <a:noFill/>
          <a:ln w="9525">
            <a:noFill/>
            <a:miter lim="800000"/>
            <a:headEnd/>
            <a:tailEnd/>
          </a:ln>
          <a:effectLst/>
        </p:spPr>
        <p:txBody>
          <a:bodyPr wrap="square" rtlCol="0" anchor="ctr">
            <a:spAutoFit/>
          </a:bodyPr>
          <a:lstStyle/>
          <a:p>
            <a:pPr marL="0" indent="0" algn="ctr">
              <a:buNone/>
            </a:pPr>
            <a:r>
              <a:rPr lang="it-IT" sz="1400" i="0" noProof="0">
                <a:solidFill>
                  <a:srgbClr val="B11B86"/>
                </a:solidFill>
                <a:cs typeface="Arial" charset="0"/>
              </a:rPr>
              <a:t>3 </a:t>
            </a:r>
            <a:r>
              <a:rPr lang="it-IT" sz="1400" i="0" noProof="0" err="1">
                <a:solidFill>
                  <a:srgbClr val="B11B86"/>
                </a:solidFill>
                <a:cs typeface="Arial" charset="0"/>
              </a:rPr>
              <a:t>year</a:t>
            </a:r>
            <a:r>
              <a:rPr lang="it-IT" sz="1400" i="0" noProof="0">
                <a:solidFill>
                  <a:srgbClr val="B11B86"/>
                </a:solidFill>
                <a:cs typeface="Arial" charset="0"/>
              </a:rPr>
              <a:t> target</a:t>
            </a:r>
            <a:r>
              <a:rPr lang="it-IT" sz="1400">
                <a:solidFill>
                  <a:srgbClr val="B11B86"/>
                </a:solidFill>
                <a:cs typeface="Arial" charset="0"/>
              </a:rPr>
              <a:t>: 60% of the </a:t>
            </a:r>
            <a:r>
              <a:rPr lang="it-IT" sz="1400" err="1">
                <a:solidFill>
                  <a:srgbClr val="B11B86"/>
                </a:solidFill>
                <a:cs typeface="Arial" charset="0"/>
              </a:rPr>
              <a:t>members</a:t>
            </a:r>
            <a:r>
              <a:rPr lang="it-IT" sz="1400">
                <a:solidFill>
                  <a:srgbClr val="B11B86"/>
                </a:solidFill>
                <a:cs typeface="Arial" charset="0"/>
              </a:rPr>
              <a:t> use </a:t>
            </a:r>
            <a:r>
              <a:rPr lang="it-IT" sz="1400" err="1">
                <a:solidFill>
                  <a:srgbClr val="B11B86"/>
                </a:solidFill>
                <a:cs typeface="Arial" charset="0"/>
              </a:rPr>
              <a:t>at</a:t>
            </a:r>
            <a:r>
              <a:rPr lang="it-IT" sz="1400">
                <a:solidFill>
                  <a:srgbClr val="B11B86"/>
                </a:solidFill>
                <a:cs typeface="Arial" charset="0"/>
              </a:rPr>
              <a:t> </a:t>
            </a:r>
            <a:r>
              <a:rPr lang="it-IT" sz="1400" err="1">
                <a:solidFill>
                  <a:srgbClr val="B11B86"/>
                </a:solidFill>
                <a:cs typeface="Arial" charset="0"/>
              </a:rPr>
              <a:t>least</a:t>
            </a:r>
            <a:r>
              <a:rPr lang="it-IT" sz="1400">
                <a:solidFill>
                  <a:srgbClr val="B11B86"/>
                </a:solidFill>
                <a:cs typeface="Arial" charset="0"/>
              </a:rPr>
              <a:t> 2 </a:t>
            </a:r>
            <a:r>
              <a:rPr lang="it-IT" sz="1400" err="1">
                <a:solidFill>
                  <a:srgbClr val="B11B86"/>
                </a:solidFill>
                <a:cs typeface="Arial" charset="0"/>
              </a:rPr>
              <a:t>services</a:t>
            </a:r>
            <a:r>
              <a:rPr lang="it-IT" sz="1400">
                <a:solidFill>
                  <a:srgbClr val="B11B86"/>
                </a:solidFill>
              </a:rPr>
              <a:t>. 70% </a:t>
            </a:r>
            <a:r>
              <a:rPr lang="it-IT" sz="1400" err="1">
                <a:solidFill>
                  <a:srgbClr val="B11B86"/>
                </a:solidFill>
              </a:rPr>
              <a:t>participate</a:t>
            </a:r>
            <a:r>
              <a:rPr lang="it-IT" sz="1400">
                <a:solidFill>
                  <a:srgbClr val="B11B86"/>
                </a:solidFill>
              </a:rPr>
              <a:t> in the AGM</a:t>
            </a:r>
            <a:endParaRPr lang="en-GB" sz="1400">
              <a:solidFill>
                <a:srgbClr val="B11B86"/>
              </a:solidFill>
              <a:cs typeface="Arial" charset="0"/>
            </a:endParaRPr>
          </a:p>
        </p:txBody>
      </p:sp>
      <p:sp>
        <p:nvSpPr>
          <p:cNvPr id="12" name="Content Placeholder 10"/>
          <p:cNvSpPr txBox="1">
            <a:spLocks/>
          </p:cNvSpPr>
          <p:nvPr/>
        </p:nvSpPr>
        <p:spPr bwMode="auto">
          <a:xfrm>
            <a:off x="6073947" y="4238541"/>
            <a:ext cx="1763688" cy="954107"/>
          </a:xfrm>
          <a:prstGeom prst="rect">
            <a:avLst/>
          </a:prstGeom>
          <a:noFill/>
          <a:ln w="9525">
            <a:noFill/>
            <a:miter lim="800000"/>
            <a:headEnd/>
            <a:tailEnd/>
          </a:ln>
          <a:effectLst/>
        </p:spPr>
        <p:txBody>
          <a:bodyPr wrap="square" rtlCol="0" anchor="ctr">
            <a:spAutoFit/>
          </a:bodyPr>
          <a:lstStyle>
            <a:lvl1pPr marL="342900" indent="-342900" algn="l" rtl="0" eaLnBrk="1" fontAlgn="base" hangingPunct="1">
              <a:spcBef>
                <a:spcPct val="20000"/>
              </a:spcBef>
              <a:spcAft>
                <a:spcPct val="0"/>
              </a:spcAft>
              <a:buClr>
                <a:srgbClr val="82A8B6"/>
              </a:buClr>
              <a:buFont typeface="Wingdings" charset="2"/>
              <a:buChar char="§"/>
              <a:defRPr sz="20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lr>
                <a:srgbClr val="82A8B6"/>
              </a:buClr>
              <a:buSzPct val="120000"/>
              <a:buChar char="•"/>
              <a:defRPr sz="18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Clr>
                <a:srgbClr val="82A8B6"/>
              </a:buClr>
              <a:buSzPct val="80000"/>
              <a:buFont typeface="Wingdings" charset="2"/>
              <a:buChar char="Ø"/>
              <a:defRPr sz="16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Arial" charset="0"/>
                <a:ea typeface="+mn-ea"/>
                <a:cs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ea typeface="+mn-ea"/>
                <a:cs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ea typeface="+mn-ea"/>
                <a:cs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ea typeface="+mn-ea"/>
                <a:cs typeface="Arial" charset="0"/>
              </a:defRPr>
            </a:lvl9pPr>
          </a:lstStyle>
          <a:p>
            <a:pPr marL="0" indent="0">
              <a:buNone/>
            </a:pPr>
            <a:r>
              <a:rPr lang="it-IT" sz="1400" kern="0" err="1">
                <a:solidFill>
                  <a:srgbClr val="B11B86"/>
                </a:solidFill>
                <a:cs typeface="Arial" charset="0"/>
              </a:rPr>
              <a:t>Milestone</a:t>
            </a:r>
            <a:r>
              <a:rPr lang="it-IT" sz="1400" kern="0">
                <a:solidFill>
                  <a:srgbClr val="B11B86"/>
                </a:solidFill>
                <a:cs typeface="Arial" charset="0"/>
              </a:rPr>
              <a:t> end </a:t>
            </a:r>
            <a:r>
              <a:rPr lang="it-IT" sz="1400" kern="0" err="1">
                <a:solidFill>
                  <a:srgbClr val="B11B86"/>
                </a:solidFill>
                <a:cs typeface="Arial" charset="0"/>
              </a:rPr>
              <a:t>year</a:t>
            </a:r>
            <a:r>
              <a:rPr lang="it-IT" sz="1400" kern="0">
                <a:solidFill>
                  <a:srgbClr val="B11B86"/>
                </a:solidFill>
                <a:cs typeface="Arial" charset="0"/>
              </a:rPr>
              <a:t> 1: 60% of the </a:t>
            </a:r>
            <a:r>
              <a:rPr lang="it-IT" sz="1400" kern="0" err="1">
                <a:solidFill>
                  <a:srgbClr val="B11B86"/>
                </a:solidFill>
                <a:cs typeface="Arial" charset="0"/>
              </a:rPr>
              <a:t>members</a:t>
            </a:r>
            <a:r>
              <a:rPr lang="it-IT" sz="1400" kern="0">
                <a:solidFill>
                  <a:srgbClr val="B11B86"/>
                </a:solidFill>
                <a:cs typeface="Arial" charset="0"/>
              </a:rPr>
              <a:t> </a:t>
            </a:r>
            <a:r>
              <a:rPr lang="it-IT" sz="1400" kern="0" err="1">
                <a:solidFill>
                  <a:srgbClr val="B11B86"/>
                </a:solidFill>
                <a:cs typeface="Arial" charset="0"/>
              </a:rPr>
              <a:t>pay</a:t>
            </a:r>
            <a:r>
              <a:rPr lang="it-IT" sz="1400" kern="0">
                <a:solidFill>
                  <a:srgbClr val="B11B86"/>
                </a:solidFill>
                <a:cs typeface="Arial" charset="0"/>
              </a:rPr>
              <a:t> </a:t>
            </a:r>
            <a:r>
              <a:rPr lang="it-IT" sz="1400" kern="0" err="1">
                <a:solidFill>
                  <a:srgbClr val="B11B86"/>
                </a:solidFill>
                <a:cs typeface="Arial" charset="0"/>
              </a:rPr>
              <a:t>subscription</a:t>
            </a:r>
            <a:r>
              <a:rPr lang="it-IT" sz="1400" kern="0">
                <a:solidFill>
                  <a:srgbClr val="B11B86"/>
                </a:solidFill>
                <a:cs typeface="Arial" charset="0"/>
              </a:rPr>
              <a:t> </a:t>
            </a:r>
            <a:r>
              <a:rPr lang="it-IT" sz="1400" kern="0" err="1">
                <a:solidFill>
                  <a:srgbClr val="B11B86"/>
                </a:solidFill>
                <a:cs typeface="Arial" charset="0"/>
              </a:rPr>
              <a:t>fees</a:t>
            </a:r>
            <a:endParaRPr lang="it-IT" sz="1400" kern="0">
              <a:solidFill>
                <a:srgbClr val="B11B86"/>
              </a:solidFill>
              <a:cs typeface="Arial" charset="0"/>
            </a:endParaRPr>
          </a:p>
        </p:txBody>
      </p:sp>
      <p:sp>
        <p:nvSpPr>
          <p:cNvPr id="13" name="Content Placeholder 10"/>
          <p:cNvSpPr txBox="1">
            <a:spLocks/>
          </p:cNvSpPr>
          <p:nvPr/>
        </p:nvSpPr>
        <p:spPr bwMode="auto">
          <a:xfrm>
            <a:off x="6077862" y="5265065"/>
            <a:ext cx="1763688" cy="954107"/>
          </a:xfrm>
          <a:prstGeom prst="rect">
            <a:avLst/>
          </a:prstGeom>
          <a:noFill/>
          <a:ln w="9525">
            <a:noFill/>
            <a:miter lim="800000"/>
            <a:headEnd/>
            <a:tailEnd/>
          </a:ln>
          <a:effectLst/>
        </p:spPr>
        <p:txBody>
          <a:bodyPr wrap="square" rtlCol="0" anchor="ctr">
            <a:spAutoFit/>
          </a:bodyPr>
          <a:lstStyle>
            <a:lvl1pPr marL="342900" indent="-342900" algn="l" rtl="0" eaLnBrk="1" fontAlgn="base" hangingPunct="1">
              <a:spcBef>
                <a:spcPct val="20000"/>
              </a:spcBef>
              <a:spcAft>
                <a:spcPct val="0"/>
              </a:spcAft>
              <a:buClr>
                <a:srgbClr val="82A8B6"/>
              </a:buClr>
              <a:buFont typeface="Wingdings" charset="2"/>
              <a:buChar char="§"/>
              <a:defRPr sz="20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lr>
                <a:srgbClr val="82A8B6"/>
              </a:buClr>
              <a:buSzPct val="120000"/>
              <a:buChar char="•"/>
              <a:defRPr sz="18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Clr>
                <a:srgbClr val="82A8B6"/>
              </a:buClr>
              <a:buSzPct val="80000"/>
              <a:buFont typeface="Wingdings" charset="2"/>
              <a:buChar char="Ø"/>
              <a:defRPr sz="16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Arial" charset="0"/>
                <a:ea typeface="+mn-ea"/>
                <a:cs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ea typeface="+mn-ea"/>
                <a:cs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ea typeface="+mn-ea"/>
                <a:cs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ea typeface="+mn-ea"/>
                <a:cs typeface="Arial" charset="0"/>
              </a:defRPr>
            </a:lvl9pPr>
          </a:lstStyle>
          <a:p>
            <a:pPr marL="0" indent="0">
              <a:buNone/>
            </a:pPr>
            <a:r>
              <a:rPr lang="it-IT" sz="1400" kern="0" err="1">
                <a:solidFill>
                  <a:srgbClr val="B11B86"/>
                </a:solidFill>
                <a:cs typeface="Arial" charset="0"/>
              </a:rPr>
              <a:t>Milestone</a:t>
            </a:r>
            <a:r>
              <a:rPr lang="it-IT" sz="1400" kern="0">
                <a:solidFill>
                  <a:srgbClr val="B11B86"/>
                </a:solidFill>
                <a:cs typeface="Arial" charset="0"/>
              </a:rPr>
              <a:t> end </a:t>
            </a:r>
            <a:r>
              <a:rPr lang="it-IT" sz="1400" kern="0" err="1">
                <a:solidFill>
                  <a:srgbClr val="B11B86"/>
                </a:solidFill>
                <a:cs typeface="Arial" charset="0"/>
              </a:rPr>
              <a:t>year</a:t>
            </a:r>
            <a:r>
              <a:rPr lang="it-IT" sz="1400" kern="0">
                <a:solidFill>
                  <a:srgbClr val="B11B86"/>
                </a:solidFill>
                <a:cs typeface="Arial" charset="0"/>
              </a:rPr>
              <a:t> 2: 70% of the </a:t>
            </a:r>
            <a:r>
              <a:rPr lang="it-IT" sz="1400" kern="0" err="1">
                <a:solidFill>
                  <a:srgbClr val="B11B86"/>
                </a:solidFill>
                <a:cs typeface="Arial" charset="0"/>
              </a:rPr>
              <a:t>members</a:t>
            </a:r>
            <a:r>
              <a:rPr lang="it-IT" sz="1400" kern="0">
                <a:solidFill>
                  <a:srgbClr val="B11B86"/>
                </a:solidFill>
                <a:cs typeface="Arial" charset="0"/>
              </a:rPr>
              <a:t> </a:t>
            </a:r>
            <a:r>
              <a:rPr lang="it-IT" sz="1400" kern="0" err="1">
                <a:solidFill>
                  <a:srgbClr val="B11B86"/>
                </a:solidFill>
                <a:cs typeface="Arial" charset="0"/>
              </a:rPr>
              <a:t>pay</a:t>
            </a:r>
            <a:r>
              <a:rPr lang="it-IT" sz="1400" kern="0">
                <a:solidFill>
                  <a:srgbClr val="B11B86"/>
                </a:solidFill>
                <a:cs typeface="Arial" charset="0"/>
              </a:rPr>
              <a:t> </a:t>
            </a:r>
            <a:r>
              <a:rPr lang="it-IT" sz="1400" kern="0" err="1">
                <a:solidFill>
                  <a:srgbClr val="B11B86"/>
                </a:solidFill>
                <a:cs typeface="Arial" charset="0"/>
              </a:rPr>
              <a:t>subscription</a:t>
            </a:r>
            <a:r>
              <a:rPr lang="it-IT" sz="1400" kern="0">
                <a:solidFill>
                  <a:srgbClr val="B11B86"/>
                </a:solidFill>
                <a:cs typeface="Arial" charset="0"/>
              </a:rPr>
              <a:t> </a:t>
            </a:r>
            <a:r>
              <a:rPr lang="it-IT" sz="1400" kern="0" err="1">
                <a:solidFill>
                  <a:srgbClr val="B11B86"/>
                </a:solidFill>
                <a:cs typeface="Arial" charset="0"/>
              </a:rPr>
              <a:t>fees</a:t>
            </a:r>
            <a:endParaRPr lang="it-IT" sz="1400" kern="0">
              <a:solidFill>
                <a:srgbClr val="B11B86"/>
              </a:solidFill>
              <a:cs typeface="Arial" charset="0"/>
            </a:endParaRPr>
          </a:p>
        </p:txBody>
      </p:sp>
      <p:sp>
        <p:nvSpPr>
          <p:cNvPr id="14" name="TextBox 13"/>
          <p:cNvSpPr txBox="1"/>
          <p:nvPr/>
        </p:nvSpPr>
        <p:spPr bwMode="auto">
          <a:xfrm>
            <a:off x="3481294" y="1577863"/>
            <a:ext cx="1728192" cy="1169551"/>
          </a:xfrm>
          <a:prstGeom prst="rect">
            <a:avLst/>
          </a:prstGeom>
          <a:noFill/>
          <a:ln w="9525">
            <a:noFill/>
            <a:miter lim="800000"/>
            <a:headEnd/>
            <a:tailEnd/>
          </a:ln>
          <a:effectLst/>
        </p:spPr>
        <p:txBody>
          <a:bodyPr wrap="square" rtlCol="0" anchor="ctr">
            <a:spAutoFit/>
          </a:bodyPr>
          <a:lstStyle/>
          <a:p>
            <a:pPr algn="ctr" eaLnBrk="1" hangingPunct="1"/>
            <a:r>
              <a:rPr lang="it-IT" sz="1400" noProof="0">
                <a:solidFill>
                  <a:srgbClr val="B11B86"/>
                </a:solidFill>
              </a:rPr>
              <a:t>Baseline: 30% of the </a:t>
            </a:r>
            <a:r>
              <a:rPr lang="it-IT" sz="1400" noProof="0" err="1">
                <a:solidFill>
                  <a:srgbClr val="B11B86"/>
                </a:solidFill>
              </a:rPr>
              <a:t>members</a:t>
            </a:r>
            <a:r>
              <a:rPr lang="it-IT" sz="1400" noProof="0">
                <a:solidFill>
                  <a:srgbClr val="B11B86"/>
                </a:solidFill>
              </a:rPr>
              <a:t> use </a:t>
            </a:r>
            <a:r>
              <a:rPr lang="it-IT" sz="1400" noProof="0" err="1">
                <a:solidFill>
                  <a:srgbClr val="B11B86"/>
                </a:solidFill>
              </a:rPr>
              <a:t>at</a:t>
            </a:r>
            <a:r>
              <a:rPr lang="it-IT" sz="1400" noProof="0">
                <a:solidFill>
                  <a:srgbClr val="B11B86"/>
                </a:solidFill>
              </a:rPr>
              <a:t> </a:t>
            </a:r>
            <a:r>
              <a:rPr lang="it-IT" sz="1400" noProof="0" err="1">
                <a:solidFill>
                  <a:srgbClr val="B11B86"/>
                </a:solidFill>
              </a:rPr>
              <a:t>least</a:t>
            </a:r>
            <a:r>
              <a:rPr lang="it-IT" sz="1400" noProof="0">
                <a:solidFill>
                  <a:srgbClr val="B11B86"/>
                </a:solidFill>
              </a:rPr>
              <a:t> 2 </a:t>
            </a:r>
            <a:r>
              <a:rPr lang="it-IT" sz="1400" noProof="0" err="1">
                <a:solidFill>
                  <a:srgbClr val="B11B86"/>
                </a:solidFill>
              </a:rPr>
              <a:t>services</a:t>
            </a:r>
            <a:r>
              <a:rPr lang="it-IT" sz="1400" noProof="0">
                <a:solidFill>
                  <a:srgbClr val="B11B86"/>
                </a:solidFill>
              </a:rPr>
              <a:t>. 40% </a:t>
            </a:r>
            <a:r>
              <a:rPr lang="it-IT" sz="1400" noProof="0" err="1">
                <a:solidFill>
                  <a:srgbClr val="B11B86"/>
                </a:solidFill>
              </a:rPr>
              <a:t>participate</a:t>
            </a:r>
            <a:r>
              <a:rPr lang="it-IT" sz="1400" noProof="0">
                <a:solidFill>
                  <a:srgbClr val="B11B86"/>
                </a:solidFill>
              </a:rPr>
              <a:t> in </a:t>
            </a:r>
            <a:r>
              <a:rPr lang="it-IT" sz="1400">
                <a:solidFill>
                  <a:srgbClr val="B11B86"/>
                </a:solidFill>
              </a:rPr>
              <a:t>t</a:t>
            </a:r>
            <a:r>
              <a:rPr lang="it-IT" sz="1400" noProof="0">
                <a:solidFill>
                  <a:srgbClr val="B11B86"/>
                </a:solidFill>
              </a:rPr>
              <a:t>he AGM</a:t>
            </a:r>
            <a:endParaRPr lang="en-GB" sz="1400" noProof="0">
              <a:solidFill>
                <a:srgbClr val="B11B86"/>
              </a:solidFill>
            </a:endParaRPr>
          </a:p>
        </p:txBody>
      </p:sp>
      <p:sp>
        <p:nvSpPr>
          <p:cNvPr id="15" name="Content Placeholder 10"/>
          <p:cNvSpPr txBox="1">
            <a:spLocks/>
          </p:cNvSpPr>
          <p:nvPr/>
        </p:nvSpPr>
        <p:spPr bwMode="auto">
          <a:xfrm>
            <a:off x="6073947" y="3330276"/>
            <a:ext cx="1876736" cy="738664"/>
          </a:xfrm>
          <a:prstGeom prst="rect">
            <a:avLst/>
          </a:prstGeom>
          <a:noFill/>
          <a:ln w="9525">
            <a:noFill/>
            <a:miter lim="800000"/>
            <a:headEnd/>
            <a:tailEnd/>
          </a:ln>
          <a:effectLst/>
        </p:spPr>
        <p:txBody>
          <a:bodyPr wrap="square" rtlCol="0" anchor="ctr">
            <a:spAutoFit/>
          </a:bodyPr>
          <a:lstStyle>
            <a:lvl1pPr marL="342900" indent="-342900" algn="l" rtl="0" eaLnBrk="1" fontAlgn="base" hangingPunct="1">
              <a:spcBef>
                <a:spcPct val="20000"/>
              </a:spcBef>
              <a:spcAft>
                <a:spcPct val="0"/>
              </a:spcAft>
              <a:buClr>
                <a:srgbClr val="82A8B6"/>
              </a:buClr>
              <a:buFont typeface="Wingdings" charset="2"/>
              <a:buChar char="§"/>
              <a:defRPr sz="20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lr>
                <a:srgbClr val="82A8B6"/>
              </a:buClr>
              <a:buSzPct val="120000"/>
              <a:buChar char="•"/>
              <a:defRPr sz="18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Clr>
                <a:srgbClr val="82A8B6"/>
              </a:buClr>
              <a:buSzPct val="80000"/>
              <a:buFont typeface="Wingdings" charset="2"/>
              <a:buChar char="Ø"/>
              <a:defRPr sz="16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Arial" charset="0"/>
                <a:ea typeface="+mn-ea"/>
                <a:cs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ea typeface="+mn-ea"/>
                <a:cs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ea typeface="+mn-ea"/>
                <a:cs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ea typeface="+mn-ea"/>
                <a:cs typeface="Arial" charset="0"/>
              </a:defRPr>
            </a:lvl9pPr>
          </a:lstStyle>
          <a:p>
            <a:pPr marL="0" indent="0">
              <a:buFont typeface="Wingdings" charset="2"/>
              <a:buNone/>
            </a:pPr>
            <a:r>
              <a:rPr lang="it-IT" sz="1400" b="1" kern="0">
                <a:solidFill>
                  <a:srgbClr val="B11B86"/>
                </a:solidFill>
                <a:cs typeface="Arial" charset="0"/>
              </a:rPr>
              <a:t>3 </a:t>
            </a:r>
            <a:r>
              <a:rPr lang="it-IT" sz="1400" b="1" kern="0" err="1">
                <a:solidFill>
                  <a:srgbClr val="B11B86"/>
                </a:solidFill>
                <a:cs typeface="Arial" charset="0"/>
              </a:rPr>
              <a:t>year</a:t>
            </a:r>
            <a:r>
              <a:rPr lang="it-IT" sz="1400" b="1" kern="0">
                <a:solidFill>
                  <a:srgbClr val="B11B86"/>
                </a:solidFill>
                <a:cs typeface="Arial" charset="0"/>
              </a:rPr>
              <a:t> target: 85% of the </a:t>
            </a:r>
            <a:r>
              <a:rPr lang="it-IT" sz="1400" b="1" kern="0" err="1">
                <a:solidFill>
                  <a:srgbClr val="B11B86"/>
                </a:solidFill>
                <a:cs typeface="Arial" charset="0"/>
              </a:rPr>
              <a:t>members</a:t>
            </a:r>
            <a:r>
              <a:rPr lang="it-IT" sz="1400" b="1" kern="0">
                <a:solidFill>
                  <a:srgbClr val="B11B86"/>
                </a:solidFill>
                <a:cs typeface="Arial" charset="0"/>
              </a:rPr>
              <a:t> </a:t>
            </a:r>
            <a:r>
              <a:rPr lang="it-IT" sz="1400" b="1" kern="0" err="1">
                <a:solidFill>
                  <a:srgbClr val="B11B86"/>
                </a:solidFill>
                <a:cs typeface="Arial" charset="0"/>
              </a:rPr>
              <a:t>pay</a:t>
            </a:r>
            <a:r>
              <a:rPr lang="it-IT" sz="1400" b="1" kern="0">
                <a:solidFill>
                  <a:srgbClr val="B11B86"/>
                </a:solidFill>
                <a:cs typeface="Arial" charset="0"/>
              </a:rPr>
              <a:t> </a:t>
            </a:r>
            <a:r>
              <a:rPr lang="it-IT" sz="1400" b="1" kern="0" err="1">
                <a:solidFill>
                  <a:srgbClr val="B11B86"/>
                </a:solidFill>
                <a:cs typeface="Arial" charset="0"/>
              </a:rPr>
              <a:t>subscription</a:t>
            </a:r>
            <a:r>
              <a:rPr lang="it-IT" sz="1400" b="1" kern="0">
                <a:solidFill>
                  <a:srgbClr val="B11B86"/>
                </a:solidFill>
                <a:cs typeface="Arial" charset="0"/>
              </a:rPr>
              <a:t> </a:t>
            </a:r>
            <a:r>
              <a:rPr lang="it-IT" sz="1400" b="1" kern="0" err="1">
                <a:solidFill>
                  <a:srgbClr val="B11B86"/>
                </a:solidFill>
                <a:cs typeface="Arial" charset="0"/>
              </a:rPr>
              <a:t>fees</a:t>
            </a:r>
            <a:endParaRPr lang="it-IT" sz="1400" b="1" kern="0">
              <a:solidFill>
                <a:srgbClr val="B11B86"/>
              </a:solidFill>
              <a:cs typeface="Arial" charset="0"/>
            </a:endParaRPr>
          </a:p>
        </p:txBody>
      </p:sp>
      <p:sp>
        <p:nvSpPr>
          <p:cNvPr id="16" name="Content Placeholder 10"/>
          <p:cNvSpPr txBox="1">
            <a:spLocks/>
          </p:cNvSpPr>
          <p:nvPr/>
        </p:nvSpPr>
        <p:spPr bwMode="auto">
          <a:xfrm>
            <a:off x="3356301" y="4445535"/>
            <a:ext cx="2232248" cy="954107"/>
          </a:xfrm>
          <a:prstGeom prst="rect">
            <a:avLst/>
          </a:prstGeom>
          <a:noFill/>
          <a:ln w="9525">
            <a:noFill/>
            <a:miter lim="800000"/>
            <a:headEnd/>
            <a:tailEnd/>
          </a:ln>
          <a:effectLst/>
        </p:spPr>
        <p:txBody>
          <a:bodyPr wrap="square" rtlCol="0" anchor="ctr">
            <a:spAutoFit/>
          </a:bodyPr>
          <a:lstStyle>
            <a:lvl1pPr marL="342900" indent="-342900" algn="l" rtl="0" eaLnBrk="1" fontAlgn="base" hangingPunct="1">
              <a:spcBef>
                <a:spcPct val="20000"/>
              </a:spcBef>
              <a:spcAft>
                <a:spcPct val="0"/>
              </a:spcAft>
              <a:buClr>
                <a:srgbClr val="82A8B6"/>
              </a:buClr>
              <a:buFont typeface="Wingdings" charset="2"/>
              <a:buChar char="§"/>
              <a:defRPr sz="20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lr>
                <a:srgbClr val="82A8B6"/>
              </a:buClr>
              <a:buSzPct val="120000"/>
              <a:buChar char="•"/>
              <a:defRPr sz="18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Clr>
                <a:srgbClr val="82A8B6"/>
              </a:buClr>
              <a:buSzPct val="80000"/>
              <a:buFont typeface="Wingdings" charset="2"/>
              <a:buChar char="Ø"/>
              <a:defRPr sz="16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Arial" charset="0"/>
                <a:ea typeface="+mn-ea"/>
                <a:cs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ea typeface="+mn-ea"/>
                <a:cs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ea typeface="+mn-ea"/>
                <a:cs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ea typeface="+mn-ea"/>
                <a:cs typeface="Arial" charset="0"/>
              </a:defRPr>
            </a:lvl9pPr>
          </a:lstStyle>
          <a:p>
            <a:pPr marL="0" indent="0">
              <a:buNone/>
            </a:pPr>
            <a:r>
              <a:rPr lang="it-IT" sz="1400" kern="0" err="1">
                <a:solidFill>
                  <a:srgbClr val="B11B86"/>
                </a:solidFill>
                <a:cs typeface="Arial" charset="0"/>
              </a:rPr>
              <a:t>Milestone</a:t>
            </a:r>
            <a:r>
              <a:rPr lang="it-IT" sz="1400" kern="0">
                <a:solidFill>
                  <a:srgbClr val="B11B86"/>
                </a:solidFill>
                <a:cs typeface="Arial" charset="0"/>
              </a:rPr>
              <a:t> end </a:t>
            </a:r>
            <a:r>
              <a:rPr lang="it-IT" sz="1400" kern="0" err="1">
                <a:solidFill>
                  <a:srgbClr val="B11B86"/>
                </a:solidFill>
                <a:cs typeface="Arial" charset="0"/>
              </a:rPr>
              <a:t>year</a:t>
            </a:r>
            <a:r>
              <a:rPr lang="it-IT" sz="1400" kern="0">
                <a:solidFill>
                  <a:srgbClr val="B11B86"/>
                </a:solidFill>
                <a:cs typeface="Arial" charset="0"/>
              </a:rPr>
              <a:t> 1: </a:t>
            </a:r>
            <a:r>
              <a:rPr lang="it-IT" sz="1400">
                <a:solidFill>
                  <a:srgbClr val="B11B86"/>
                </a:solidFill>
                <a:cs typeface="Arial" charset="0"/>
              </a:rPr>
              <a:t>40% of the </a:t>
            </a:r>
            <a:r>
              <a:rPr lang="it-IT" sz="1400" err="1">
                <a:solidFill>
                  <a:srgbClr val="B11B86"/>
                </a:solidFill>
                <a:cs typeface="Arial" charset="0"/>
              </a:rPr>
              <a:t>members</a:t>
            </a:r>
            <a:r>
              <a:rPr lang="it-IT" sz="1400">
                <a:solidFill>
                  <a:srgbClr val="B11B86"/>
                </a:solidFill>
                <a:cs typeface="Arial" charset="0"/>
              </a:rPr>
              <a:t> use </a:t>
            </a:r>
            <a:r>
              <a:rPr lang="it-IT" sz="1400" err="1">
                <a:solidFill>
                  <a:srgbClr val="B11B86"/>
                </a:solidFill>
                <a:cs typeface="Arial" charset="0"/>
              </a:rPr>
              <a:t>at</a:t>
            </a:r>
            <a:r>
              <a:rPr lang="it-IT" sz="1400">
                <a:solidFill>
                  <a:srgbClr val="B11B86"/>
                </a:solidFill>
                <a:cs typeface="Arial" charset="0"/>
              </a:rPr>
              <a:t> </a:t>
            </a:r>
            <a:r>
              <a:rPr lang="it-IT" sz="1400" err="1">
                <a:solidFill>
                  <a:srgbClr val="B11B86"/>
                </a:solidFill>
                <a:cs typeface="Arial" charset="0"/>
              </a:rPr>
              <a:t>least</a:t>
            </a:r>
            <a:r>
              <a:rPr lang="it-IT" sz="1400">
                <a:solidFill>
                  <a:srgbClr val="B11B86"/>
                </a:solidFill>
                <a:cs typeface="Arial" charset="0"/>
              </a:rPr>
              <a:t> 2 </a:t>
            </a:r>
            <a:r>
              <a:rPr lang="it-IT" sz="1400" err="1">
                <a:solidFill>
                  <a:srgbClr val="B11B86"/>
                </a:solidFill>
                <a:cs typeface="Arial" charset="0"/>
              </a:rPr>
              <a:t>services</a:t>
            </a:r>
            <a:r>
              <a:rPr lang="it-IT" sz="1400">
                <a:solidFill>
                  <a:srgbClr val="B11B86"/>
                </a:solidFill>
              </a:rPr>
              <a:t>. 50% </a:t>
            </a:r>
            <a:r>
              <a:rPr lang="it-IT" sz="1400" err="1">
                <a:solidFill>
                  <a:srgbClr val="B11B86"/>
                </a:solidFill>
              </a:rPr>
              <a:t>participate</a:t>
            </a:r>
            <a:r>
              <a:rPr lang="it-IT" sz="1400">
                <a:solidFill>
                  <a:srgbClr val="B11B86"/>
                </a:solidFill>
              </a:rPr>
              <a:t> in the AGM</a:t>
            </a:r>
            <a:endParaRPr lang="it-IT" sz="1400" kern="0">
              <a:solidFill>
                <a:srgbClr val="B11B86"/>
              </a:solidFill>
              <a:cs typeface="Arial" charset="0"/>
            </a:endParaRPr>
          </a:p>
        </p:txBody>
      </p:sp>
      <p:sp>
        <p:nvSpPr>
          <p:cNvPr id="17" name="Content Placeholder 10"/>
          <p:cNvSpPr txBox="1">
            <a:spLocks/>
          </p:cNvSpPr>
          <p:nvPr/>
        </p:nvSpPr>
        <p:spPr bwMode="auto">
          <a:xfrm>
            <a:off x="3230273" y="5589240"/>
            <a:ext cx="2399175" cy="954107"/>
          </a:xfrm>
          <a:prstGeom prst="rect">
            <a:avLst/>
          </a:prstGeom>
          <a:noFill/>
          <a:ln w="9525">
            <a:noFill/>
            <a:miter lim="800000"/>
            <a:headEnd/>
            <a:tailEnd/>
          </a:ln>
          <a:effectLst/>
        </p:spPr>
        <p:txBody>
          <a:bodyPr wrap="square" rtlCol="0" anchor="ctr">
            <a:spAutoFit/>
          </a:bodyPr>
          <a:lstStyle>
            <a:lvl1pPr marL="342900" indent="-342900" algn="l" rtl="0" eaLnBrk="1" fontAlgn="base" hangingPunct="1">
              <a:spcBef>
                <a:spcPct val="20000"/>
              </a:spcBef>
              <a:spcAft>
                <a:spcPct val="0"/>
              </a:spcAft>
              <a:buClr>
                <a:srgbClr val="82A8B6"/>
              </a:buClr>
              <a:buFont typeface="Wingdings" charset="2"/>
              <a:buChar char="§"/>
              <a:defRPr sz="20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lr>
                <a:srgbClr val="82A8B6"/>
              </a:buClr>
              <a:buSzPct val="120000"/>
              <a:buChar char="•"/>
              <a:defRPr sz="18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Clr>
                <a:srgbClr val="82A8B6"/>
              </a:buClr>
              <a:buSzPct val="80000"/>
              <a:buFont typeface="Wingdings" charset="2"/>
              <a:buChar char="Ø"/>
              <a:defRPr sz="16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Arial" charset="0"/>
                <a:ea typeface="+mn-ea"/>
                <a:cs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ea typeface="+mn-ea"/>
                <a:cs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ea typeface="+mn-ea"/>
                <a:cs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ea typeface="+mn-ea"/>
                <a:cs typeface="Arial" charset="0"/>
              </a:defRPr>
            </a:lvl9pPr>
          </a:lstStyle>
          <a:p>
            <a:pPr marL="0" indent="0">
              <a:buNone/>
            </a:pPr>
            <a:r>
              <a:rPr lang="it-IT" sz="1400" kern="0" err="1">
                <a:solidFill>
                  <a:srgbClr val="B11B86"/>
                </a:solidFill>
                <a:cs typeface="Arial" charset="0"/>
              </a:rPr>
              <a:t>Milestone</a:t>
            </a:r>
            <a:r>
              <a:rPr lang="it-IT" sz="1400" kern="0">
                <a:solidFill>
                  <a:srgbClr val="B11B86"/>
                </a:solidFill>
                <a:cs typeface="Arial" charset="0"/>
              </a:rPr>
              <a:t> end </a:t>
            </a:r>
            <a:r>
              <a:rPr lang="it-IT" sz="1400" kern="0" err="1">
                <a:solidFill>
                  <a:srgbClr val="B11B86"/>
                </a:solidFill>
                <a:cs typeface="Arial" charset="0"/>
              </a:rPr>
              <a:t>year</a:t>
            </a:r>
            <a:r>
              <a:rPr lang="it-IT" sz="1400" kern="0">
                <a:solidFill>
                  <a:srgbClr val="B11B86"/>
                </a:solidFill>
                <a:cs typeface="Arial" charset="0"/>
              </a:rPr>
              <a:t> 1: </a:t>
            </a:r>
            <a:r>
              <a:rPr lang="it-IT" sz="1400">
                <a:solidFill>
                  <a:srgbClr val="B11B86"/>
                </a:solidFill>
                <a:cs typeface="Arial" charset="0"/>
              </a:rPr>
              <a:t>50% of the </a:t>
            </a:r>
            <a:r>
              <a:rPr lang="it-IT" sz="1400" err="1">
                <a:solidFill>
                  <a:srgbClr val="B11B86"/>
                </a:solidFill>
                <a:cs typeface="Arial" charset="0"/>
              </a:rPr>
              <a:t>members</a:t>
            </a:r>
            <a:r>
              <a:rPr lang="it-IT" sz="1400">
                <a:solidFill>
                  <a:srgbClr val="B11B86"/>
                </a:solidFill>
                <a:cs typeface="Arial" charset="0"/>
              </a:rPr>
              <a:t> use </a:t>
            </a:r>
            <a:r>
              <a:rPr lang="it-IT" sz="1400" err="1">
                <a:solidFill>
                  <a:srgbClr val="B11B86"/>
                </a:solidFill>
                <a:cs typeface="Arial" charset="0"/>
              </a:rPr>
              <a:t>at</a:t>
            </a:r>
            <a:r>
              <a:rPr lang="it-IT" sz="1400">
                <a:solidFill>
                  <a:srgbClr val="B11B86"/>
                </a:solidFill>
                <a:cs typeface="Arial" charset="0"/>
              </a:rPr>
              <a:t> </a:t>
            </a:r>
            <a:r>
              <a:rPr lang="it-IT" sz="1400" err="1">
                <a:solidFill>
                  <a:srgbClr val="B11B86"/>
                </a:solidFill>
                <a:cs typeface="Arial" charset="0"/>
              </a:rPr>
              <a:t>least</a:t>
            </a:r>
            <a:r>
              <a:rPr lang="it-IT" sz="1400">
                <a:solidFill>
                  <a:srgbClr val="B11B86"/>
                </a:solidFill>
                <a:cs typeface="Arial" charset="0"/>
              </a:rPr>
              <a:t> 2 </a:t>
            </a:r>
            <a:r>
              <a:rPr lang="it-IT" sz="1400" err="1">
                <a:solidFill>
                  <a:srgbClr val="B11B86"/>
                </a:solidFill>
                <a:cs typeface="Arial" charset="0"/>
              </a:rPr>
              <a:t>services</a:t>
            </a:r>
            <a:r>
              <a:rPr lang="it-IT" sz="1400">
                <a:solidFill>
                  <a:srgbClr val="B11B86"/>
                </a:solidFill>
              </a:rPr>
              <a:t>. 60% </a:t>
            </a:r>
            <a:r>
              <a:rPr lang="it-IT" sz="1400" err="1">
                <a:solidFill>
                  <a:srgbClr val="B11B86"/>
                </a:solidFill>
              </a:rPr>
              <a:t>participate</a:t>
            </a:r>
            <a:r>
              <a:rPr lang="it-IT" sz="1400">
                <a:solidFill>
                  <a:srgbClr val="B11B86"/>
                </a:solidFill>
              </a:rPr>
              <a:t> in the AGM</a:t>
            </a:r>
            <a:endParaRPr lang="it-IT" sz="1400" kern="0">
              <a:solidFill>
                <a:srgbClr val="B11B86"/>
              </a:solidFill>
              <a:cs typeface="Arial" charset="0"/>
            </a:endParaRPr>
          </a:p>
        </p:txBody>
      </p:sp>
      <p:sp>
        <p:nvSpPr>
          <p:cNvPr id="18" name="TextBox 17"/>
          <p:cNvSpPr txBox="1"/>
          <p:nvPr/>
        </p:nvSpPr>
        <p:spPr bwMode="auto">
          <a:xfrm>
            <a:off x="684385" y="1710165"/>
            <a:ext cx="1728192" cy="954107"/>
          </a:xfrm>
          <a:prstGeom prst="rect">
            <a:avLst/>
          </a:prstGeom>
          <a:noFill/>
          <a:ln w="9525">
            <a:noFill/>
            <a:miter lim="800000"/>
            <a:headEnd/>
            <a:tailEnd/>
          </a:ln>
          <a:effectLst/>
        </p:spPr>
        <p:txBody>
          <a:bodyPr wrap="square" rtlCol="0" anchor="ctr">
            <a:spAutoFit/>
          </a:bodyPr>
          <a:lstStyle/>
          <a:p>
            <a:pPr algn="ctr" eaLnBrk="1" hangingPunct="1"/>
            <a:r>
              <a:rPr lang="it-IT" sz="1400" noProof="0">
                <a:solidFill>
                  <a:srgbClr val="B11B86"/>
                </a:solidFill>
              </a:rPr>
              <a:t>Baseline: 50 new </a:t>
            </a:r>
            <a:r>
              <a:rPr lang="it-IT" sz="1400" noProof="0" err="1">
                <a:solidFill>
                  <a:srgbClr val="B11B86"/>
                </a:solidFill>
              </a:rPr>
              <a:t>members</a:t>
            </a:r>
            <a:r>
              <a:rPr lang="it-IT" sz="1400" noProof="0">
                <a:solidFill>
                  <a:srgbClr val="B11B86"/>
                </a:solidFill>
              </a:rPr>
              <a:t> </a:t>
            </a:r>
            <a:r>
              <a:rPr lang="it-IT" sz="1400" noProof="0" err="1">
                <a:solidFill>
                  <a:srgbClr val="B11B86"/>
                </a:solidFill>
              </a:rPr>
              <a:t>recruited</a:t>
            </a:r>
            <a:r>
              <a:rPr lang="it-IT" sz="1400" noProof="0">
                <a:solidFill>
                  <a:srgbClr val="B11B86"/>
                </a:solidFill>
              </a:rPr>
              <a:t> </a:t>
            </a:r>
            <a:r>
              <a:rPr lang="it-IT" sz="1400" noProof="0" err="1">
                <a:solidFill>
                  <a:srgbClr val="B11B86"/>
                </a:solidFill>
              </a:rPr>
              <a:t>annually</a:t>
            </a:r>
            <a:r>
              <a:rPr lang="it-IT" sz="1400" noProof="0">
                <a:solidFill>
                  <a:srgbClr val="B11B86"/>
                </a:solidFill>
              </a:rPr>
              <a:t> in </a:t>
            </a:r>
            <a:r>
              <a:rPr lang="it-IT" sz="1400" noProof="0" err="1">
                <a:solidFill>
                  <a:srgbClr val="B11B86"/>
                </a:solidFill>
              </a:rPr>
              <a:t>previous</a:t>
            </a:r>
            <a:r>
              <a:rPr lang="it-IT" sz="1400" noProof="0">
                <a:solidFill>
                  <a:srgbClr val="B11B86"/>
                </a:solidFill>
              </a:rPr>
              <a:t> </a:t>
            </a:r>
            <a:r>
              <a:rPr lang="it-IT" sz="1400" noProof="0" err="1">
                <a:solidFill>
                  <a:srgbClr val="B11B86"/>
                </a:solidFill>
              </a:rPr>
              <a:t>years</a:t>
            </a:r>
            <a:endParaRPr lang="en-GB" sz="1400" noProof="0">
              <a:solidFill>
                <a:srgbClr val="B11B86"/>
              </a:solidFill>
            </a:endParaRPr>
          </a:p>
        </p:txBody>
      </p:sp>
      <p:sp>
        <p:nvSpPr>
          <p:cNvPr id="19" name="Rectangle 18"/>
          <p:cNvSpPr/>
          <p:nvPr/>
        </p:nvSpPr>
        <p:spPr>
          <a:xfrm>
            <a:off x="540370" y="3716516"/>
            <a:ext cx="1728192" cy="523220"/>
          </a:xfrm>
          <a:prstGeom prst="rect">
            <a:avLst/>
          </a:prstGeom>
        </p:spPr>
        <p:txBody>
          <a:bodyPr wrap="square">
            <a:spAutoFit/>
          </a:bodyPr>
          <a:lstStyle/>
          <a:p>
            <a:pPr marL="0" indent="0" algn="ctr">
              <a:buNone/>
            </a:pPr>
            <a:r>
              <a:rPr lang="it-IT" sz="1400">
                <a:solidFill>
                  <a:srgbClr val="B11B86"/>
                </a:solidFill>
              </a:rPr>
              <a:t>3-</a:t>
            </a:r>
            <a:r>
              <a:rPr lang="it-IT" sz="1400">
                <a:solidFill>
                  <a:srgbClr val="B11B86"/>
                </a:solidFill>
                <a:latin typeface="Arial" panose="020B0604020202020204" pitchFamily="34" charset="0"/>
                <a:ea typeface="+mn-ea"/>
              </a:rPr>
              <a:t>year target: 600 new </a:t>
            </a:r>
            <a:r>
              <a:rPr lang="it-IT" sz="1400" err="1">
                <a:solidFill>
                  <a:srgbClr val="B11B86"/>
                </a:solidFill>
                <a:latin typeface="Arial" panose="020B0604020202020204" pitchFamily="34" charset="0"/>
                <a:ea typeface="+mn-ea"/>
              </a:rPr>
              <a:t>members</a:t>
            </a:r>
            <a:endParaRPr lang="en-GB" sz="1400">
              <a:solidFill>
                <a:srgbClr val="B11B86"/>
              </a:solidFill>
              <a:latin typeface="Arial" panose="020B0604020202020204" pitchFamily="34" charset="0"/>
              <a:ea typeface="+mn-ea"/>
            </a:endParaRPr>
          </a:p>
        </p:txBody>
      </p:sp>
      <p:sp>
        <p:nvSpPr>
          <p:cNvPr id="20" name="Content Placeholder 10"/>
          <p:cNvSpPr txBox="1">
            <a:spLocks/>
          </p:cNvSpPr>
          <p:nvPr/>
        </p:nvSpPr>
        <p:spPr bwMode="auto">
          <a:xfrm>
            <a:off x="443396" y="4543212"/>
            <a:ext cx="2232248" cy="523220"/>
          </a:xfrm>
          <a:prstGeom prst="rect">
            <a:avLst/>
          </a:prstGeom>
          <a:noFill/>
          <a:ln w="9525">
            <a:noFill/>
            <a:miter lim="800000"/>
            <a:headEnd/>
            <a:tailEnd/>
          </a:ln>
          <a:effectLst/>
        </p:spPr>
        <p:txBody>
          <a:bodyPr wrap="square" rtlCol="0" anchor="ctr">
            <a:spAutoFit/>
          </a:bodyPr>
          <a:lstStyle>
            <a:lvl1pPr marL="342900" indent="-342900" algn="l" rtl="0" eaLnBrk="1" fontAlgn="base" hangingPunct="1">
              <a:spcBef>
                <a:spcPct val="20000"/>
              </a:spcBef>
              <a:spcAft>
                <a:spcPct val="0"/>
              </a:spcAft>
              <a:buClr>
                <a:srgbClr val="82A8B6"/>
              </a:buClr>
              <a:buFont typeface="Wingdings" charset="2"/>
              <a:buChar char="§"/>
              <a:defRPr sz="20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lr>
                <a:srgbClr val="82A8B6"/>
              </a:buClr>
              <a:buSzPct val="120000"/>
              <a:buChar char="•"/>
              <a:defRPr sz="18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Clr>
                <a:srgbClr val="82A8B6"/>
              </a:buClr>
              <a:buSzPct val="80000"/>
              <a:buFont typeface="Wingdings" charset="2"/>
              <a:buChar char="Ø"/>
              <a:defRPr sz="16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Arial" charset="0"/>
                <a:ea typeface="+mn-ea"/>
                <a:cs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ea typeface="+mn-ea"/>
                <a:cs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ea typeface="+mn-ea"/>
                <a:cs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ea typeface="+mn-ea"/>
                <a:cs typeface="Arial" charset="0"/>
              </a:defRPr>
            </a:lvl9pPr>
          </a:lstStyle>
          <a:p>
            <a:pPr marL="0" indent="0">
              <a:buNone/>
            </a:pPr>
            <a:r>
              <a:rPr lang="it-IT" sz="1400" kern="0" err="1">
                <a:solidFill>
                  <a:srgbClr val="B11B86"/>
                </a:solidFill>
                <a:cs typeface="Arial" charset="0"/>
              </a:rPr>
              <a:t>Milestone</a:t>
            </a:r>
            <a:r>
              <a:rPr lang="it-IT" sz="1400" kern="0">
                <a:solidFill>
                  <a:srgbClr val="B11B86"/>
                </a:solidFill>
                <a:cs typeface="Arial" charset="0"/>
              </a:rPr>
              <a:t> end </a:t>
            </a:r>
            <a:r>
              <a:rPr lang="it-IT" sz="1400" kern="0" err="1">
                <a:solidFill>
                  <a:srgbClr val="B11B86"/>
                </a:solidFill>
                <a:cs typeface="Arial" charset="0"/>
              </a:rPr>
              <a:t>year</a:t>
            </a:r>
            <a:r>
              <a:rPr lang="it-IT" sz="1400" kern="0">
                <a:solidFill>
                  <a:srgbClr val="B11B86"/>
                </a:solidFill>
                <a:cs typeface="Arial" charset="0"/>
              </a:rPr>
              <a:t> 1: 200 new </a:t>
            </a:r>
            <a:r>
              <a:rPr lang="it-IT" sz="1400" kern="0" err="1">
                <a:solidFill>
                  <a:srgbClr val="B11B86"/>
                </a:solidFill>
                <a:cs typeface="Arial" charset="0"/>
              </a:rPr>
              <a:t>members</a:t>
            </a:r>
            <a:endParaRPr lang="it-IT" sz="1400" kern="0">
              <a:solidFill>
                <a:srgbClr val="B11B86"/>
              </a:solidFill>
              <a:cs typeface="Arial" charset="0"/>
            </a:endParaRPr>
          </a:p>
        </p:txBody>
      </p:sp>
      <p:sp>
        <p:nvSpPr>
          <p:cNvPr id="21" name="Content Placeholder 10"/>
          <p:cNvSpPr txBox="1">
            <a:spLocks/>
          </p:cNvSpPr>
          <p:nvPr/>
        </p:nvSpPr>
        <p:spPr bwMode="auto">
          <a:xfrm>
            <a:off x="540370" y="5625021"/>
            <a:ext cx="2232248" cy="523220"/>
          </a:xfrm>
          <a:prstGeom prst="rect">
            <a:avLst/>
          </a:prstGeom>
          <a:noFill/>
          <a:ln w="9525">
            <a:noFill/>
            <a:miter lim="800000"/>
            <a:headEnd/>
            <a:tailEnd/>
          </a:ln>
          <a:effectLst/>
        </p:spPr>
        <p:txBody>
          <a:bodyPr wrap="square" rtlCol="0" anchor="ctr">
            <a:spAutoFit/>
          </a:bodyPr>
          <a:lstStyle>
            <a:lvl1pPr marL="342900" indent="-342900" algn="l" rtl="0" eaLnBrk="1" fontAlgn="base" hangingPunct="1">
              <a:spcBef>
                <a:spcPct val="20000"/>
              </a:spcBef>
              <a:spcAft>
                <a:spcPct val="0"/>
              </a:spcAft>
              <a:buClr>
                <a:srgbClr val="82A8B6"/>
              </a:buClr>
              <a:buFont typeface="Wingdings" charset="2"/>
              <a:buChar char="§"/>
              <a:defRPr sz="20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lr>
                <a:srgbClr val="82A8B6"/>
              </a:buClr>
              <a:buSzPct val="120000"/>
              <a:buChar char="•"/>
              <a:defRPr sz="18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Clr>
                <a:srgbClr val="82A8B6"/>
              </a:buClr>
              <a:buSzPct val="80000"/>
              <a:buFont typeface="Wingdings" charset="2"/>
              <a:buChar char="Ø"/>
              <a:defRPr sz="16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Arial" charset="0"/>
                <a:ea typeface="+mn-ea"/>
                <a:cs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ea typeface="+mn-ea"/>
                <a:cs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ea typeface="+mn-ea"/>
                <a:cs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ea typeface="+mn-ea"/>
                <a:cs typeface="Arial" charset="0"/>
              </a:defRPr>
            </a:lvl9pPr>
          </a:lstStyle>
          <a:p>
            <a:pPr marL="0" indent="0">
              <a:buNone/>
            </a:pPr>
            <a:r>
              <a:rPr lang="it-IT" sz="1400" kern="0" err="1">
                <a:solidFill>
                  <a:srgbClr val="B11B86"/>
                </a:solidFill>
                <a:cs typeface="Arial" charset="0"/>
              </a:rPr>
              <a:t>Milestone</a:t>
            </a:r>
            <a:r>
              <a:rPr lang="it-IT" sz="1400" kern="0">
                <a:solidFill>
                  <a:srgbClr val="B11B86"/>
                </a:solidFill>
                <a:cs typeface="Arial" charset="0"/>
              </a:rPr>
              <a:t> end </a:t>
            </a:r>
            <a:r>
              <a:rPr lang="it-IT" sz="1400" kern="0" err="1">
                <a:solidFill>
                  <a:srgbClr val="B11B86"/>
                </a:solidFill>
                <a:cs typeface="Arial" charset="0"/>
              </a:rPr>
              <a:t>year</a:t>
            </a:r>
            <a:r>
              <a:rPr lang="it-IT" sz="1400" kern="0">
                <a:solidFill>
                  <a:srgbClr val="B11B86"/>
                </a:solidFill>
                <a:cs typeface="Arial" charset="0"/>
              </a:rPr>
              <a:t> 2: 300 new </a:t>
            </a:r>
            <a:r>
              <a:rPr lang="it-IT" sz="1400" kern="0" err="1">
                <a:solidFill>
                  <a:srgbClr val="B11B86"/>
                </a:solidFill>
                <a:cs typeface="Arial" charset="0"/>
              </a:rPr>
              <a:t>members</a:t>
            </a:r>
            <a:endParaRPr lang="it-IT" sz="1400" kern="0">
              <a:solidFill>
                <a:srgbClr val="B11B86"/>
              </a:solidFill>
              <a:cs typeface="Arial" charset="0"/>
            </a:endParaRPr>
          </a:p>
        </p:txBody>
      </p:sp>
      <p:sp>
        <p:nvSpPr>
          <p:cNvPr id="22" name="Rectangle 21"/>
          <p:cNvSpPr/>
          <p:nvPr/>
        </p:nvSpPr>
        <p:spPr>
          <a:xfrm>
            <a:off x="3048328" y="1308892"/>
            <a:ext cx="5933534" cy="5338467"/>
          </a:xfrm>
          <a:prstGeom prst="rect">
            <a:avLst/>
          </a:prstGeom>
          <a:gradFill>
            <a:gsLst>
              <a:gs pos="0">
                <a:schemeClr val="accent1">
                  <a:tint val="100000"/>
                  <a:shade val="100000"/>
                  <a:satMod val="130000"/>
                  <a:alpha val="0"/>
                </a:schemeClr>
              </a:gs>
              <a:gs pos="100000">
                <a:schemeClr val="accent1">
                  <a:tint val="50000"/>
                  <a:shade val="100000"/>
                  <a:satMod val="350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1679140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a:t>We need to have a baseline, fix milestones and final targets at outcome level as well</a:t>
            </a:r>
          </a:p>
        </p:txBody>
      </p:sp>
      <p:sp>
        <p:nvSpPr>
          <p:cNvPr id="7" name="TextBox 6"/>
          <p:cNvSpPr txBox="1"/>
          <p:nvPr/>
        </p:nvSpPr>
        <p:spPr bwMode="auto">
          <a:xfrm>
            <a:off x="6143926" y="2488775"/>
            <a:ext cx="1872208" cy="523220"/>
          </a:xfrm>
          <a:prstGeom prst="rect">
            <a:avLst/>
          </a:prstGeom>
          <a:solidFill>
            <a:schemeClr val="accent1"/>
          </a:solidFill>
          <a:ln w="9525">
            <a:noFill/>
            <a:miter lim="800000"/>
            <a:headEnd/>
            <a:tailEnd/>
          </a:ln>
          <a:effectLst/>
        </p:spPr>
        <p:txBody>
          <a:bodyPr wrap="square" rtlCol="0" anchor="ctr">
            <a:spAutoFit/>
          </a:bodyPr>
          <a:lstStyle/>
          <a:p>
            <a:pPr algn="ctr" eaLnBrk="1" hangingPunct="1"/>
            <a:r>
              <a:rPr lang="it-IT" sz="1400" b="1" i="0" noProof="0" err="1">
                <a:solidFill>
                  <a:srgbClr val="00B0F0"/>
                </a:solidFill>
                <a:cs typeface="Arial" charset="0"/>
              </a:rPr>
              <a:t>Retain</a:t>
            </a:r>
            <a:r>
              <a:rPr lang="it-IT" sz="1400" b="1" i="0" noProof="0">
                <a:solidFill>
                  <a:srgbClr val="00B0F0"/>
                </a:solidFill>
                <a:cs typeface="Arial" charset="0"/>
              </a:rPr>
              <a:t> more </a:t>
            </a:r>
            <a:r>
              <a:rPr lang="it-IT" sz="1400" b="1" i="0" noProof="0" err="1">
                <a:solidFill>
                  <a:srgbClr val="00B0F0"/>
                </a:solidFill>
                <a:cs typeface="Arial" charset="0"/>
              </a:rPr>
              <a:t>members</a:t>
            </a:r>
            <a:r>
              <a:rPr lang="it-IT" sz="1400" b="1" i="0" noProof="0">
                <a:solidFill>
                  <a:srgbClr val="00B0F0"/>
                </a:solidFill>
                <a:cs typeface="Arial" charset="0"/>
              </a:rPr>
              <a:t> </a:t>
            </a:r>
            <a:endParaRPr lang="en-GB" sz="1400" b="1" i="0" noProof="0">
              <a:solidFill>
                <a:srgbClr val="00B0F0"/>
              </a:solidFill>
              <a:cs typeface="Arial" charset="0"/>
            </a:endParaRPr>
          </a:p>
        </p:txBody>
      </p:sp>
      <p:sp>
        <p:nvSpPr>
          <p:cNvPr id="8" name="TextBox 7"/>
          <p:cNvSpPr txBox="1"/>
          <p:nvPr/>
        </p:nvSpPr>
        <p:spPr bwMode="auto">
          <a:xfrm>
            <a:off x="459319" y="2541043"/>
            <a:ext cx="1872208" cy="523220"/>
          </a:xfrm>
          <a:prstGeom prst="rect">
            <a:avLst/>
          </a:prstGeom>
          <a:solidFill>
            <a:schemeClr val="accent1"/>
          </a:solidFill>
          <a:ln w="9525">
            <a:noFill/>
            <a:miter lim="800000"/>
            <a:headEnd/>
            <a:tailEnd/>
          </a:ln>
          <a:effectLst/>
        </p:spPr>
        <p:txBody>
          <a:bodyPr wrap="square" rtlCol="0" anchor="ctr">
            <a:spAutoFit/>
          </a:bodyPr>
          <a:lstStyle/>
          <a:p>
            <a:pPr algn="ctr" eaLnBrk="1" hangingPunct="1"/>
            <a:r>
              <a:rPr lang="it-IT" sz="1400" b="1" i="0" noProof="0" err="1">
                <a:solidFill>
                  <a:srgbClr val="00B0F0"/>
                </a:solidFill>
                <a:cs typeface="Arial" charset="0"/>
              </a:rPr>
              <a:t>Recruit</a:t>
            </a:r>
            <a:r>
              <a:rPr lang="it-IT" sz="1400" b="1" i="0" noProof="0">
                <a:solidFill>
                  <a:srgbClr val="00B0F0"/>
                </a:solidFill>
                <a:cs typeface="Arial" charset="0"/>
              </a:rPr>
              <a:t> new </a:t>
            </a:r>
            <a:r>
              <a:rPr lang="it-IT" sz="1400" b="1" i="0" noProof="0" err="1">
                <a:solidFill>
                  <a:srgbClr val="00B0F0"/>
                </a:solidFill>
                <a:cs typeface="Arial" charset="0"/>
              </a:rPr>
              <a:t>members</a:t>
            </a:r>
            <a:endParaRPr lang="en-GB" sz="1400" b="1" i="0" noProof="0">
              <a:solidFill>
                <a:srgbClr val="00B0F0"/>
              </a:solidFill>
              <a:cs typeface="Arial" charset="0"/>
            </a:endParaRPr>
          </a:p>
        </p:txBody>
      </p:sp>
      <p:sp>
        <p:nvSpPr>
          <p:cNvPr id="9" name="TextBox 8"/>
          <p:cNvSpPr txBox="1"/>
          <p:nvPr/>
        </p:nvSpPr>
        <p:spPr bwMode="auto">
          <a:xfrm>
            <a:off x="3481294" y="2882306"/>
            <a:ext cx="1872208" cy="523220"/>
          </a:xfrm>
          <a:prstGeom prst="rect">
            <a:avLst/>
          </a:prstGeom>
          <a:solidFill>
            <a:schemeClr val="accent1"/>
          </a:solidFill>
          <a:ln w="9525">
            <a:noFill/>
            <a:miter lim="800000"/>
            <a:headEnd/>
            <a:tailEnd/>
          </a:ln>
          <a:effectLst/>
        </p:spPr>
        <p:txBody>
          <a:bodyPr wrap="square" rtlCol="0" anchor="ctr">
            <a:spAutoFit/>
          </a:bodyPr>
          <a:lstStyle/>
          <a:p>
            <a:pPr algn="ctr" eaLnBrk="1" hangingPunct="1"/>
            <a:r>
              <a:rPr lang="it-IT" sz="1400" b="1" i="0" noProof="0" err="1">
                <a:solidFill>
                  <a:srgbClr val="00B0F0"/>
                </a:solidFill>
                <a:cs typeface="Arial" charset="0"/>
              </a:rPr>
              <a:t>Have</a:t>
            </a:r>
            <a:r>
              <a:rPr lang="it-IT" sz="1400" b="1" i="0" noProof="0">
                <a:solidFill>
                  <a:srgbClr val="00B0F0"/>
                </a:solidFill>
                <a:cs typeface="Arial" charset="0"/>
              </a:rPr>
              <a:t> more </a:t>
            </a:r>
            <a:r>
              <a:rPr lang="it-IT" sz="1400" b="1" i="0" noProof="0" err="1">
                <a:solidFill>
                  <a:srgbClr val="00B0F0"/>
                </a:solidFill>
                <a:cs typeface="Arial" charset="0"/>
              </a:rPr>
              <a:t>engaged</a:t>
            </a:r>
            <a:r>
              <a:rPr lang="it-IT" sz="1400" b="1" i="0" noProof="0">
                <a:solidFill>
                  <a:srgbClr val="00B0F0"/>
                </a:solidFill>
                <a:cs typeface="Arial" charset="0"/>
              </a:rPr>
              <a:t> </a:t>
            </a:r>
            <a:r>
              <a:rPr lang="it-IT" sz="1400" b="1" i="0" noProof="0" err="1">
                <a:solidFill>
                  <a:srgbClr val="00B0F0"/>
                </a:solidFill>
                <a:cs typeface="Arial" charset="0"/>
              </a:rPr>
              <a:t>members</a:t>
            </a:r>
            <a:endParaRPr lang="en-GB" sz="1400" b="1" i="0" noProof="0">
              <a:solidFill>
                <a:srgbClr val="00B0F0"/>
              </a:solidFill>
              <a:cs typeface="Arial" charset="0"/>
            </a:endParaRPr>
          </a:p>
        </p:txBody>
      </p:sp>
      <p:sp>
        <p:nvSpPr>
          <p:cNvPr id="10" name="TextBox 9"/>
          <p:cNvSpPr txBox="1"/>
          <p:nvPr/>
        </p:nvSpPr>
        <p:spPr bwMode="auto">
          <a:xfrm>
            <a:off x="6215934" y="1470141"/>
            <a:ext cx="1728192" cy="738664"/>
          </a:xfrm>
          <a:prstGeom prst="rect">
            <a:avLst/>
          </a:prstGeom>
          <a:noFill/>
          <a:ln w="9525">
            <a:noFill/>
            <a:miter lim="800000"/>
            <a:headEnd/>
            <a:tailEnd/>
          </a:ln>
          <a:effectLst/>
        </p:spPr>
        <p:txBody>
          <a:bodyPr wrap="square" rtlCol="0" anchor="ctr">
            <a:spAutoFit/>
          </a:bodyPr>
          <a:lstStyle/>
          <a:p>
            <a:pPr eaLnBrk="1" hangingPunct="1"/>
            <a:r>
              <a:rPr lang="it-IT" sz="1400" b="1" i="0" noProof="0">
                <a:solidFill>
                  <a:srgbClr val="B11B86"/>
                </a:solidFill>
                <a:cs typeface="Arial" charset="0"/>
              </a:rPr>
              <a:t>Baseline: 50% of the </a:t>
            </a:r>
            <a:r>
              <a:rPr lang="it-IT" sz="1400" b="1" i="0" noProof="0" err="1">
                <a:solidFill>
                  <a:srgbClr val="B11B86"/>
                </a:solidFill>
                <a:cs typeface="Arial" charset="0"/>
              </a:rPr>
              <a:t>members</a:t>
            </a:r>
            <a:r>
              <a:rPr lang="it-IT" sz="1400" b="1" i="0" noProof="0">
                <a:solidFill>
                  <a:srgbClr val="B11B86"/>
                </a:solidFill>
                <a:cs typeface="Arial" charset="0"/>
              </a:rPr>
              <a:t> </a:t>
            </a:r>
            <a:r>
              <a:rPr lang="it-IT" sz="1400" b="1" i="0" noProof="0" err="1">
                <a:solidFill>
                  <a:srgbClr val="B11B86"/>
                </a:solidFill>
                <a:cs typeface="Arial" charset="0"/>
              </a:rPr>
              <a:t>pay</a:t>
            </a:r>
            <a:r>
              <a:rPr lang="it-IT" sz="1400" b="1" i="0" noProof="0">
                <a:solidFill>
                  <a:srgbClr val="B11B86"/>
                </a:solidFill>
                <a:cs typeface="Arial" charset="0"/>
              </a:rPr>
              <a:t> </a:t>
            </a:r>
            <a:r>
              <a:rPr lang="it-IT" sz="1400" b="1" i="0" noProof="0" err="1">
                <a:solidFill>
                  <a:srgbClr val="B11B86"/>
                </a:solidFill>
                <a:cs typeface="Arial" charset="0"/>
              </a:rPr>
              <a:t>subscription</a:t>
            </a:r>
            <a:r>
              <a:rPr lang="it-IT" sz="1400" b="1" i="0" noProof="0">
                <a:solidFill>
                  <a:srgbClr val="B11B86"/>
                </a:solidFill>
                <a:cs typeface="Arial" charset="0"/>
              </a:rPr>
              <a:t> </a:t>
            </a:r>
            <a:r>
              <a:rPr lang="it-IT" sz="1400" b="1" i="0" noProof="0" err="1">
                <a:solidFill>
                  <a:srgbClr val="B11B86"/>
                </a:solidFill>
                <a:cs typeface="Arial" charset="0"/>
              </a:rPr>
              <a:t>fees</a:t>
            </a:r>
            <a:endParaRPr lang="en-GB" sz="1400" b="1" i="0" noProof="0">
              <a:solidFill>
                <a:srgbClr val="B11B86"/>
              </a:solidFill>
              <a:cs typeface="Arial" charset="0"/>
            </a:endParaRPr>
          </a:p>
        </p:txBody>
      </p:sp>
      <p:sp>
        <p:nvSpPr>
          <p:cNvPr id="11" name="Content Placeholder 10"/>
          <p:cNvSpPr txBox="1">
            <a:spLocks noGrp="1"/>
          </p:cNvSpPr>
          <p:nvPr>
            <p:ph sz="quarter" idx="13"/>
          </p:nvPr>
        </p:nvSpPr>
        <p:spPr bwMode="auto">
          <a:xfrm>
            <a:off x="3102231" y="3546933"/>
            <a:ext cx="2486318" cy="954107"/>
          </a:xfrm>
          <a:prstGeom prst="rect">
            <a:avLst/>
          </a:prstGeom>
          <a:noFill/>
          <a:ln w="9525">
            <a:noFill/>
            <a:miter lim="800000"/>
            <a:headEnd/>
            <a:tailEnd/>
          </a:ln>
          <a:effectLst/>
        </p:spPr>
        <p:txBody>
          <a:bodyPr wrap="square" rtlCol="0" anchor="ctr">
            <a:spAutoFit/>
          </a:bodyPr>
          <a:lstStyle/>
          <a:p>
            <a:pPr marL="0" indent="0" algn="ctr">
              <a:buNone/>
            </a:pPr>
            <a:r>
              <a:rPr lang="it-IT" sz="1400" b="1" i="0" noProof="0">
                <a:solidFill>
                  <a:srgbClr val="B11B86"/>
                </a:solidFill>
                <a:cs typeface="Arial" charset="0"/>
              </a:rPr>
              <a:t>3 </a:t>
            </a:r>
            <a:r>
              <a:rPr lang="it-IT" sz="1400" b="1" i="0" noProof="0" err="1">
                <a:solidFill>
                  <a:srgbClr val="B11B86"/>
                </a:solidFill>
                <a:cs typeface="Arial" charset="0"/>
              </a:rPr>
              <a:t>year</a:t>
            </a:r>
            <a:r>
              <a:rPr lang="it-IT" sz="1400" b="1" i="0" noProof="0">
                <a:solidFill>
                  <a:srgbClr val="B11B86"/>
                </a:solidFill>
                <a:cs typeface="Arial" charset="0"/>
              </a:rPr>
              <a:t> target</a:t>
            </a:r>
            <a:r>
              <a:rPr lang="it-IT" sz="1400" b="1">
                <a:solidFill>
                  <a:srgbClr val="B11B86"/>
                </a:solidFill>
                <a:cs typeface="Arial" charset="0"/>
              </a:rPr>
              <a:t>: 60% of the </a:t>
            </a:r>
            <a:r>
              <a:rPr lang="it-IT" sz="1400" b="1" err="1">
                <a:solidFill>
                  <a:srgbClr val="B11B86"/>
                </a:solidFill>
                <a:cs typeface="Arial" charset="0"/>
              </a:rPr>
              <a:t>members</a:t>
            </a:r>
            <a:r>
              <a:rPr lang="it-IT" sz="1400" b="1">
                <a:solidFill>
                  <a:srgbClr val="B11B86"/>
                </a:solidFill>
                <a:cs typeface="Arial" charset="0"/>
              </a:rPr>
              <a:t> use </a:t>
            </a:r>
            <a:r>
              <a:rPr lang="it-IT" sz="1400" b="1" err="1">
                <a:solidFill>
                  <a:srgbClr val="B11B86"/>
                </a:solidFill>
                <a:cs typeface="Arial" charset="0"/>
              </a:rPr>
              <a:t>at</a:t>
            </a:r>
            <a:r>
              <a:rPr lang="it-IT" sz="1400" b="1">
                <a:solidFill>
                  <a:srgbClr val="B11B86"/>
                </a:solidFill>
                <a:cs typeface="Arial" charset="0"/>
              </a:rPr>
              <a:t> </a:t>
            </a:r>
            <a:r>
              <a:rPr lang="it-IT" sz="1400" b="1" err="1">
                <a:solidFill>
                  <a:srgbClr val="B11B86"/>
                </a:solidFill>
                <a:cs typeface="Arial" charset="0"/>
              </a:rPr>
              <a:t>least</a:t>
            </a:r>
            <a:r>
              <a:rPr lang="it-IT" sz="1400" b="1">
                <a:solidFill>
                  <a:srgbClr val="B11B86"/>
                </a:solidFill>
                <a:cs typeface="Arial" charset="0"/>
              </a:rPr>
              <a:t> 2 </a:t>
            </a:r>
            <a:r>
              <a:rPr lang="it-IT" sz="1400" b="1" err="1">
                <a:solidFill>
                  <a:srgbClr val="B11B86"/>
                </a:solidFill>
                <a:cs typeface="Arial" charset="0"/>
              </a:rPr>
              <a:t>services</a:t>
            </a:r>
            <a:r>
              <a:rPr lang="it-IT" sz="1400" b="1">
                <a:solidFill>
                  <a:srgbClr val="B11B86"/>
                </a:solidFill>
              </a:rPr>
              <a:t>. 70% </a:t>
            </a:r>
            <a:r>
              <a:rPr lang="it-IT" sz="1400" b="1" err="1">
                <a:solidFill>
                  <a:srgbClr val="B11B86"/>
                </a:solidFill>
              </a:rPr>
              <a:t>participate</a:t>
            </a:r>
            <a:r>
              <a:rPr lang="it-IT" sz="1400" b="1">
                <a:solidFill>
                  <a:srgbClr val="B11B86"/>
                </a:solidFill>
              </a:rPr>
              <a:t> in the AGM</a:t>
            </a:r>
            <a:endParaRPr lang="en-GB" sz="1400" b="1">
              <a:solidFill>
                <a:srgbClr val="B11B86"/>
              </a:solidFill>
              <a:cs typeface="Arial" charset="0"/>
            </a:endParaRPr>
          </a:p>
        </p:txBody>
      </p:sp>
      <p:sp>
        <p:nvSpPr>
          <p:cNvPr id="12" name="Content Placeholder 10"/>
          <p:cNvSpPr txBox="1">
            <a:spLocks/>
          </p:cNvSpPr>
          <p:nvPr/>
        </p:nvSpPr>
        <p:spPr bwMode="auto">
          <a:xfrm>
            <a:off x="6202778" y="4079882"/>
            <a:ext cx="1763688" cy="954107"/>
          </a:xfrm>
          <a:prstGeom prst="rect">
            <a:avLst/>
          </a:prstGeom>
          <a:noFill/>
          <a:ln w="9525">
            <a:noFill/>
            <a:miter lim="800000"/>
            <a:headEnd/>
            <a:tailEnd/>
          </a:ln>
          <a:effectLst/>
        </p:spPr>
        <p:txBody>
          <a:bodyPr wrap="square" rtlCol="0" anchor="ctr">
            <a:spAutoFit/>
          </a:bodyPr>
          <a:lstStyle>
            <a:lvl1pPr marL="342900" indent="-342900" algn="l" rtl="0" eaLnBrk="1" fontAlgn="base" hangingPunct="1">
              <a:spcBef>
                <a:spcPct val="20000"/>
              </a:spcBef>
              <a:spcAft>
                <a:spcPct val="0"/>
              </a:spcAft>
              <a:buClr>
                <a:srgbClr val="82A8B6"/>
              </a:buClr>
              <a:buFont typeface="Wingdings" charset="2"/>
              <a:buChar char="§"/>
              <a:defRPr sz="20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lr>
                <a:srgbClr val="82A8B6"/>
              </a:buClr>
              <a:buSzPct val="120000"/>
              <a:buChar char="•"/>
              <a:defRPr sz="18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Clr>
                <a:srgbClr val="82A8B6"/>
              </a:buClr>
              <a:buSzPct val="80000"/>
              <a:buFont typeface="Wingdings" charset="2"/>
              <a:buChar char="Ø"/>
              <a:defRPr sz="16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Arial" charset="0"/>
                <a:ea typeface="+mn-ea"/>
                <a:cs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ea typeface="+mn-ea"/>
                <a:cs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ea typeface="+mn-ea"/>
                <a:cs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ea typeface="+mn-ea"/>
                <a:cs typeface="Arial" charset="0"/>
              </a:defRPr>
            </a:lvl9pPr>
          </a:lstStyle>
          <a:p>
            <a:pPr marL="0" indent="0">
              <a:buNone/>
            </a:pPr>
            <a:r>
              <a:rPr lang="it-IT" sz="1400" kern="0" err="1">
                <a:solidFill>
                  <a:srgbClr val="B11B86"/>
                </a:solidFill>
                <a:cs typeface="Arial" charset="0"/>
              </a:rPr>
              <a:t>Milestone</a:t>
            </a:r>
            <a:r>
              <a:rPr lang="it-IT" sz="1400" kern="0">
                <a:solidFill>
                  <a:srgbClr val="B11B86"/>
                </a:solidFill>
                <a:cs typeface="Arial" charset="0"/>
              </a:rPr>
              <a:t> end </a:t>
            </a:r>
            <a:r>
              <a:rPr lang="it-IT" sz="1400" kern="0" err="1">
                <a:solidFill>
                  <a:srgbClr val="B11B86"/>
                </a:solidFill>
                <a:cs typeface="Arial" charset="0"/>
              </a:rPr>
              <a:t>year</a:t>
            </a:r>
            <a:r>
              <a:rPr lang="it-IT" sz="1400" kern="0">
                <a:solidFill>
                  <a:srgbClr val="B11B86"/>
                </a:solidFill>
                <a:cs typeface="Arial" charset="0"/>
              </a:rPr>
              <a:t> 1: 60% of the </a:t>
            </a:r>
            <a:r>
              <a:rPr lang="it-IT" sz="1400" kern="0" err="1">
                <a:solidFill>
                  <a:srgbClr val="B11B86"/>
                </a:solidFill>
                <a:cs typeface="Arial" charset="0"/>
              </a:rPr>
              <a:t>members</a:t>
            </a:r>
            <a:r>
              <a:rPr lang="it-IT" sz="1400" kern="0">
                <a:solidFill>
                  <a:srgbClr val="B11B86"/>
                </a:solidFill>
                <a:cs typeface="Arial" charset="0"/>
              </a:rPr>
              <a:t> </a:t>
            </a:r>
            <a:r>
              <a:rPr lang="it-IT" sz="1400" kern="0" err="1">
                <a:solidFill>
                  <a:srgbClr val="B11B86"/>
                </a:solidFill>
                <a:cs typeface="Arial" charset="0"/>
              </a:rPr>
              <a:t>pay</a:t>
            </a:r>
            <a:r>
              <a:rPr lang="it-IT" sz="1400" kern="0">
                <a:solidFill>
                  <a:srgbClr val="B11B86"/>
                </a:solidFill>
                <a:cs typeface="Arial" charset="0"/>
              </a:rPr>
              <a:t> </a:t>
            </a:r>
            <a:r>
              <a:rPr lang="it-IT" sz="1400" kern="0" err="1">
                <a:solidFill>
                  <a:srgbClr val="B11B86"/>
                </a:solidFill>
                <a:cs typeface="Arial" charset="0"/>
              </a:rPr>
              <a:t>subscription</a:t>
            </a:r>
            <a:r>
              <a:rPr lang="it-IT" sz="1400" kern="0">
                <a:solidFill>
                  <a:srgbClr val="B11B86"/>
                </a:solidFill>
                <a:cs typeface="Arial" charset="0"/>
              </a:rPr>
              <a:t> </a:t>
            </a:r>
            <a:r>
              <a:rPr lang="it-IT" sz="1400" kern="0" err="1">
                <a:solidFill>
                  <a:srgbClr val="B11B86"/>
                </a:solidFill>
                <a:cs typeface="Arial" charset="0"/>
              </a:rPr>
              <a:t>fees</a:t>
            </a:r>
            <a:endParaRPr lang="it-IT" sz="1400" kern="0">
              <a:solidFill>
                <a:srgbClr val="B11B86"/>
              </a:solidFill>
              <a:cs typeface="Arial" charset="0"/>
            </a:endParaRPr>
          </a:p>
        </p:txBody>
      </p:sp>
      <p:sp>
        <p:nvSpPr>
          <p:cNvPr id="13" name="Content Placeholder 10"/>
          <p:cNvSpPr txBox="1">
            <a:spLocks/>
          </p:cNvSpPr>
          <p:nvPr/>
        </p:nvSpPr>
        <p:spPr bwMode="auto">
          <a:xfrm>
            <a:off x="6206693" y="5106406"/>
            <a:ext cx="1763688" cy="954107"/>
          </a:xfrm>
          <a:prstGeom prst="rect">
            <a:avLst/>
          </a:prstGeom>
          <a:noFill/>
          <a:ln w="9525">
            <a:noFill/>
            <a:miter lim="800000"/>
            <a:headEnd/>
            <a:tailEnd/>
          </a:ln>
          <a:effectLst/>
        </p:spPr>
        <p:txBody>
          <a:bodyPr wrap="square" rtlCol="0" anchor="ctr">
            <a:spAutoFit/>
          </a:bodyPr>
          <a:lstStyle>
            <a:lvl1pPr marL="342900" indent="-342900" algn="l" rtl="0" eaLnBrk="1" fontAlgn="base" hangingPunct="1">
              <a:spcBef>
                <a:spcPct val="20000"/>
              </a:spcBef>
              <a:spcAft>
                <a:spcPct val="0"/>
              </a:spcAft>
              <a:buClr>
                <a:srgbClr val="82A8B6"/>
              </a:buClr>
              <a:buFont typeface="Wingdings" charset="2"/>
              <a:buChar char="§"/>
              <a:defRPr sz="20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lr>
                <a:srgbClr val="82A8B6"/>
              </a:buClr>
              <a:buSzPct val="120000"/>
              <a:buChar char="•"/>
              <a:defRPr sz="18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Clr>
                <a:srgbClr val="82A8B6"/>
              </a:buClr>
              <a:buSzPct val="80000"/>
              <a:buFont typeface="Wingdings" charset="2"/>
              <a:buChar char="Ø"/>
              <a:defRPr sz="16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Arial" charset="0"/>
                <a:ea typeface="+mn-ea"/>
                <a:cs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ea typeface="+mn-ea"/>
                <a:cs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ea typeface="+mn-ea"/>
                <a:cs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ea typeface="+mn-ea"/>
                <a:cs typeface="Arial" charset="0"/>
              </a:defRPr>
            </a:lvl9pPr>
          </a:lstStyle>
          <a:p>
            <a:pPr marL="0" indent="0">
              <a:buNone/>
            </a:pPr>
            <a:r>
              <a:rPr lang="it-IT" sz="1400" kern="0" err="1">
                <a:solidFill>
                  <a:srgbClr val="B11B86"/>
                </a:solidFill>
                <a:cs typeface="Arial" charset="0"/>
              </a:rPr>
              <a:t>Milestone</a:t>
            </a:r>
            <a:r>
              <a:rPr lang="it-IT" sz="1400" kern="0">
                <a:solidFill>
                  <a:srgbClr val="B11B86"/>
                </a:solidFill>
                <a:cs typeface="Arial" charset="0"/>
              </a:rPr>
              <a:t> end </a:t>
            </a:r>
            <a:r>
              <a:rPr lang="it-IT" sz="1400" kern="0" err="1">
                <a:solidFill>
                  <a:srgbClr val="B11B86"/>
                </a:solidFill>
                <a:cs typeface="Arial" charset="0"/>
              </a:rPr>
              <a:t>year</a:t>
            </a:r>
            <a:r>
              <a:rPr lang="it-IT" sz="1400" kern="0">
                <a:solidFill>
                  <a:srgbClr val="B11B86"/>
                </a:solidFill>
                <a:cs typeface="Arial" charset="0"/>
              </a:rPr>
              <a:t> 2: 70% of the </a:t>
            </a:r>
            <a:r>
              <a:rPr lang="it-IT" sz="1400" kern="0" err="1">
                <a:solidFill>
                  <a:srgbClr val="B11B86"/>
                </a:solidFill>
                <a:cs typeface="Arial" charset="0"/>
              </a:rPr>
              <a:t>members</a:t>
            </a:r>
            <a:r>
              <a:rPr lang="it-IT" sz="1400" kern="0">
                <a:solidFill>
                  <a:srgbClr val="B11B86"/>
                </a:solidFill>
                <a:cs typeface="Arial" charset="0"/>
              </a:rPr>
              <a:t> </a:t>
            </a:r>
            <a:r>
              <a:rPr lang="it-IT" sz="1400" kern="0" err="1">
                <a:solidFill>
                  <a:srgbClr val="B11B86"/>
                </a:solidFill>
                <a:cs typeface="Arial" charset="0"/>
              </a:rPr>
              <a:t>pay</a:t>
            </a:r>
            <a:r>
              <a:rPr lang="it-IT" sz="1400" kern="0">
                <a:solidFill>
                  <a:srgbClr val="B11B86"/>
                </a:solidFill>
                <a:cs typeface="Arial" charset="0"/>
              </a:rPr>
              <a:t> </a:t>
            </a:r>
            <a:r>
              <a:rPr lang="it-IT" sz="1400" kern="0" err="1">
                <a:solidFill>
                  <a:srgbClr val="B11B86"/>
                </a:solidFill>
                <a:cs typeface="Arial" charset="0"/>
              </a:rPr>
              <a:t>subscription</a:t>
            </a:r>
            <a:r>
              <a:rPr lang="it-IT" sz="1400" kern="0">
                <a:solidFill>
                  <a:srgbClr val="B11B86"/>
                </a:solidFill>
                <a:cs typeface="Arial" charset="0"/>
              </a:rPr>
              <a:t> </a:t>
            </a:r>
            <a:r>
              <a:rPr lang="it-IT" sz="1400" kern="0" err="1">
                <a:solidFill>
                  <a:srgbClr val="B11B86"/>
                </a:solidFill>
                <a:cs typeface="Arial" charset="0"/>
              </a:rPr>
              <a:t>fees</a:t>
            </a:r>
            <a:endParaRPr lang="it-IT" sz="1400" kern="0">
              <a:solidFill>
                <a:srgbClr val="B11B86"/>
              </a:solidFill>
              <a:cs typeface="Arial" charset="0"/>
            </a:endParaRPr>
          </a:p>
        </p:txBody>
      </p:sp>
      <p:sp>
        <p:nvSpPr>
          <p:cNvPr id="14" name="TextBox 13"/>
          <p:cNvSpPr txBox="1"/>
          <p:nvPr/>
        </p:nvSpPr>
        <p:spPr bwMode="auto">
          <a:xfrm>
            <a:off x="3481294" y="1470141"/>
            <a:ext cx="1728192" cy="1384995"/>
          </a:xfrm>
          <a:prstGeom prst="rect">
            <a:avLst/>
          </a:prstGeom>
          <a:noFill/>
          <a:ln w="9525">
            <a:noFill/>
            <a:miter lim="800000"/>
            <a:headEnd/>
            <a:tailEnd/>
          </a:ln>
          <a:effectLst/>
        </p:spPr>
        <p:txBody>
          <a:bodyPr wrap="square" rtlCol="0" anchor="ctr">
            <a:spAutoFit/>
          </a:bodyPr>
          <a:lstStyle/>
          <a:p>
            <a:pPr algn="ctr" eaLnBrk="1" hangingPunct="1"/>
            <a:r>
              <a:rPr lang="it-IT" sz="1400" b="1" noProof="0">
                <a:solidFill>
                  <a:srgbClr val="B11B86"/>
                </a:solidFill>
              </a:rPr>
              <a:t>Baseline: 30% of the </a:t>
            </a:r>
            <a:r>
              <a:rPr lang="it-IT" sz="1400" b="1" noProof="0" err="1">
                <a:solidFill>
                  <a:srgbClr val="B11B86"/>
                </a:solidFill>
              </a:rPr>
              <a:t>members</a:t>
            </a:r>
            <a:r>
              <a:rPr lang="it-IT" sz="1400" b="1" noProof="0">
                <a:solidFill>
                  <a:srgbClr val="B11B86"/>
                </a:solidFill>
              </a:rPr>
              <a:t> use </a:t>
            </a:r>
            <a:r>
              <a:rPr lang="it-IT" sz="1400" b="1" noProof="0" err="1">
                <a:solidFill>
                  <a:srgbClr val="B11B86"/>
                </a:solidFill>
              </a:rPr>
              <a:t>at</a:t>
            </a:r>
            <a:r>
              <a:rPr lang="it-IT" sz="1400" b="1" noProof="0">
                <a:solidFill>
                  <a:srgbClr val="B11B86"/>
                </a:solidFill>
              </a:rPr>
              <a:t> </a:t>
            </a:r>
            <a:r>
              <a:rPr lang="it-IT" sz="1400" b="1" noProof="0" err="1">
                <a:solidFill>
                  <a:srgbClr val="B11B86"/>
                </a:solidFill>
              </a:rPr>
              <a:t>least</a:t>
            </a:r>
            <a:r>
              <a:rPr lang="it-IT" sz="1400" b="1" noProof="0">
                <a:solidFill>
                  <a:srgbClr val="B11B86"/>
                </a:solidFill>
              </a:rPr>
              <a:t> 2 </a:t>
            </a:r>
            <a:r>
              <a:rPr lang="it-IT" sz="1400" b="1" noProof="0" err="1">
                <a:solidFill>
                  <a:srgbClr val="B11B86"/>
                </a:solidFill>
              </a:rPr>
              <a:t>services</a:t>
            </a:r>
            <a:r>
              <a:rPr lang="it-IT" sz="1400" b="1" noProof="0">
                <a:solidFill>
                  <a:srgbClr val="B11B86"/>
                </a:solidFill>
              </a:rPr>
              <a:t>. 40% </a:t>
            </a:r>
            <a:r>
              <a:rPr lang="it-IT" sz="1400" b="1" noProof="0" err="1">
                <a:solidFill>
                  <a:srgbClr val="B11B86"/>
                </a:solidFill>
              </a:rPr>
              <a:t>participate</a:t>
            </a:r>
            <a:r>
              <a:rPr lang="it-IT" sz="1400" b="1" noProof="0">
                <a:solidFill>
                  <a:srgbClr val="B11B86"/>
                </a:solidFill>
              </a:rPr>
              <a:t> in </a:t>
            </a:r>
            <a:r>
              <a:rPr lang="it-IT" sz="1400" b="1">
                <a:solidFill>
                  <a:srgbClr val="B11B86"/>
                </a:solidFill>
              </a:rPr>
              <a:t>t</a:t>
            </a:r>
            <a:r>
              <a:rPr lang="it-IT" sz="1400" b="1" noProof="0">
                <a:solidFill>
                  <a:srgbClr val="B11B86"/>
                </a:solidFill>
              </a:rPr>
              <a:t>he AGM</a:t>
            </a:r>
            <a:endParaRPr lang="en-GB" sz="1400" b="1" noProof="0">
              <a:solidFill>
                <a:srgbClr val="B11B86"/>
              </a:solidFill>
            </a:endParaRPr>
          </a:p>
        </p:txBody>
      </p:sp>
      <p:sp>
        <p:nvSpPr>
          <p:cNvPr id="15" name="Content Placeholder 10"/>
          <p:cNvSpPr txBox="1">
            <a:spLocks/>
          </p:cNvSpPr>
          <p:nvPr/>
        </p:nvSpPr>
        <p:spPr bwMode="auto">
          <a:xfrm>
            <a:off x="6202778" y="3171617"/>
            <a:ext cx="1876736" cy="738664"/>
          </a:xfrm>
          <a:prstGeom prst="rect">
            <a:avLst/>
          </a:prstGeom>
          <a:noFill/>
          <a:ln w="9525">
            <a:noFill/>
            <a:miter lim="800000"/>
            <a:headEnd/>
            <a:tailEnd/>
          </a:ln>
          <a:effectLst/>
        </p:spPr>
        <p:txBody>
          <a:bodyPr wrap="square" rtlCol="0" anchor="ctr">
            <a:spAutoFit/>
          </a:bodyPr>
          <a:lstStyle>
            <a:lvl1pPr marL="342900" indent="-342900" algn="l" rtl="0" eaLnBrk="1" fontAlgn="base" hangingPunct="1">
              <a:spcBef>
                <a:spcPct val="20000"/>
              </a:spcBef>
              <a:spcAft>
                <a:spcPct val="0"/>
              </a:spcAft>
              <a:buClr>
                <a:srgbClr val="82A8B6"/>
              </a:buClr>
              <a:buFont typeface="Wingdings" charset="2"/>
              <a:buChar char="§"/>
              <a:defRPr sz="20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lr>
                <a:srgbClr val="82A8B6"/>
              </a:buClr>
              <a:buSzPct val="120000"/>
              <a:buChar char="•"/>
              <a:defRPr sz="18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Clr>
                <a:srgbClr val="82A8B6"/>
              </a:buClr>
              <a:buSzPct val="80000"/>
              <a:buFont typeface="Wingdings" charset="2"/>
              <a:buChar char="Ø"/>
              <a:defRPr sz="16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Arial" charset="0"/>
                <a:ea typeface="+mn-ea"/>
                <a:cs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ea typeface="+mn-ea"/>
                <a:cs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ea typeface="+mn-ea"/>
                <a:cs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ea typeface="+mn-ea"/>
                <a:cs typeface="Arial" charset="0"/>
              </a:defRPr>
            </a:lvl9pPr>
          </a:lstStyle>
          <a:p>
            <a:pPr marL="0" indent="0">
              <a:buFont typeface="Wingdings" charset="2"/>
              <a:buNone/>
            </a:pPr>
            <a:r>
              <a:rPr lang="it-IT" sz="1400" b="1" kern="0">
                <a:solidFill>
                  <a:srgbClr val="B11B86"/>
                </a:solidFill>
                <a:cs typeface="Arial" charset="0"/>
              </a:rPr>
              <a:t>3-year target: 85% of the </a:t>
            </a:r>
            <a:r>
              <a:rPr lang="it-IT" sz="1400" b="1" kern="0" err="1">
                <a:solidFill>
                  <a:srgbClr val="B11B86"/>
                </a:solidFill>
                <a:cs typeface="Arial" charset="0"/>
              </a:rPr>
              <a:t>members</a:t>
            </a:r>
            <a:r>
              <a:rPr lang="it-IT" sz="1400" b="1" kern="0">
                <a:solidFill>
                  <a:srgbClr val="B11B86"/>
                </a:solidFill>
                <a:cs typeface="Arial" charset="0"/>
              </a:rPr>
              <a:t> </a:t>
            </a:r>
            <a:r>
              <a:rPr lang="it-IT" sz="1400" b="1" kern="0" err="1">
                <a:solidFill>
                  <a:srgbClr val="B11B86"/>
                </a:solidFill>
                <a:cs typeface="Arial" charset="0"/>
              </a:rPr>
              <a:t>pay</a:t>
            </a:r>
            <a:r>
              <a:rPr lang="it-IT" sz="1400" b="1" kern="0">
                <a:solidFill>
                  <a:srgbClr val="B11B86"/>
                </a:solidFill>
                <a:cs typeface="Arial" charset="0"/>
              </a:rPr>
              <a:t> </a:t>
            </a:r>
            <a:r>
              <a:rPr lang="it-IT" sz="1400" b="1" kern="0" err="1">
                <a:solidFill>
                  <a:srgbClr val="B11B86"/>
                </a:solidFill>
                <a:cs typeface="Arial" charset="0"/>
              </a:rPr>
              <a:t>subscription</a:t>
            </a:r>
            <a:r>
              <a:rPr lang="it-IT" sz="1400" b="1" kern="0">
                <a:solidFill>
                  <a:srgbClr val="B11B86"/>
                </a:solidFill>
                <a:cs typeface="Arial" charset="0"/>
              </a:rPr>
              <a:t> </a:t>
            </a:r>
            <a:r>
              <a:rPr lang="it-IT" sz="1400" b="1" kern="0" err="1">
                <a:solidFill>
                  <a:srgbClr val="B11B86"/>
                </a:solidFill>
                <a:cs typeface="Arial" charset="0"/>
              </a:rPr>
              <a:t>fees</a:t>
            </a:r>
            <a:endParaRPr lang="it-IT" sz="1400" b="1" kern="0">
              <a:solidFill>
                <a:srgbClr val="B11B86"/>
              </a:solidFill>
              <a:cs typeface="Arial" charset="0"/>
            </a:endParaRPr>
          </a:p>
        </p:txBody>
      </p:sp>
      <p:sp>
        <p:nvSpPr>
          <p:cNvPr id="16" name="Content Placeholder 10"/>
          <p:cNvSpPr txBox="1">
            <a:spLocks/>
          </p:cNvSpPr>
          <p:nvPr/>
        </p:nvSpPr>
        <p:spPr bwMode="auto">
          <a:xfrm>
            <a:off x="3356301" y="4445535"/>
            <a:ext cx="2232248" cy="954107"/>
          </a:xfrm>
          <a:prstGeom prst="rect">
            <a:avLst/>
          </a:prstGeom>
          <a:noFill/>
          <a:ln w="9525">
            <a:noFill/>
            <a:miter lim="800000"/>
            <a:headEnd/>
            <a:tailEnd/>
          </a:ln>
          <a:effectLst/>
        </p:spPr>
        <p:txBody>
          <a:bodyPr wrap="square" rtlCol="0" anchor="ctr">
            <a:spAutoFit/>
          </a:bodyPr>
          <a:lstStyle>
            <a:lvl1pPr marL="342900" indent="-342900" algn="l" rtl="0" eaLnBrk="1" fontAlgn="base" hangingPunct="1">
              <a:spcBef>
                <a:spcPct val="20000"/>
              </a:spcBef>
              <a:spcAft>
                <a:spcPct val="0"/>
              </a:spcAft>
              <a:buClr>
                <a:srgbClr val="82A8B6"/>
              </a:buClr>
              <a:buFont typeface="Wingdings" charset="2"/>
              <a:buChar char="§"/>
              <a:defRPr sz="20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lr>
                <a:srgbClr val="82A8B6"/>
              </a:buClr>
              <a:buSzPct val="120000"/>
              <a:buChar char="•"/>
              <a:defRPr sz="18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Clr>
                <a:srgbClr val="82A8B6"/>
              </a:buClr>
              <a:buSzPct val="80000"/>
              <a:buFont typeface="Wingdings" charset="2"/>
              <a:buChar char="Ø"/>
              <a:defRPr sz="16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Arial" charset="0"/>
                <a:ea typeface="+mn-ea"/>
                <a:cs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ea typeface="+mn-ea"/>
                <a:cs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ea typeface="+mn-ea"/>
                <a:cs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ea typeface="+mn-ea"/>
                <a:cs typeface="Arial" charset="0"/>
              </a:defRPr>
            </a:lvl9pPr>
          </a:lstStyle>
          <a:p>
            <a:pPr marL="0" indent="0">
              <a:buNone/>
            </a:pPr>
            <a:r>
              <a:rPr lang="it-IT" sz="1400" kern="0" err="1">
                <a:solidFill>
                  <a:srgbClr val="B11B86"/>
                </a:solidFill>
                <a:cs typeface="Arial" charset="0"/>
              </a:rPr>
              <a:t>Milestone</a:t>
            </a:r>
            <a:r>
              <a:rPr lang="it-IT" sz="1400" kern="0">
                <a:solidFill>
                  <a:srgbClr val="B11B86"/>
                </a:solidFill>
                <a:cs typeface="Arial" charset="0"/>
              </a:rPr>
              <a:t> end </a:t>
            </a:r>
            <a:r>
              <a:rPr lang="it-IT" sz="1400" kern="0" err="1">
                <a:solidFill>
                  <a:srgbClr val="B11B86"/>
                </a:solidFill>
                <a:cs typeface="Arial" charset="0"/>
              </a:rPr>
              <a:t>year</a:t>
            </a:r>
            <a:r>
              <a:rPr lang="it-IT" sz="1400" kern="0">
                <a:solidFill>
                  <a:srgbClr val="B11B86"/>
                </a:solidFill>
                <a:cs typeface="Arial" charset="0"/>
              </a:rPr>
              <a:t> 1: </a:t>
            </a:r>
            <a:r>
              <a:rPr lang="it-IT" sz="1400">
                <a:solidFill>
                  <a:srgbClr val="B11B86"/>
                </a:solidFill>
                <a:cs typeface="Arial" charset="0"/>
              </a:rPr>
              <a:t>40% of the </a:t>
            </a:r>
            <a:r>
              <a:rPr lang="it-IT" sz="1400" err="1">
                <a:solidFill>
                  <a:srgbClr val="B11B86"/>
                </a:solidFill>
                <a:cs typeface="Arial" charset="0"/>
              </a:rPr>
              <a:t>members</a:t>
            </a:r>
            <a:r>
              <a:rPr lang="it-IT" sz="1400">
                <a:solidFill>
                  <a:srgbClr val="B11B86"/>
                </a:solidFill>
                <a:cs typeface="Arial" charset="0"/>
              </a:rPr>
              <a:t> use </a:t>
            </a:r>
            <a:r>
              <a:rPr lang="it-IT" sz="1400" err="1">
                <a:solidFill>
                  <a:srgbClr val="B11B86"/>
                </a:solidFill>
                <a:cs typeface="Arial" charset="0"/>
              </a:rPr>
              <a:t>at</a:t>
            </a:r>
            <a:r>
              <a:rPr lang="it-IT" sz="1400">
                <a:solidFill>
                  <a:srgbClr val="B11B86"/>
                </a:solidFill>
                <a:cs typeface="Arial" charset="0"/>
              </a:rPr>
              <a:t> </a:t>
            </a:r>
            <a:r>
              <a:rPr lang="it-IT" sz="1400" err="1">
                <a:solidFill>
                  <a:srgbClr val="B11B86"/>
                </a:solidFill>
                <a:cs typeface="Arial" charset="0"/>
              </a:rPr>
              <a:t>least</a:t>
            </a:r>
            <a:r>
              <a:rPr lang="it-IT" sz="1400">
                <a:solidFill>
                  <a:srgbClr val="B11B86"/>
                </a:solidFill>
                <a:cs typeface="Arial" charset="0"/>
              </a:rPr>
              <a:t> 2 </a:t>
            </a:r>
            <a:r>
              <a:rPr lang="it-IT" sz="1400" err="1">
                <a:solidFill>
                  <a:srgbClr val="B11B86"/>
                </a:solidFill>
                <a:cs typeface="Arial" charset="0"/>
              </a:rPr>
              <a:t>services</a:t>
            </a:r>
            <a:r>
              <a:rPr lang="it-IT" sz="1400">
                <a:solidFill>
                  <a:srgbClr val="B11B86"/>
                </a:solidFill>
              </a:rPr>
              <a:t>. 50% </a:t>
            </a:r>
            <a:r>
              <a:rPr lang="it-IT" sz="1400" err="1">
                <a:solidFill>
                  <a:srgbClr val="B11B86"/>
                </a:solidFill>
              </a:rPr>
              <a:t>participate</a:t>
            </a:r>
            <a:r>
              <a:rPr lang="it-IT" sz="1400">
                <a:solidFill>
                  <a:srgbClr val="B11B86"/>
                </a:solidFill>
              </a:rPr>
              <a:t> in the AGM</a:t>
            </a:r>
            <a:endParaRPr lang="it-IT" sz="1400" kern="0">
              <a:solidFill>
                <a:srgbClr val="B11B86"/>
              </a:solidFill>
              <a:cs typeface="Arial" charset="0"/>
            </a:endParaRPr>
          </a:p>
        </p:txBody>
      </p:sp>
      <p:sp>
        <p:nvSpPr>
          <p:cNvPr id="17" name="Content Placeholder 10"/>
          <p:cNvSpPr txBox="1">
            <a:spLocks/>
          </p:cNvSpPr>
          <p:nvPr/>
        </p:nvSpPr>
        <p:spPr bwMode="auto">
          <a:xfrm>
            <a:off x="3230273" y="5589240"/>
            <a:ext cx="2399175" cy="954107"/>
          </a:xfrm>
          <a:prstGeom prst="rect">
            <a:avLst/>
          </a:prstGeom>
          <a:noFill/>
          <a:ln w="9525">
            <a:noFill/>
            <a:miter lim="800000"/>
            <a:headEnd/>
            <a:tailEnd/>
          </a:ln>
          <a:effectLst/>
        </p:spPr>
        <p:txBody>
          <a:bodyPr wrap="square" rtlCol="0" anchor="ctr">
            <a:spAutoFit/>
          </a:bodyPr>
          <a:lstStyle>
            <a:lvl1pPr marL="342900" indent="-342900" algn="l" rtl="0" eaLnBrk="1" fontAlgn="base" hangingPunct="1">
              <a:spcBef>
                <a:spcPct val="20000"/>
              </a:spcBef>
              <a:spcAft>
                <a:spcPct val="0"/>
              </a:spcAft>
              <a:buClr>
                <a:srgbClr val="82A8B6"/>
              </a:buClr>
              <a:buFont typeface="Wingdings" charset="2"/>
              <a:buChar char="§"/>
              <a:defRPr sz="20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lr>
                <a:srgbClr val="82A8B6"/>
              </a:buClr>
              <a:buSzPct val="120000"/>
              <a:buChar char="•"/>
              <a:defRPr sz="18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Clr>
                <a:srgbClr val="82A8B6"/>
              </a:buClr>
              <a:buSzPct val="80000"/>
              <a:buFont typeface="Wingdings" charset="2"/>
              <a:buChar char="Ø"/>
              <a:defRPr sz="16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Arial" charset="0"/>
                <a:ea typeface="+mn-ea"/>
                <a:cs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ea typeface="+mn-ea"/>
                <a:cs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ea typeface="+mn-ea"/>
                <a:cs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ea typeface="+mn-ea"/>
                <a:cs typeface="Arial" charset="0"/>
              </a:defRPr>
            </a:lvl9pPr>
          </a:lstStyle>
          <a:p>
            <a:pPr marL="0" indent="0">
              <a:buNone/>
            </a:pPr>
            <a:r>
              <a:rPr lang="it-IT" sz="1400" kern="0" err="1">
                <a:solidFill>
                  <a:srgbClr val="B11B86"/>
                </a:solidFill>
                <a:cs typeface="Arial" charset="0"/>
              </a:rPr>
              <a:t>Milestone</a:t>
            </a:r>
            <a:r>
              <a:rPr lang="it-IT" sz="1400" kern="0">
                <a:solidFill>
                  <a:srgbClr val="B11B86"/>
                </a:solidFill>
                <a:cs typeface="Arial" charset="0"/>
              </a:rPr>
              <a:t> end </a:t>
            </a:r>
            <a:r>
              <a:rPr lang="it-IT" sz="1400" kern="0" err="1">
                <a:solidFill>
                  <a:srgbClr val="B11B86"/>
                </a:solidFill>
                <a:cs typeface="Arial" charset="0"/>
              </a:rPr>
              <a:t>year</a:t>
            </a:r>
            <a:r>
              <a:rPr lang="it-IT" sz="1400" kern="0">
                <a:solidFill>
                  <a:srgbClr val="B11B86"/>
                </a:solidFill>
                <a:cs typeface="Arial" charset="0"/>
              </a:rPr>
              <a:t> 1: </a:t>
            </a:r>
            <a:r>
              <a:rPr lang="it-IT" sz="1400">
                <a:solidFill>
                  <a:srgbClr val="B11B86"/>
                </a:solidFill>
                <a:cs typeface="Arial" charset="0"/>
              </a:rPr>
              <a:t>50% of the </a:t>
            </a:r>
            <a:r>
              <a:rPr lang="it-IT" sz="1400" err="1">
                <a:solidFill>
                  <a:srgbClr val="B11B86"/>
                </a:solidFill>
                <a:cs typeface="Arial" charset="0"/>
              </a:rPr>
              <a:t>members</a:t>
            </a:r>
            <a:r>
              <a:rPr lang="it-IT" sz="1400">
                <a:solidFill>
                  <a:srgbClr val="B11B86"/>
                </a:solidFill>
                <a:cs typeface="Arial" charset="0"/>
              </a:rPr>
              <a:t> use </a:t>
            </a:r>
            <a:r>
              <a:rPr lang="it-IT" sz="1400" err="1">
                <a:solidFill>
                  <a:srgbClr val="B11B86"/>
                </a:solidFill>
                <a:cs typeface="Arial" charset="0"/>
              </a:rPr>
              <a:t>at</a:t>
            </a:r>
            <a:r>
              <a:rPr lang="it-IT" sz="1400">
                <a:solidFill>
                  <a:srgbClr val="B11B86"/>
                </a:solidFill>
                <a:cs typeface="Arial" charset="0"/>
              </a:rPr>
              <a:t> </a:t>
            </a:r>
            <a:r>
              <a:rPr lang="it-IT" sz="1400" err="1">
                <a:solidFill>
                  <a:srgbClr val="B11B86"/>
                </a:solidFill>
                <a:cs typeface="Arial" charset="0"/>
              </a:rPr>
              <a:t>least</a:t>
            </a:r>
            <a:r>
              <a:rPr lang="it-IT" sz="1400">
                <a:solidFill>
                  <a:srgbClr val="B11B86"/>
                </a:solidFill>
                <a:cs typeface="Arial" charset="0"/>
              </a:rPr>
              <a:t> 2 </a:t>
            </a:r>
            <a:r>
              <a:rPr lang="it-IT" sz="1400" err="1">
                <a:solidFill>
                  <a:srgbClr val="B11B86"/>
                </a:solidFill>
                <a:cs typeface="Arial" charset="0"/>
              </a:rPr>
              <a:t>services</a:t>
            </a:r>
            <a:r>
              <a:rPr lang="it-IT" sz="1400">
                <a:solidFill>
                  <a:srgbClr val="B11B86"/>
                </a:solidFill>
              </a:rPr>
              <a:t>. 60% </a:t>
            </a:r>
            <a:r>
              <a:rPr lang="it-IT" sz="1400" err="1">
                <a:solidFill>
                  <a:srgbClr val="B11B86"/>
                </a:solidFill>
              </a:rPr>
              <a:t>participate</a:t>
            </a:r>
            <a:r>
              <a:rPr lang="it-IT" sz="1400">
                <a:solidFill>
                  <a:srgbClr val="B11B86"/>
                </a:solidFill>
              </a:rPr>
              <a:t> in the AGM</a:t>
            </a:r>
            <a:endParaRPr lang="it-IT" sz="1400" kern="0">
              <a:solidFill>
                <a:srgbClr val="B11B86"/>
              </a:solidFill>
              <a:cs typeface="Arial" charset="0"/>
            </a:endParaRPr>
          </a:p>
        </p:txBody>
      </p:sp>
      <p:sp>
        <p:nvSpPr>
          <p:cNvPr id="18" name="TextBox 17"/>
          <p:cNvSpPr txBox="1"/>
          <p:nvPr/>
        </p:nvSpPr>
        <p:spPr bwMode="auto">
          <a:xfrm>
            <a:off x="486459" y="1498903"/>
            <a:ext cx="1845068" cy="738664"/>
          </a:xfrm>
          <a:prstGeom prst="rect">
            <a:avLst/>
          </a:prstGeom>
          <a:noFill/>
          <a:ln w="9525">
            <a:noFill/>
            <a:miter lim="800000"/>
            <a:headEnd/>
            <a:tailEnd/>
          </a:ln>
          <a:effectLst/>
        </p:spPr>
        <p:txBody>
          <a:bodyPr wrap="square" rtlCol="0" anchor="ctr">
            <a:spAutoFit/>
          </a:bodyPr>
          <a:lstStyle/>
          <a:p>
            <a:pPr algn="ctr" eaLnBrk="1" hangingPunct="1"/>
            <a:r>
              <a:rPr lang="it-IT" sz="1400" b="1" noProof="0">
                <a:solidFill>
                  <a:srgbClr val="B11B86"/>
                </a:solidFill>
              </a:rPr>
              <a:t>Baseline: 20 new </a:t>
            </a:r>
            <a:r>
              <a:rPr lang="it-IT" sz="1400" b="1" noProof="0" err="1">
                <a:solidFill>
                  <a:srgbClr val="B11B86"/>
                </a:solidFill>
              </a:rPr>
              <a:t>members</a:t>
            </a:r>
            <a:r>
              <a:rPr lang="it-IT" sz="1400" b="1" noProof="0">
                <a:solidFill>
                  <a:srgbClr val="B11B86"/>
                </a:solidFill>
              </a:rPr>
              <a:t> </a:t>
            </a:r>
            <a:r>
              <a:rPr lang="it-IT" sz="1400" b="1" noProof="0" err="1">
                <a:solidFill>
                  <a:srgbClr val="B11B86"/>
                </a:solidFill>
              </a:rPr>
              <a:t>recruited</a:t>
            </a:r>
            <a:r>
              <a:rPr lang="it-IT" sz="1400" b="1" noProof="0">
                <a:solidFill>
                  <a:srgbClr val="B11B86"/>
                </a:solidFill>
              </a:rPr>
              <a:t> in </a:t>
            </a:r>
            <a:r>
              <a:rPr lang="it-IT" sz="1400" b="1" noProof="0" err="1">
                <a:solidFill>
                  <a:srgbClr val="B11B86"/>
                </a:solidFill>
              </a:rPr>
              <a:t>year</a:t>
            </a:r>
            <a:r>
              <a:rPr lang="it-IT" sz="1400" b="1" noProof="0">
                <a:solidFill>
                  <a:srgbClr val="B11B86"/>
                </a:solidFill>
              </a:rPr>
              <a:t> t-3</a:t>
            </a:r>
            <a:endParaRPr lang="en-GB" sz="1400" b="1" noProof="0">
              <a:solidFill>
                <a:srgbClr val="B11B86"/>
              </a:solidFill>
            </a:endParaRPr>
          </a:p>
        </p:txBody>
      </p:sp>
      <p:sp>
        <p:nvSpPr>
          <p:cNvPr id="19" name="Rectangle 18"/>
          <p:cNvSpPr/>
          <p:nvPr/>
        </p:nvSpPr>
        <p:spPr>
          <a:xfrm>
            <a:off x="459319" y="3359343"/>
            <a:ext cx="1728192" cy="523220"/>
          </a:xfrm>
          <a:prstGeom prst="rect">
            <a:avLst/>
          </a:prstGeom>
        </p:spPr>
        <p:txBody>
          <a:bodyPr wrap="square">
            <a:spAutoFit/>
          </a:bodyPr>
          <a:lstStyle/>
          <a:p>
            <a:pPr marL="0" indent="0" algn="ctr">
              <a:buNone/>
            </a:pPr>
            <a:r>
              <a:rPr lang="it-IT" sz="1400" b="1">
                <a:solidFill>
                  <a:srgbClr val="B11B86"/>
                </a:solidFill>
              </a:rPr>
              <a:t>3-</a:t>
            </a:r>
            <a:r>
              <a:rPr lang="it-IT" sz="1400" b="1">
                <a:solidFill>
                  <a:srgbClr val="B11B86"/>
                </a:solidFill>
                <a:latin typeface="Arial" panose="020B0604020202020204" pitchFamily="34" charset="0"/>
                <a:ea typeface="+mn-ea"/>
              </a:rPr>
              <a:t>year target: 600 new </a:t>
            </a:r>
            <a:r>
              <a:rPr lang="it-IT" sz="1400" b="1" err="1">
                <a:solidFill>
                  <a:srgbClr val="B11B86"/>
                </a:solidFill>
                <a:latin typeface="Arial" panose="020B0604020202020204" pitchFamily="34" charset="0"/>
                <a:ea typeface="+mn-ea"/>
              </a:rPr>
              <a:t>members</a:t>
            </a:r>
            <a:endParaRPr lang="en-GB" sz="1400" b="1">
              <a:solidFill>
                <a:srgbClr val="B11B86"/>
              </a:solidFill>
              <a:latin typeface="Arial" panose="020B0604020202020204" pitchFamily="34" charset="0"/>
              <a:ea typeface="+mn-ea"/>
            </a:endParaRPr>
          </a:p>
        </p:txBody>
      </p:sp>
      <p:sp>
        <p:nvSpPr>
          <p:cNvPr id="20" name="Content Placeholder 10"/>
          <p:cNvSpPr txBox="1">
            <a:spLocks/>
          </p:cNvSpPr>
          <p:nvPr/>
        </p:nvSpPr>
        <p:spPr bwMode="auto">
          <a:xfrm>
            <a:off x="279299" y="4217838"/>
            <a:ext cx="2232248" cy="523220"/>
          </a:xfrm>
          <a:prstGeom prst="rect">
            <a:avLst/>
          </a:prstGeom>
          <a:noFill/>
          <a:ln w="9525">
            <a:noFill/>
            <a:miter lim="800000"/>
            <a:headEnd/>
            <a:tailEnd/>
          </a:ln>
          <a:effectLst/>
        </p:spPr>
        <p:txBody>
          <a:bodyPr wrap="square" rtlCol="0" anchor="ctr">
            <a:spAutoFit/>
          </a:bodyPr>
          <a:lstStyle>
            <a:lvl1pPr marL="342900" indent="-342900" algn="l" rtl="0" eaLnBrk="1" fontAlgn="base" hangingPunct="1">
              <a:spcBef>
                <a:spcPct val="20000"/>
              </a:spcBef>
              <a:spcAft>
                <a:spcPct val="0"/>
              </a:spcAft>
              <a:buClr>
                <a:srgbClr val="82A8B6"/>
              </a:buClr>
              <a:buFont typeface="Wingdings" charset="2"/>
              <a:buChar char="§"/>
              <a:defRPr sz="20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lr>
                <a:srgbClr val="82A8B6"/>
              </a:buClr>
              <a:buSzPct val="120000"/>
              <a:buChar char="•"/>
              <a:defRPr sz="18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Clr>
                <a:srgbClr val="82A8B6"/>
              </a:buClr>
              <a:buSzPct val="80000"/>
              <a:buFont typeface="Wingdings" charset="2"/>
              <a:buChar char="Ø"/>
              <a:defRPr sz="16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Arial" charset="0"/>
                <a:ea typeface="+mn-ea"/>
                <a:cs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ea typeface="+mn-ea"/>
                <a:cs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ea typeface="+mn-ea"/>
                <a:cs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ea typeface="+mn-ea"/>
                <a:cs typeface="Arial" charset="0"/>
              </a:defRPr>
            </a:lvl9pPr>
          </a:lstStyle>
          <a:p>
            <a:pPr marL="0" indent="0" algn="ctr">
              <a:buNone/>
            </a:pPr>
            <a:r>
              <a:rPr lang="it-IT" sz="1400" kern="0" err="1">
                <a:solidFill>
                  <a:srgbClr val="B11B86"/>
                </a:solidFill>
                <a:cs typeface="Arial" charset="0"/>
              </a:rPr>
              <a:t>Milestone</a:t>
            </a:r>
            <a:r>
              <a:rPr lang="it-IT" sz="1400" kern="0">
                <a:solidFill>
                  <a:srgbClr val="B11B86"/>
                </a:solidFill>
                <a:cs typeface="Arial" charset="0"/>
              </a:rPr>
              <a:t> end </a:t>
            </a:r>
            <a:r>
              <a:rPr lang="it-IT" sz="1400" kern="0" err="1">
                <a:solidFill>
                  <a:srgbClr val="B11B86"/>
                </a:solidFill>
                <a:cs typeface="Arial" charset="0"/>
              </a:rPr>
              <a:t>year</a:t>
            </a:r>
            <a:r>
              <a:rPr lang="it-IT" sz="1400" kern="0">
                <a:solidFill>
                  <a:srgbClr val="B11B86"/>
                </a:solidFill>
                <a:cs typeface="Arial" charset="0"/>
              </a:rPr>
              <a:t> 1: 200 new </a:t>
            </a:r>
            <a:r>
              <a:rPr lang="it-IT" sz="1400" kern="0" err="1">
                <a:solidFill>
                  <a:srgbClr val="B11B86"/>
                </a:solidFill>
                <a:cs typeface="Arial" charset="0"/>
              </a:rPr>
              <a:t>members</a:t>
            </a:r>
            <a:endParaRPr lang="it-IT" sz="1400" kern="0">
              <a:solidFill>
                <a:srgbClr val="B11B86"/>
              </a:solidFill>
              <a:cs typeface="Arial" charset="0"/>
            </a:endParaRPr>
          </a:p>
        </p:txBody>
      </p:sp>
      <p:sp>
        <p:nvSpPr>
          <p:cNvPr id="21" name="Content Placeholder 10"/>
          <p:cNvSpPr txBox="1">
            <a:spLocks/>
          </p:cNvSpPr>
          <p:nvPr/>
        </p:nvSpPr>
        <p:spPr bwMode="auto">
          <a:xfrm>
            <a:off x="342444" y="5306038"/>
            <a:ext cx="2232248" cy="523220"/>
          </a:xfrm>
          <a:prstGeom prst="rect">
            <a:avLst/>
          </a:prstGeom>
          <a:noFill/>
          <a:ln w="9525">
            <a:noFill/>
            <a:miter lim="800000"/>
            <a:headEnd/>
            <a:tailEnd/>
          </a:ln>
          <a:effectLst/>
        </p:spPr>
        <p:txBody>
          <a:bodyPr wrap="square" rtlCol="0" anchor="ctr">
            <a:spAutoFit/>
          </a:bodyPr>
          <a:lstStyle>
            <a:lvl1pPr marL="342900" indent="-342900" algn="l" rtl="0" eaLnBrk="1" fontAlgn="base" hangingPunct="1">
              <a:spcBef>
                <a:spcPct val="20000"/>
              </a:spcBef>
              <a:spcAft>
                <a:spcPct val="0"/>
              </a:spcAft>
              <a:buClr>
                <a:srgbClr val="82A8B6"/>
              </a:buClr>
              <a:buFont typeface="Wingdings" charset="2"/>
              <a:buChar char="§"/>
              <a:defRPr sz="20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lr>
                <a:srgbClr val="82A8B6"/>
              </a:buClr>
              <a:buSzPct val="120000"/>
              <a:buChar char="•"/>
              <a:defRPr sz="18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Clr>
                <a:srgbClr val="82A8B6"/>
              </a:buClr>
              <a:buSzPct val="80000"/>
              <a:buFont typeface="Wingdings" charset="2"/>
              <a:buChar char="Ø"/>
              <a:defRPr sz="16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Arial" charset="0"/>
                <a:ea typeface="+mn-ea"/>
                <a:cs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ea typeface="+mn-ea"/>
                <a:cs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ea typeface="+mn-ea"/>
                <a:cs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ea typeface="+mn-ea"/>
                <a:cs typeface="Arial" charset="0"/>
              </a:defRPr>
            </a:lvl9pPr>
          </a:lstStyle>
          <a:p>
            <a:pPr marL="0" indent="0" algn="ctr">
              <a:buNone/>
            </a:pPr>
            <a:r>
              <a:rPr lang="it-IT" sz="1400" kern="0" err="1">
                <a:solidFill>
                  <a:srgbClr val="B11B86"/>
                </a:solidFill>
                <a:cs typeface="Arial" charset="0"/>
              </a:rPr>
              <a:t>Milestone</a:t>
            </a:r>
            <a:r>
              <a:rPr lang="it-IT" sz="1400" kern="0">
                <a:solidFill>
                  <a:srgbClr val="B11B86"/>
                </a:solidFill>
                <a:cs typeface="Arial" charset="0"/>
              </a:rPr>
              <a:t> end </a:t>
            </a:r>
            <a:r>
              <a:rPr lang="it-IT" sz="1400" kern="0" err="1">
                <a:solidFill>
                  <a:srgbClr val="B11B86"/>
                </a:solidFill>
                <a:cs typeface="Arial" charset="0"/>
              </a:rPr>
              <a:t>year</a:t>
            </a:r>
            <a:r>
              <a:rPr lang="it-IT" sz="1400" kern="0">
                <a:solidFill>
                  <a:srgbClr val="B11B86"/>
                </a:solidFill>
                <a:cs typeface="Arial" charset="0"/>
              </a:rPr>
              <a:t> 2: 300 new </a:t>
            </a:r>
            <a:r>
              <a:rPr lang="it-IT" sz="1400" kern="0" err="1">
                <a:solidFill>
                  <a:srgbClr val="B11B86"/>
                </a:solidFill>
                <a:cs typeface="Arial" charset="0"/>
              </a:rPr>
              <a:t>members</a:t>
            </a:r>
            <a:endParaRPr lang="it-IT" sz="1400" kern="0">
              <a:solidFill>
                <a:srgbClr val="B11B86"/>
              </a:solidFill>
              <a:cs typeface="Arial" charset="0"/>
            </a:endParaRPr>
          </a:p>
        </p:txBody>
      </p:sp>
      <p:sp>
        <p:nvSpPr>
          <p:cNvPr id="22" name="Rectangle 21"/>
          <p:cNvSpPr/>
          <p:nvPr/>
        </p:nvSpPr>
        <p:spPr>
          <a:xfrm>
            <a:off x="2789603" y="1242696"/>
            <a:ext cx="2772820" cy="5501617"/>
          </a:xfrm>
          <a:prstGeom prst="rect">
            <a:avLst/>
          </a:prstGeom>
          <a:gradFill>
            <a:gsLst>
              <a:gs pos="0">
                <a:schemeClr val="accent1">
                  <a:tint val="100000"/>
                  <a:shade val="100000"/>
                  <a:satMod val="130000"/>
                  <a:alpha val="0"/>
                </a:schemeClr>
              </a:gs>
              <a:gs pos="100000">
                <a:schemeClr val="accent1">
                  <a:tint val="50000"/>
                  <a:shade val="100000"/>
                  <a:satMod val="350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3" name="Rectangle 22"/>
          <p:cNvSpPr/>
          <p:nvPr/>
        </p:nvSpPr>
        <p:spPr>
          <a:xfrm>
            <a:off x="360871" y="1204880"/>
            <a:ext cx="2244855" cy="5338467"/>
          </a:xfrm>
          <a:prstGeom prst="rect">
            <a:avLst/>
          </a:prstGeom>
          <a:gradFill>
            <a:gsLst>
              <a:gs pos="0">
                <a:schemeClr val="accent1">
                  <a:tint val="100000"/>
                  <a:shade val="100000"/>
                  <a:satMod val="130000"/>
                  <a:alpha val="0"/>
                </a:schemeClr>
              </a:gs>
              <a:gs pos="100000">
                <a:schemeClr val="accent1">
                  <a:tint val="50000"/>
                  <a:shade val="100000"/>
                  <a:satMod val="350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49497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a:t>We need to have a baseline, fix milestones and final targets at outcome level as well</a:t>
            </a:r>
          </a:p>
        </p:txBody>
      </p:sp>
      <p:sp>
        <p:nvSpPr>
          <p:cNvPr id="7" name="TextBox 6"/>
          <p:cNvSpPr txBox="1"/>
          <p:nvPr/>
        </p:nvSpPr>
        <p:spPr bwMode="auto">
          <a:xfrm>
            <a:off x="539552" y="2890170"/>
            <a:ext cx="1872208" cy="523220"/>
          </a:xfrm>
          <a:prstGeom prst="rect">
            <a:avLst/>
          </a:prstGeom>
          <a:solidFill>
            <a:schemeClr val="accent1"/>
          </a:solidFill>
          <a:ln w="9525">
            <a:noFill/>
            <a:miter lim="800000"/>
            <a:headEnd/>
            <a:tailEnd/>
          </a:ln>
          <a:effectLst/>
        </p:spPr>
        <p:txBody>
          <a:bodyPr wrap="square" rtlCol="0" anchor="ctr">
            <a:spAutoFit/>
          </a:bodyPr>
          <a:lstStyle/>
          <a:p>
            <a:pPr algn="ctr" eaLnBrk="1" hangingPunct="1"/>
            <a:r>
              <a:rPr lang="it-IT" sz="1400" b="1" i="0" noProof="0" err="1">
                <a:solidFill>
                  <a:srgbClr val="00B0F0"/>
                </a:solidFill>
                <a:cs typeface="Arial" charset="0"/>
              </a:rPr>
              <a:t>Retain</a:t>
            </a:r>
            <a:r>
              <a:rPr lang="it-IT" sz="1400" b="1" i="0" noProof="0">
                <a:solidFill>
                  <a:srgbClr val="00B0F0"/>
                </a:solidFill>
                <a:cs typeface="Arial" charset="0"/>
              </a:rPr>
              <a:t> more </a:t>
            </a:r>
            <a:r>
              <a:rPr lang="it-IT" sz="1400" b="1" i="0" noProof="0" err="1">
                <a:solidFill>
                  <a:srgbClr val="00B0F0"/>
                </a:solidFill>
                <a:cs typeface="Arial" charset="0"/>
              </a:rPr>
              <a:t>members</a:t>
            </a:r>
            <a:r>
              <a:rPr lang="it-IT" sz="1400" b="1" i="0" noProof="0">
                <a:solidFill>
                  <a:srgbClr val="00B0F0"/>
                </a:solidFill>
                <a:cs typeface="Arial" charset="0"/>
              </a:rPr>
              <a:t> </a:t>
            </a:r>
            <a:endParaRPr lang="en-GB" sz="1400" b="1" i="0" noProof="0">
              <a:solidFill>
                <a:srgbClr val="00B0F0"/>
              </a:solidFill>
              <a:cs typeface="Arial" charset="0"/>
            </a:endParaRPr>
          </a:p>
        </p:txBody>
      </p:sp>
      <p:sp>
        <p:nvSpPr>
          <p:cNvPr id="8" name="TextBox 7"/>
          <p:cNvSpPr txBox="1"/>
          <p:nvPr/>
        </p:nvSpPr>
        <p:spPr bwMode="auto">
          <a:xfrm>
            <a:off x="6478651" y="3127229"/>
            <a:ext cx="1872208" cy="523220"/>
          </a:xfrm>
          <a:prstGeom prst="rect">
            <a:avLst/>
          </a:prstGeom>
          <a:solidFill>
            <a:schemeClr val="accent1"/>
          </a:solidFill>
          <a:ln w="9525">
            <a:noFill/>
            <a:miter lim="800000"/>
            <a:headEnd/>
            <a:tailEnd/>
          </a:ln>
          <a:effectLst/>
        </p:spPr>
        <p:txBody>
          <a:bodyPr wrap="square" rtlCol="0" anchor="ctr">
            <a:spAutoFit/>
          </a:bodyPr>
          <a:lstStyle/>
          <a:p>
            <a:pPr algn="ctr" eaLnBrk="1" hangingPunct="1"/>
            <a:r>
              <a:rPr lang="it-IT" sz="1400" i="0" noProof="0" err="1">
                <a:solidFill>
                  <a:srgbClr val="00B0F0"/>
                </a:solidFill>
                <a:cs typeface="Arial" charset="0"/>
              </a:rPr>
              <a:t>Recruit</a:t>
            </a:r>
            <a:r>
              <a:rPr lang="it-IT" sz="1400" i="0" noProof="0">
                <a:solidFill>
                  <a:srgbClr val="00B0F0"/>
                </a:solidFill>
                <a:cs typeface="Arial" charset="0"/>
              </a:rPr>
              <a:t> new </a:t>
            </a:r>
            <a:r>
              <a:rPr lang="it-IT" sz="1400" i="0" noProof="0" err="1">
                <a:solidFill>
                  <a:srgbClr val="00B0F0"/>
                </a:solidFill>
                <a:cs typeface="Arial" charset="0"/>
              </a:rPr>
              <a:t>members</a:t>
            </a:r>
            <a:endParaRPr lang="en-GB" sz="1400" i="0" noProof="0">
              <a:solidFill>
                <a:srgbClr val="00B0F0"/>
              </a:solidFill>
              <a:cs typeface="Arial" charset="0"/>
            </a:endParaRPr>
          </a:p>
        </p:txBody>
      </p:sp>
      <p:sp>
        <p:nvSpPr>
          <p:cNvPr id="9" name="TextBox 8"/>
          <p:cNvSpPr txBox="1"/>
          <p:nvPr/>
        </p:nvSpPr>
        <p:spPr bwMode="auto">
          <a:xfrm>
            <a:off x="3707904" y="2748304"/>
            <a:ext cx="1872208" cy="523220"/>
          </a:xfrm>
          <a:prstGeom prst="rect">
            <a:avLst/>
          </a:prstGeom>
          <a:solidFill>
            <a:schemeClr val="accent1"/>
          </a:solidFill>
          <a:ln w="9525">
            <a:noFill/>
            <a:miter lim="800000"/>
            <a:headEnd/>
            <a:tailEnd/>
          </a:ln>
          <a:effectLst/>
        </p:spPr>
        <p:txBody>
          <a:bodyPr wrap="square" rtlCol="0" anchor="ctr">
            <a:spAutoFit/>
          </a:bodyPr>
          <a:lstStyle/>
          <a:p>
            <a:pPr algn="ctr" eaLnBrk="1" hangingPunct="1"/>
            <a:r>
              <a:rPr lang="it-IT" sz="1400" b="1" i="0" noProof="0" err="1">
                <a:solidFill>
                  <a:srgbClr val="00B0F0"/>
                </a:solidFill>
                <a:cs typeface="Arial" charset="0"/>
              </a:rPr>
              <a:t>Have</a:t>
            </a:r>
            <a:r>
              <a:rPr lang="it-IT" sz="1400" b="1" i="0" noProof="0">
                <a:solidFill>
                  <a:srgbClr val="00B0F0"/>
                </a:solidFill>
                <a:cs typeface="Arial" charset="0"/>
              </a:rPr>
              <a:t> more </a:t>
            </a:r>
            <a:r>
              <a:rPr lang="it-IT" sz="1400" b="1" i="0" noProof="0" err="1">
                <a:solidFill>
                  <a:srgbClr val="00B0F0"/>
                </a:solidFill>
                <a:cs typeface="Arial" charset="0"/>
              </a:rPr>
              <a:t>engaged</a:t>
            </a:r>
            <a:r>
              <a:rPr lang="it-IT" sz="1400" b="1" i="0" noProof="0">
                <a:solidFill>
                  <a:srgbClr val="00B0F0"/>
                </a:solidFill>
                <a:cs typeface="Arial" charset="0"/>
              </a:rPr>
              <a:t> </a:t>
            </a:r>
            <a:r>
              <a:rPr lang="it-IT" sz="1400" b="1" i="0" noProof="0" err="1">
                <a:solidFill>
                  <a:srgbClr val="00B0F0"/>
                </a:solidFill>
                <a:cs typeface="Arial" charset="0"/>
              </a:rPr>
              <a:t>members</a:t>
            </a:r>
            <a:endParaRPr lang="en-GB" sz="1400" b="1" i="0" noProof="0">
              <a:solidFill>
                <a:srgbClr val="00B0F0"/>
              </a:solidFill>
              <a:cs typeface="Arial" charset="0"/>
            </a:endParaRPr>
          </a:p>
        </p:txBody>
      </p:sp>
      <p:sp>
        <p:nvSpPr>
          <p:cNvPr id="10" name="TextBox 9"/>
          <p:cNvSpPr txBox="1"/>
          <p:nvPr/>
        </p:nvSpPr>
        <p:spPr bwMode="auto">
          <a:xfrm>
            <a:off x="611560" y="1871536"/>
            <a:ext cx="1728192" cy="738664"/>
          </a:xfrm>
          <a:prstGeom prst="rect">
            <a:avLst/>
          </a:prstGeom>
          <a:noFill/>
          <a:ln w="9525">
            <a:noFill/>
            <a:miter lim="800000"/>
            <a:headEnd/>
            <a:tailEnd/>
          </a:ln>
          <a:effectLst/>
        </p:spPr>
        <p:txBody>
          <a:bodyPr wrap="square" rtlCol="0" anchor="ctr">
            <a:spAutoFit/>
          </a:bodyPr>
          <a:lstStyle/>
          <a:p>
            <a:pPr eaLnBrk="1" hangingPunct="1"/>
            <a:r>
              <a:rPr lang="it-IT" sz="1400" b="1" i="0" noProof="0">
                <a:solidFill>
                  <a:srgbClr val="B11B86"/>
                </a:solidFill>
                <a:cs typeface="Arial" charset="0"/>
              </a:rPr>
              <a:t>Baseline: 50% of the </a:t>
            </a:r>
            <a:r>
              <a:rPr lang="it-IT" sz="1400" b="1" i="0" noProof="0" err="1">
                <a:solidFill>
                  <a:srgbClr val="B11B86"/>
                </a:solidFill>
                <a:cs typeface="Arial" charset="0"/>
              </a:rPr>
              <a:t>members</a:t>
            </a:r>
            <a:r>
              <a:rPr lang="it-IT" sz="1400" b="1" i="0" noProof="0">
                <a:solidFill>
                  <a:srgbClr val="B11B86"/>
                </a:solidFill>
                <a:cs typeface="Arial" charset="0"/>
              </a:rPr>
              <a:t> </a:t>
            </a:r>
            <a:r>
              <a:rPr lang="it-IT" sz="1400" b="1" i="0" noProof="0" err="1">
                <a:solidFill>
                  <a:srgbClr val="B11B86"/>
                </a:solidFill>
                <a:cs typeface="Arial" charset="0"/>
              </a:rPr>
              <a:t>pay</a:t>
            </a:r>
            <a:r>
              <a:rPr lang="it-IT" sz="1400" b="1" i="0" noProof="0">
                <a:solidFill>
                  <a:srgbClr val="B11B86"/>
                </a:solidFill>
                <a:cs typeface="Arial" charset="0"/>
              </a:rPr>
              <a:t> </a:t>
            </a:r>
            <a:r>
              <a:rPr lang="it-IT" sz="1400" b="1" i="0" noProof="0" err="1">
                <a:solidFill>
                  <a:srgbClr val="B11B86"/>
                </a:solidFill>
                <a:cs typeface="Arial" charset="0"/>
              </a:rPr>
              <a:t>subscription</a:t>
            </a:r>
            <a:r>
              <a:rPr lang="it-IT" sz="1400" b="1" i="0" noProof="0">
                <a:solidFill>
                  <a:srgbClr val="B11B86"/>
                </a:solidFill>
                <a:cs typeface="Arial" charset="0"/>
              </a:rPr>
              <a:t> </a:t>
            </a:r>
            <a:r>
              <a:rPr lang="it-IT" sz="1400" b="1" i="0" noProof="0" err="1">
                <a:solidFill>
                  <a:srgbClr val="B11B86"/>
                </a:solidFill>
                <a:cs typeface="Arial" charset="0"/>
              </a:rPr>
              <a:t>fees</a:t>
            </a:r>
            <a:endParaRPr lang="en-GB" sz="1400" b="1" i="0" noProof="0">
              <a:solidFill>
                <a:srgbClr val="B11B86"/>
              </a:solidFill>
              <a:cs typeface="Arial" charset="0"/>
            </a:endParaRPr>
          </a:p>
        </p:txBody>
      </p:sp>
      <p:sp>
        <p:nvSpPr>
          <p:cNvPr id="11" name="Content Placeholder 10"/>
          <p:cNvSpPr txBox="1">
            <a:spLocks noGrp="1"/>
          </p:cNvSpPr>
          <p:nvPr>
            <p:ph sz="quarter" idx="13"/>
          </p:nvPr>
        </p:nvSpPr>
        <p:spPr bwMode="auto">
          <a:xfrm>
            <a:off x="3328841" y="3382153"/>
            <a:ext cx="2486318" cy="1015663"/>
          </a:xfrm>
          <a:prstGeom prst="rect">
            <a:avLst/>
          </a:prstGeom>
          <a:noFill/>
          <a:ln w="9525">
            <a:noFill/>
            <a:miter lim="800000"/>
            <a:headEnd/>
            <a:tailEnd/>
          </a:ln>
          <a:effectLst/>
        </p:spPr>
        <p:txBody>
          <a:bodyPr wrap="square" rtlCol="0" anchor="ctr">
            <a:spAutoFit/>
          </a:bodyPr>
          <a:lstStyle/>
          <a:p>
            <a:pPr marL="0" indent="0" algn="ctr">
              <a:buNone/>
            </a:pPr>
            <a:r>
              <a:rPr lang="it-IT" sz="1200" b="1" i="0" noProof="0">
                <a:solidFill>
                  <a:srgbClr val="B11B86"/>
                </a:solidFill>
                <a:cs typeface="Arial" charset="0"/>
              </a:rPr>
              <a:t>3 </a:t>
            </a:r>
            <a:r>
              <a:rPr lang="it-IT" sz="1200" b="1" i="0" noProof="0" err="1">
                <a:solidFill>
                  <a:srgbClr val="B11B86"/>
                </a:solidFill>
                <a:cs typeface="Arial" charset="0"/>
              </a:rPr>
              <a:t>year</a:t>
            </a:r>
            <a:r>
              <a:rPr lang="it-IT" sz="1200" b="1" i="0" noProof="0">
                <a:solidFill>
                  <a:srgbClr val="B11B86"/>
                </a:solidFill>
                <a:cs typeface="Arial" charset="0"/>
              </a:rPr>
              <a:t> target</a:t>
            </a:r>
            <a:r>
              <a:rPr lang="it-IT" sz="1200" b="1">
                <a:solidFill>
                  <a:srgbClr val="B11B86"/>
                </a:solidFill>
                <a:cs typeface="Arial" charset="0"/>
              </a:rPr>
              <a:t>: 60% of the </a:t>
            </a:r>
            <a:r>
              <a:rPr lang="it-IT" sz="1200" b="1" err="1">
                <a:solidFill>
                  <a:srgbClr val="B11B86"/>
                </a:solidFill>
                <a:cs typeface="Arial" charset="0"/>
              </a:rPr>
              <a:t>members</a:t>
            </a:r>
            <a:r>
              <a:rPr lang="it-IT" sz="1200" b="1">
                <a:solidFill>
                  <a:srgbClr val="B11B86"/>
                </a:solidFill>
                <a:cs typeface="Arial" charset="0"/>
              </a:rPr>
              <a:t> use </a:t>
            </a:r>
            <a:r>
              <a:rPr lang="it-IT" sz="1200" b="1" err="1">
                <a:solidFill>
                  <a:srgbClr val="B11B86"/>
                </a:solidFill>
                <a:cs typeface="Arial" charset="0"/>
              </a:rPr>
              <a:t>at</a:t>
            </a:r>
            <a:r>
              <a:rPr lang="it-IT" sz="1200" b="1">
                <a:solidFill>
                  <a:srgbClr val="B11B86"/>
                </a:solidFill>
                <a:cs typeface="Arial" charset="0"/>
              </a:rPr>
              <a:t> </a:t>
            </a:r>
            <a:r>
              <a:rPr lang="it-IT" sz="1200" b="1" err="1">
                <a:solidFill>
                  <a:srgbClr val="B11B86"/>
                </a:solidFill>
                <a:cs typeface="Arial" charset="0"/>
              </a:rPr>
              <a:t>least</a:t>
            </a:r>
            <a:r>
              <a:rPr lang="it-IT" sz="1200" b="1">
                <a:solidFill>
                  <a:srgbClr val="B11B86"/>
                </a:solidFill>
                <a:cs typeface="Arial" charset="0"/>
              </a:rPr>
              <a:t> 2 </a:t>
            </a:r>
            <a:r>
              <a:rPr lang="it-IT" sz="1200" b="1" err="1">
                <a:solidFill>
                  <a:srgbClr val="B11B86"/>
                </a:solidFill>
                <a:cs typeface="Arial" charset="0"/>
              </a:rPr>
              <a:t>services</a:t>
            </a:r>
            <a:r>
              <a:rPr lang="it-IT" sz="1200" b="1">
                <a:solidFill>
                  <a:srgbClr val="B11B86"/>
                </a:solidFill>
              </a:rPr>
              <a:t>. 70% </a:t>
            </a:r>
            <a:r>
              <a:rPr lang="it-IT" sz="1200" b="1" err="1">
                <a:solidFill>
                  <a:srgbClr val="B11B86"/>
                </a:solidFill>
              </a:rPr>
              <a:t>participate</a:t>
            </a:r>
            <a:r>
              <a:rPr lang="it-IT" sz="1200" b="1">
                <a:solidFill>
                  <a:srgbClr val="B11B86"/>
                </a:solidFill>
              </a:rPr>
              <a:t> in the AGM. </a:t>
            </a:r>
            <a:r>
              <a:rPr lang="it-IT" sz="1200" b="1" err="1">
                <a:solidFill>
                  <a:srgbClr val="B11B86"/>
                </a:solidFill>
              </a:rPr>
              <a:t>Average</a:t>
            </a:r>
            <a:r>
              <a:rPr lang="it-IT" sz="1200" b="1">
                <a:solidFill>
                  <a:srgbClr val="B11B86"/>
                </a:solidFill>
              </a:rPr>
              <a:t> service </a:t>
            </a:r>
            <a:r>
              <a:rPr lang="it-IT" sz="1200" b="1" err="1">
                <a:solidFill>
                  <a:srgbClr val="B11B86"/>
                </a:solidFill>
              </a:rPr>
              <a:t>spending</a:t>
            </a:r>
            <a:r>
              <a:rPr lang="it-IT" sz="1200" b="1">
                <a:solidFill>
                  <a:srgbClr val="B11B86"/>
                </a:solidFill>
              </a:rPr>
              <a:t> </a:t>
            </a:r>
            <a:r>
              <a:rPr lang="it-IT" sz="1200" b="1" err="1">
                <a:solidFill>
                  <a:srgbClr val="B11B86"/>
                </a:solidFill>
              </a:rPr>
              <a:t>is</a:t>
            </a:r>
            <a:r>
              <a:rPr lang="it-IT" sz="1200" b="1">
                <a:solidFill>
                  <a:srgbClr val="B11B86"/>
                </a:solidFill>
              </a:rPr>
              <a:t> 400 USD per </a:t>
            </a:r>
            <a:r>
              <a:rPr lang="it-IT" sz="1200" b="1" err="1">
                <a:solidFill>
                  <a:srgbClr val="B11B86"/>
                </a:solidFill>
              </a:rPr>
              <a:t>year</a:t>
            </a:r>
            <a:r>
              <a:rPr lang="it-IT" sz="1200" b="1">
                <a:solidFill>
                  <a:srgbClr val="B11B86"/>
                </a:solidFill>
              </a:rPr>
              <a:t> </a:t>
            </a:r>
            <a:endParaRPr lang="en-GB" sz="1200" b="1">
              <a:solidFill>
                <a:srgbClr val="B11B86"/>
              </a:solidFill>
              <a:cs typeface="Arial" charset="0"/>
            </a:endParaRPr>
          </a:p>
        </p:txBody>
      </p:sp>
      <p:sp>
        <p:nvSpPr>
          <p:cNvPr id="12" name="Content Placeholder 10"/>
          <p:cNvSpPr txBox="1">
            <a:spLocks/>
          </p:cNvSpPr>
          <p:nvPr/>
        </p:nvSpPr>
        <p:spPr bwMode="auto">
          <a:xfrm>
            <a:off x="598404" y="4481277"/>
            <a:ext cx="1763688" cy="954107"/>
          </a:xfrm>
          <a:prstGeom prst="rect">
            <a:avLst/>
          </a:prstGeom>
          <a:noFill/>
          <a:ln w="9525">
            <a:noFill/>
            <a:miter lim="800000"/>
            <a:headEnd/>
            <a:tailEnd/>
          </a:ln>
          <a:effectLst/>
        </p:spPr>
        <p:txBody>
          <a:bodyPr wrap="square" rtlCol="0" anchor="ctr">
            <a:spAutoFit/>
          </a:bodyPr>
          <a:lstStyle>
            <a:lvl1pPr marL="342900" indent="-342900" algn="l" rtl="0" eaLnBrk="1" fontAlgn="base" hangingPunct="1">
              <a:spcBef>
                <a:spcPct val="20000"/>
              </a:spcBef>
              <a:spcAft>
                <a:spcPct val="0"/>
              </a:spcAft>
              <a:buClr>
                <a:srgbClr val="82A8B6"/>
              </a:buClr>
              <a:buFont typeface="Wingdings" charset="2"/>
              <a:buChar char="§"/>
              <a:defRPr sz="20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lr>
                <a:srgbClr val="82A8B6"/>
              </a:buClr>
              <a:buSzPct val="120000"/>
              <a:buChar char="•"/>
              <a:defRPr sz="18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Clr>
                <a:srgbClr val="82A8B6"/>
              </a:buClr>
              <a:buSzPct val="80000"/>
              <a:buFont typeface="Wingdings" charset="2"/>
              <a:buChar char="Ø"/>
              <a:defRPr sz="16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Arial" charset="0"/>
                <a:ea typeface="+mn-ea"/>
                <a:cs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ea typeface="+mn-ea"/>
                <a:cs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ea typeface="+mn-ea"/>
                <a:cs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ea typeface="+mn-ea"/>
                <a:cs typeface="Arial" charset="0"/>
              </a:defRPr>
            </a:lvl9pPr>
          </a:lstStyle>
          <a:p>
            <a:pPr marL="0" indent="0">
              <a:buNone/>
            </a:pPr>
            <a:r>
              <a:rPr lang="it-IT" sz="1400" kern="0" err="1">
                <a:solidFill>
                  <a:srgbClr val="B11B86"/>
                </a:solidFill>
                <a:cs typeface="Arial" charset="0"/>
              </a:rPr>
              <a:t>Milestone</a:t>
            </a:r>
            <a:r>
              <a:rPr lang="it-IT" sz="1400" kern="0">
                <a:solidFill>
                  <a:srgbClr val="B11B86"/>
                </a:solidFill>
                <a:cs typeface="Arial" charset="0"/>
              </a:rPr>
              <a:t> end </a:t>
            </a:r>
            <a:r>
              <a:rPr lang="it-IT" sz="1400" kern="0" err="1">
                <a:solidFill>
                  <a:srgbClr val="B11B86"/>
                </a:solidFill>
                <a:cs typeface="Arial" charset="0"/>
              </a:rPr>
              <a:t>year</a:t>
            </a:r>
            <a:r>
              <a:rPr lang="it-IT" sz="1400" kern="0">
                <a:solidFill>
                  <a:srgbClr val="B11B86"/>
                </a:solidFill>
                <a:cs typeface="Arial" charset="0"/>
              </a:rPr>
              <a:t> 1: 60% of the </a:t>
            </a:r>
            <a:r>
              <a:rPr lang="it-IT" sz="1400" kern="0" err="1">
                <a:solidFill>
                  <a:srgbClr val="B11B86"/>
                </a:solidFill>
                <a:cs typeface="Arial" charset="0"/>
              </a:rPr>
              <a:t>members</a:t>
            </a:r>
            <a:r>
              <a:rPr lang="it-IT" sz="1400" kern="0">
                <a:solidFill>
                  <a:srgbClr val="B11B86"/>
                </a:solidFill>
                <a:cs typeface="Arial" charset="0"/>
              </a:rPr>
              <a:t> </a:t>
            </a:r>
            <a:r>
              <a:rPr lang="it-IT" sz="1400" kern="0" err="1">
                <a:solidFill>
                  <a:srgbClr val="B11B86"/>
                </a:solidFill>
                <a:cs typeface="Arial" charset="0"/>
              </a:rPr>
              <a:t>pay</a:t>
            </a:r>
            <a:r>
              <a:rPr lang="it-IT" sz="1400" kern="0">
                <a:solidFill>
                  <a:srgbClr val="B11B86"/>
                </a:solidFill>
                <a:cs typeface="Arial" charset="0"/>
              </a:rPr>
              <a:t> </a:t>
            </a:r>
            <a:r>
              <a:rPr lang="it-IT" sz="1400" kern="0" err="1">
                <a:solidFill>
                  <a:srgbClr val="B11B86"/>
                </a:solidFill>
                <a:cs typeface="Arial" charset="0"/>
              </a:rPr>
              <a:t>subscription</a:t>
            </a:r>
            <a:r>
              <a:rPr lang="it-IT" sz="1400" kern="0">
                <a:solidFill>
                  <a:srgbClr val="B11B86"/>
                </a:solidFill>
                <a:cs typeface="Arial" charset="0"/>
              </a:rPr>
              <a:t> </a:t>
            </a:r>
            <a:r>
              <a:rPr lang="it-IT" sz="1400" kern="0" err="1">
                <a:solidFill>
                  <a:srgbClr val="B11B86"/>
                </a:solidFill>
                <a:cs typeface="Arial" charset="0"/>
              </a:rPr>
              <a:t>fees</a:t>
            </a:r>
            <a:endParaRPr lang="it-IT" sz="1400" kern="0">
              <a:solidFill>
                <a:srgbClr val="B11B86"/>
              </a:solidFill>
              <a:cs typeface="Arial" charset="0"/>
            </a:endParaRPr>
          </a:p>
        </p:txBody>
      </p:sp>
      <p:sp>
        <p:nvSpPr>
          <p:cNvPr id="13" name="Content Placeholder 10"/>
          <p:cNvSpPr txBox="1">
            <a:spLocks/>
          </p:cNvSpPr>
          <p:nvPr/>
        </p:nvSpPr>
        <p:spPr bwMode="auto">
          <a:xfrm>
            <a:off x="602319" y="5507801"/>
            <a:ext cx="1763688" cy="954107"/>
          </a:xfrm>
          <a:prstGeom prst="rect">
            <a:avLst/>
          </a:prstGeom>
          <a:noFill/>
          <a:ln w="9525">
            <a:noFill/>
            <a:miter lim="800000"/>
            <a:headEnd/>
            <a:tailEnd/>
          </a:ln>
          <a:effectLst/>
        </p:spPr>
        <p:txBody>
          <a:bodyPr wrap="square" rtlCol="0" anchor="ctr">
            <a:spAutoFit/>
          </a:bodyPr>
          <a:lstStyle>
            <a:lvl1pPr marL="342900" indent="-342900" algn="l" rtl="0" eaLnBrk="1" fontAlgn="base" hangingPunct="1">
              <a:spcBef>
                <a:spcPct val="20000"/>
              </a:spcBef>
              <a:spcAft>
                <a:spcPct val="0"/>
              </a:spcAft>
              <a:buClr>
                <a:srgbClr val="82A8B6"/>
              </a:buClr>
              <a:buFont typeface="Wingdings" charset="2"/>
              <a:buChar char="§"/>
              <a:defRPr sz="20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lr>
                <a:srgbClr val="82A8B6"/>
              </a:buClr>
              <a:buSzPct val="120000"/>
              <a:buChar char="•"/>
              <a:defRPr sz="18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Clr>
                <a:srgbClr val="82A8B6"/>
              </a:buClr>
              <a:buSzPct val="80000"/>
              <a:buFont typeface="Wingdings" charset="2"/>
              <a:buChar char="Ø"/>
              <a:defRPr sz="16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Arial" charset="0"/>
                <a:ea typeface="+mn-ea"/>
                <a:cs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ea typeface="+mn-ea"/>
                <a:cs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ea typeface="+mn-ea"/>
                <a:cs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ea typeface="+mn-ea"/>
                <a:cs typeface="Arial" charset="0"/>
              </a:defRPr>
            </a:lvl9pPr>
          </a:lstStyle>
          <a:p>
            <a:pPr marL="0" indent="0">
              <a:buNone/>
            </a:pPr>
            <a:r>
              <a:rPr lang="it-IT" sz="1400" kern="0" err="1">
                <a:solidFill>
                  <a:srgbClr val="B11B86"/>
                </a:solidFill>
                <a:cs typeface="Arial" charset="0"/>
              </a:rPr>
              <a:t>Milestone</a:t>
            </a:r>
            <a:r>
              <a:rPr lang="it-IT" sz="1400" kern="0">
                <a:solidFill>
                  <a:srgbClr val="B11B86"/>
                </a:solidFill>
                <a:cs typeface="Arial" charset="0"/>
              </a:rPr>
              <a:t> end </a:t>
            </a:r>
            <a:r>
              <a:rPr lang="it-IT" sz="1400" kern="0" err="1">
                <a:solidFill>
                  <a:srgbClr val="B11B86"/>
                </a:solidFill>
                <a:cs typeface="Arial" charset="0"/>
              </a:rPr>
              <a:t>year</a:t>
            </a:r>
            <a:r>
              <a:rPr lang="it-IT" sz="1400" kern="0">
                <a:solidFill>
                  <a:srgbClr val="B11B86"/>
                </a:solidFill>
                <a:cs typeface="Arial" charset="0"/>
              </a:rPr>
              <a:t> 2: 70% of the </a:t>
            </a:r>
            <a:r>
              <a:rPr lang="it-IT" sz="1400" kern="0" err="1">
                <a:solidFill>
                  <a:srgbClr val="B11B86"/>
                </a:solidFill>
                <a:cs typeface="Arial" charset="0"/>
              </a:rPr>
              <a:t>members</a:t>
            </a:r>
            <a:r>
              <a:rPr lang="it-IT" sz="1400" kern="0">
                <a:solidFill>
                  <a:srgbClr val="B11B86"/>
                </a:solidFill>
                <a:cs typeface="Arial" charset="0"/>
              </a:rPr>
              <a:t> </a:t>
            </a:r>
            <a:r>
              <a:rPr lang="it-IT" sz="1400" kern="0" err="1">
                <a:solidFill>
                  <a:srgbClr val="B11B86"/>
                </a:solidFill>
                <a:cs typeface="Arial" charset="0"/>
              </a:rPr>
              <a:t>pay</a:t>
            </a:r>
            <a:r>
              <a:rPr lang="it-IT" sz="1400" kern="0">
                <a:solidFill>
                  <a:srgbClr val="B11B86"/>
                </a:solidFill>
                <a:cs typeface="Arial" charset="0"/>
              </a:rPr>
              <a:t> </a:t>
            </a:r>
            <a:r>
              <a:rPr lang="it-IT" sz="1400" kern="0" err="1">
                <a:solidFill>
                  <a:srgbClr val="B11B86"/>
                </a:solidFill>
                <a:cs typeface="Arial" charset="0"/>
              </a:rPr>
              <a:t>subscription</a:t>
            </a:r>
            <a:r>
              <a:rPr lang="it-IT" sz="1400" kern="0">
                <a:solidFill>
                  <a:srgbClr val="B11B86"/>
                </a:solidFill>
                <a:cs typeface="Arial" charset="0"/>
              </a:rPr>
              <a:t> </a:t>
            </a:r>
            <a:r>
              <a:rPr lang="it-IT" sz="1400" kern="0" err="1">
                <a:solidFill>
                  <a:srgbClr val="B11B86"/>
                </a:solidFill>
                <a:cs typeface="Arial" charset="0"/>
              </a:rPr>
              <a:t>fees</a:t>
            </a:r>
            <a:endParaRPr lang="it-IT" sz="1400" kern="0">
              <a:solidFill>
                <a:srgbClr val="B11B86"/>
              </a:solidFill>
              <a:cs typeface="Arial" charset="0"/>
            </a:endParaRPr>
          </a:p>
        </p:txBody>
      </p:sp>
      <p:sp>
        <p:nvSpPr>
          <p:cNvPr id="14" name="TextBox 13"/>
          <p:cNvSpPr txBox="1"/>
          <p:nvPr/>
        </p:nvSpPr>
        <p:spPr bwMode="auto">
          <a:xfrm>
            <a:off x="3707904" y="1336139"/>
            <a:ext cx="1728192" cy="1384995"/>
          </a:xfrm>
          <a:prstGeom prst="rect">
            <a:avLst/>
          </a:prstGeom>
          <a:noFill/>
          <a:ln w="9525">
            <a:noFill/>
            <a:miter lim="800000"/>
            <a:headEnd/>
            <a:tailEnd/>
          </a:ln>
          <a:effectLst/>
        </p:spPr>
        <p:txBody>
          <a:bodyPr wrap="square" rtlCol="0" anchor="ctr">
            <a:spAutoFit/>
          </a:bodyPr>
          <a:lstStyle/>
          <a:p>
            <a:pPr algn="ctr" eaLnBrk="1" hangingPunct="1"/>
            <a:r>
              <a:rPr lang="it-IT" sz="1400" b="1" noProof="0">
                <a:solidFill>
                  <a:srgbClr val="B11B86"/>
                </a:solidFill>
              </a:rPr>
              <a:t>Baseline: 30% of the </a:t>
            </a:r>
            <a:r>
              <a:rPr lang="it-IT" sz="1400" b="1" noProof="0" err="1">
                <a:solidFill>
                  <a:srgbClr val="B11B86"/>
                </a:solidFill>
              </a:rPr>
              <a:t>members</a:t>
            </a:r>
            <a:r>
              <a:rPr lang="it-IT" sz="1400" b="1" noProof="0">
                <a:solidFill>
                  <a:srgbClr val="B11B86"/>
                </a:solidFill>
              </a:rPr>
              <a:t> use </a:t>
            </a:r>
            <a:r>
              <a:rPr lang="it-IT" sz="1400" b="1" noProof="0" err="1">
                <a:solidFill>
                  <a:srgbClr val="B11B86"/>
                </a:solidFill>
              </a:rPr>
              <a:t>at</a:t>
            </a:r>
            <a:r>
              <a:rPr lang="it-IT" sz="1400" b="1" noProof="0">
                <a:solidFill>
                  <a:srgbClr val="B11B86"/>
                </a:solidFill>
              </a:rPr>
              <a:t> </a:t>
            </a:r>
            <a:r>
              <a:rPr lang="it-IT" sz="1400" b="1" noProof="0" err="1">
                <a:solidFill>
                  <a:srgbClr val="B11B86"/>
                </a:solidFill>
              </a:rPr>
              <a:t>least</a:t>
            </a:r>
            <a:r>
              <a:rPr lang="it-IT" sz="1400" b="1" noProof="0">
                <a:solidFill>
                  <a:srgbClr val="B11B86"/>
                </a:solidFill>
              </a:rPr>
              <a:t> 2 </a:t>
            </a:r>
            <a:r>
              <a:rPr lang="it-IT" sz="1400" b="1" noProof="0" err="1">
                <a:solidFill>
                  <a:srgbClr val="B11B86"/>
                </a:solidFill>
              </a:rPr>
              <a:t>services</a:t>
            </a:r>
            <a:r>
              <a:rPr lang="it-IT" sz="1400" b="1" noProof="0">
                <a:solidFill>
                  <a:srgbClr val="B11B86"/>
                </a:solidFill>
              </a:rPr>
              <a:t>. 40% </a:t>
            </a:r>
            <a:r>
              <a:rPr lang="it-IT" sz="1400" b="1" noProof="0" err="1">
                <a:solidFill>
                  <a:srgbClr val="B11B86"/>
                </a:solidFill>
              </a:rPr>
              <a:t>participate</a:t>
            </a:r>
            <a:r>
              <a:rPr lang="it-IT" sz="1400" b="1" noProof="0">
                <a:solidFill>
                  <a:srgbClr val="B11B86"/>
                </a:solidFill>
              </a:rPr>
              <a:t> in </a:t>
            </a:r>
            <a:r>
              <a:rPr lang="it-IT" sz="1400" b="1">
                <a:solidFill>
                  <a:srgbClr val="B11B86"/>
                </a:solidFill>
              </a:rPr>
              <a:t>t</a:t>
            </a:r>
            <a:r>
              <a:rPr lang="it-IT" sz="1400" b="1" noProof="0">
                <a:solidFill>
                  <a:srgbClr val="B11B86"/>
                </a:solidFill>
              </a:rPr>
              <a:t>he AGM</a:t>
            </a:r>
            <a:endParaRPr lang="en-GB" sz="1400" b="1" noProof="0">
              <a:solidFill>
                <a:srgbClr val="B11B86"/>
              </a:solidFill>
            </a:endParaRPr>
          </a:p>
        </p:txBody>
      </p:sp>
      <p:sp>
        <p:nvSpPr>
          <p:cNvPr id="15" name="Content Placeholder 10"/>
          <p:cNvSpPr txBox="1">
            <a:spLocks/>
          </p:cNvSpPr>
          <p:nvPr/>
        </p:nvSpPr>
        <p:spPr bwMode="auto">
          <a:xfrm>
            <a:off x="598404" y="3573012"/>
            <a:ext cx="1876736" cy="738664"/>
          </a:xfrm>
          <a:prstGeom prst="rect">
            <a:avLst/>
          </a:prstGeom>
          <a:noFill/>
          <a:ln w="9525">
            <a:noFill/>
            <a:miter lim="800000"/>
            <a:headEnd/>
            <a:tailEnd/>
          </a:ln>
          <a:effectLst/>
        </p:spPr>
        <p:txBody>
          <a:bodyPr wrap="square" rtlCol="0" anchor="ctr">
            <a:spAutoFit/>
          </a:bodyPr>
          <a:lstStyle>
            <a:lvl1pPr marL="342900" indent="-342900" algn="l" rtl="0" eaLnBrk="1" fontAlgn="base" hangingPunct="1">
              <a:spcBef>
                <a:spcPct val="20000"/>
              </a:spcBef>
              <a:spcAft>
                <a:spcPct val="0"/>
              </a:spcAft>
              <a:buClr>
                <a:srgbClr val="82A8B6"/>
              </a:buClr>
              <a:buFont typeface="Wingdings" charset="2"/>
              <a:buChar char="§"/>
              <a:defRPr sz="20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lr>
                <a:srgbClr val="82A8B6"/>
              </a:buClr>
              <a:buSzPct val="120000"/>
              <a:buChar char="•"/>
              <a:defRPr sz="18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Clr>
                <a:srgbClr val="82A8B6"/>
              </a:buClr>
              <a:buSzPct val="80000"/>
              <a:buFont typeface="Wingdings" charset="2"/>
              <a:buChar char="Ø"/>
              <a:defRPr sz="16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Arial" charset="0"/>
                <a:ea typeface="+mn-ea"/>
                <a:cs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ea typeface="+mn-ea"/>
                <a:cs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ea typeface="+mn-ea"/>
                <a:cs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ea typeface="+mn-ea"/>
                <a:cs typeface="Arial" charset="0"/>
              </a:defRPr>
            </a:lvl9pPr>
          </a:lstStyle>
          <a:p>
            <a:pPr marL="0" indent="0">
              <a:buFont typeface="Wingdings" charset="2"/>
              <a:buNone/>
            </a:pPr>
            <a:r>
              <a:rPr lang="it-IT" sz="1400" b="1" kern="0">
                <a:solidFill>
                  <a:srgbClr val="B11B86"/>
                </a:solidFill>
                <a:cs typeface="Arial" charset="0"/>
              </a:rPr>
              <a:t>3 </a:t>
            </a:r>
            <a:r>
              <a:rPr lang="it-IT" sz="1400" b="1" kern="0" err="1">
                <a:solidFill>
                  <a:srgbClr val="B11B86"/>
                </a:solidFill>
                <a:cs typeface="Arial" charset="0"/>
              </a:rPr>
              <a:t>year</a:t>
            </a:r>
            <a:r>
              <a:rPr lang="it-IT" sz="1400" b="1" kern="0">
                <a:solidFill>
                  <a:srgbClr val="B11B86"/>
                </a:solidFill>
                <a:cs typeface="Arial" charset="0"/>
              </a:rPr>
              <a:t> target: 85% of the </a:t>
            </a:r>
            <a:r>
              <a:rPr lang="it-IT" sz="1400" b="1" kern="0" err="1">
                <a:solidFill>
                  <a:srgbClr val="B11B86"/>
                </a:solidFill>
                <a:cs typeface="Arial" charset="0"/>
              </a:rPr>
              <a:t>members</a:t>
            </a:r>
            <a:r>
              <a:rPr lang="it-IT" sz="1400" b="1" kern="0">
                <a:solidFill>
                  <a:srgbClr val="B11B86"/>
                </a:solidFill>
                <a:cs typeface="Arial" charset="0"/>
              </a:rPr>
              <a:t> </a:t>
            </a:r>
            <a:r>
              <a:rPr lang="it-IT" sz="1400" b="1" kern="0" err="1">
                <a:solidFill>
                  <a:srgbClr val="B11B86"/>
                </a:solidFill>
                <a:cs typeface="Arial" charset="0"/>
              </a:rPr>
              <a:t>pay</a:t>
            </a:r>
            <a:r>
              <a:rPr lang="it-IT" sz="1400" b="1" kern="0">
                <a:solidFill>
                  <a:srgbClr val="B11B86"/>
                </a:solidFill>
                <a:cs typeface="Arial" charset="0"/>
              </a:rPr>
              <a:t> </a:t>
            </a:r>
            <a:r>
              <a:rPr lang="it-IT" sz="1400" b="1" kern="0" err="1">
                <a:solidFill>
                  <a:srgbClr val="B11B86"/>
                </a:solidFill>
                <a:cs typeface="Arial" charset="0"/>
              </a:rPr>
              <a:t>subscription</a:t>
            </a:r>
            <a:r>
              <a:rPr lang="it-IT" sz="1400" b="1" kern="0">
                <a:solidFill>
                  <a:srgbClr val="B11B86"/>
                </a:solidFill>
                <a:cs typeface="Arial" charset="0"/>
              </a:rPr>
              <a:t> </a:t>
            </a:r>
            <a:r>
              <a:rPr lang="it-IT" sz="1400" b="1" kern="0" err="1">
                <a:solidFill>
                  <a:srgbClr val="B11B86"/>
                </a:solidFill>
                <a:cs typeface="Arial" charset="0"/>
              </a:rPr>
              <a:t>fees</a:t>
            </a:r>
            <a:endParaRPr lang="it-IT" sz="1400" b="1" kern="0">
              <a:solidFill>
                <a:srgbClr val="B11B86"/>
              </a:solidFill>
              <a:cs typeface="Arial" charset="0"/>
            </a:endParaRPr>
          </a:p>
        </p:txBody>
      </p:sp>
      <p:sp>
        <p:nvSpPr>
          <p:cNvPr id="16" name="Content Placeholder 10"/>
          <p:cNvSpPr txBox="1">
            <a:spLocks/>
          </p:cNvSpPr>
          <p:nvPr/>
        </p:nvSpPr>
        <p:spPr bwMode="auto">
          <a:xfrm>
            <a:off x="3506708" y="4425830"/>
            <a:ext cx="2232248" cy="1237262"/>
          </a:xfrm>
          <a:prstGeom prst="rect">
            <a:avLst/>
          </a:prstGeom>
          <a:noFill/>
          <a:ln w="9525">
            <a:noFill/>
            <a:miter lim="800000"/>
            <a:headEnd/>
            <a:tailEnd/>
          </a:ln>
          <a:effectLst/>
        </p:spPr>
        <p:txBody>
          <a:bodyPr wrap="square" rtlCol="0" anchor="ctr">
            <a:spAutoFit/>
          </a:bodyPr>
          <a:lstStyle>
            <a:lvl1pPr marL="342900" indent="-342900" algn="l" rtl="0" eaLnBrk="1" fontAlgn="base" hangingPunct="1">
              <a:spcBef>
                <a:spcPct val="20000"/>
              </a:spcBef>
              <a:spcAft>
                <a:spcPct val="0"/>
              </a:spcAft>
              <a:buClr>
                <a:srgbClr val="82A8B6"/>
              </a:buClr>
              <a:buFont typeface="Wingdings" charset="2"/>
              <a:buChar char="§"/>
              <a:defRPr sz="20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lr>
                <a:srgbClr val="82A8B6"/>
              </a:buClr>
              <a:buSzPct val="120000"/>
              <a:buChar char="•"/>
              <a:defRPr sz="18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Clr>
                <a:srgbClr val="82A8B6"/>
              </a:buClr>
              <a:buSzPct val="80000"/>
              <a:buFont typeface="Wingdings" charset="2"/>
              <a:buChar char="Ø"/>
              <a:defRPr sz="16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Arial" charset="0"/>
                <a:ea typeface="+mn-ea"/>
                <a:cs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ea typeface="+mn-ea"/>
                <a:cs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ea typeface="+mn-ea"/>
                <a:cs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ea typeface="+mn-ea"/>
                <a:cs typeface="Arial" charset="0"/>
              </a:defRPr>
            </a:lvl9pPr>
          </a:lstStyle>
          <a:p>
            <a:pPr marL="0" indent="0">
              <a:buNone/>
            </a:pPr>
            <a:r>
              <a:rPr lang="it-IT" sz="1200" kern="0" err="1">
                <a:solidFill>
                  <a:srgbClr val="B11B86"/>
                </a:solidFill>
                <a:cs typeface="Arial" charset="0"/>
              </a:rPr>
              <a:t>Milestone</a:t>
            </a:r>
            <a:r>
              <a:rPr lang="it-IT" sz="1200" kern="0">
                <a:solidFill>
                  <a:srgbClr val="B11B86"/>
                </a:solidFill>
                <a:cs typeface="Arial" charset="0"/>
              </a:rPr>
              <a:t> end </a:t>
            </a:r>
            <a:r>
              <a:rPr lang="it-IT" sz="1200" kern="0" err="1">
                <a:solidFill>
                  <a:srgbClr val="B11B86"/>
                </a:solidFill>
                <a:cs typeface="Arial" charset="0"/>
              </a:rPr>
              <a:t>year</a:t>
            </a:r>
            <a:r>
              <a:rPr lang="it-IT" sz="1200" kern="0">
                <a:solidFill>
                  <a:srgbClr val="B11B86"/>
                </a:solidFill>
                <a:cs typeface="Arial" charset="0"/>
              </a:rPr>
              <a:t> 1: </a:t>
            </a:r>
            <a:r>
              <a:rPr lang="it-IT" sz="1200">
                <a:solidFill>
                  <a:srgbClr val="B11B86"/>
                </a:solidFill>
                <a:cs typeface="Arial" charset="0"/>
              </a:rPr>
              <a:t>40% of the </a:t>
            </a:r>
            <a:r>
              <a:rPr lang="it-IT" sz="1200" err="1">
                <a:solidFill>
                  <a:srgbClr val="B11B86"/>
                </a:solidFill>
                <a:cs typeface="Arial" charset="0"/>
              </a:rPr>
              <a:t>members</a:t>
            </a:r>
            <a:r>
              <a:rPr lang="it-IT" sz="1200">
                <a:solidFill>
                  <a:srgbClr val="B11B86"/>
                </a:solidFill>
                <a:cs typeface="Arial" charset="0"/>
              </a:rPr>
              <a:t> use </a:t>
            </a:r>
            <a:r>
              <a:rPr lang="it-IT" sz="1200" err="1">
                <a:solidFill>
                  <a:srgbClr val="B11B86"/>
                </a:solidFill>
                <a:cs typeface="Arial" charset="0"/>
              </a:rPr>
              <a:t>at</a:t>
            </a:r>
            <a:r>
              <a:rPr lang="it-IT" sz="1200">
                <a:solidFill>
                  <a:srgbClr val="B11B86"/>
                </a:solidFill>
                <a:cs typeface="Arial" charset="0"/>
              </a:rPr>
              <a:t> </a:t>
            </a:r>
            <a:r>
              <a:rPr lang="it-IT" sz="1200" err="1">
                <a:solidFill>
                  <a:srgbClr val="B11B86"/>
                </a:solidFill>
                <a:cs typeface="Arial" charset="0"/>
              </a:rPr>
              <a:t>least</a:t>
            </a:r>
            <a:r>
              <a:rPr lang="it-IT" sz="1200">
                <a:solidFill>
                  <a:srgbClr val="B11B86"/>
                </a:solidFill>
                <a:cs typeface="Arial" charset="0"/>
              </a:rPr>
              <a:t> 2 </a:t>
            </a:r>
            <a:r>
              <a:rPr lang="it-IT" sz="1200" err="1">
                <a:solidFill>
                  <a:srgbClr val="B11B86"/>
                </a:solidFill>
                <a:cs typeface="Arial" charset="0"/>
              </a:rPr>
              <a:t>services</a:t>
            </a:r>
            <a:r>
              <a:rPr lang="it-IT" sz="1200">
                <a:solidFill>
                  <a:srgbClr val="B11B86"/>
                </a:solidFill>
              </a:rPr>
              <a:t>. 50% </a:t>
            </a:r>
            <a:r>
              <a:rPr lang="it-IT" sz="1200" err="1">
                <a:solidFill>
                  <a:srgbClr val="B11B86"/>
                </a:solidFill>
              </a:rPr>
              <a:t>participate</a:t>
            </a:r>
            <a:r>
              <a:rPr lang="it-IT" sz="1200">
                <a:solidFill>
                  <a:srgbClr val="B11B86"/>
                </a:solidFill>
              </a:rPr>
              <a:t> in the AGM </a:t>
            </a:r>
            <a:r>
              <a:rPr lang="it-IT" sz="1200" err="1">
                <a:solidFill>
                  <a:srgbClr val="B11B86"/>
                </a:solidFill>
              </a:rPr>
              <a:t>Average</a:t>
            </a:r>
            <a:r>
              <a:rPr lang="it-IT" sz="1200">
                <a:solidFill>
                  <a:srgbClr val="B11B86"/>
                </a:solidFill>
              </a:rPr>
              <a:t> service </a:t>
            </a:r>
            <a:r>
              <a:rPr lang="it-IT" sz="1200" err="1">
                <a:solidFill>
                  <a:srgbClr val="B11B86"/>
                </a:solidFill>
              </a:rPr>
              <a:t>spending</a:t>
            </a:r>
            <a:r>
              <a:rPr lang="it-IT" sz="1200">
                <a:solidFill>
                  <a:srgbClr val="B11B86"/>
                </a:solidFill>
              </a:rPr>
              <a:t> </a:t>
            </a:r>
            <a:r>
              <a:rPr lang="it-IT" sz="1200" err="1">
                <a:solidFill>
                  <a:srgbClr val="B11B86"/>
                </a:solidFill>
              </a:rPr>
              <a:t>is</a:t>
            </a:r>
            <a:r>
              <a:rPr lang="it-IT" sz="1200">
                <a:solidFill>
                  <a:srgbClr val="B11B86"/>
                </a:solidFill>
              </a:rPr>
              <a:t> 200 USD per </a:t>
            </a:r>
            <a:r>
              <a:rPr lang="it-IT" sz="1200" err="1">
                <a:solidFill>
                  <a:srgbClr val="B11B86"/>
                </a:solidFill>
              </a:rPr>
              <a:t>year</a:t>
            </a:r>
            <a:r>
              <a:rPr lang="it-IT" sz="1200">
                <a:solidFill>
                  <a:srgbClr val="B11B86"/>
                </a:solidFill>
              </a:rPr>
              <a:t> </a:t>
            </a:r>
            <a:endParaRPr lang="en-GB" sz="1200">
              <a:solidFill>
                <a:srgbClr val="B11B86"/>
              </a:solidFill>
              <a:cs typeface="Arial" charset="0"/>
            </a:endParaRPr>
          </a:p>
          <a:p>
            <a:pPr marL="0" indent="0">
              <a:buNone/>
            </a:pPr>
            <a:endParaRPr lang="it-IT" sz="1200" kern="0">
              <a:solidFill>
                <a:srgbClr val="B11B86"/>
              </a:solidFill>
              <a:cs typeface="Arial" charset="0"/>
            </a:endParaRPr>
          </a:p>
        </p:txBody>
      </p:sp>
      <p:sp>
        <p:nvSpPr>
          <p:cNvPr id="17" name="Content Placeholder 10"/>
          <p:cNvSpPr txBox="1">
            <a:spLocks/>
          </p:cNvSpPr>
          <p:nvPr/>
        </p:nvSpPr>
        <p:spPr bwMode="auto">
          <a:xfrm>
            <a:off x="3517258" y="5435384"/>
            <a:ext cx="2399175" cy="1495794"/>
          </a:xfrm>
          <a:prstGeom prst="rect">
            <a:avLst/>
          </a:prstGeom>
          <a:noFill/>
          <a:ln w="9525">
            <a:noFill/>
            <a:miter lim="800000"/>
            <a:headEnd/>
            <a:tailEnd/>
          </a:ln>
          <a:effectLst/>
        </p:spPr>
        <p:txBody>
          <a:bodyPr wrap="square" rtlCol="0" anchor="ctr">
            <a:spAutoFit/>
          </a:bodyPr>
          <a:lstStyle>
            <a:lvl1pPr marL="342900" indent="-342900" algn="l" rtl="0" eaLnBrk="1" fontAlgn="base" hangingPunct="1">
              <a:spcBef>
                <a:spcPct val="20000"/>
              </a:spcBef>
              <a:spcAft>
                <a:spcPct val="0"/>
              </a:spcAft>
              <a:buClr>
                <a:srgbClr val="82A8B6"/>
              </a:buClr>
              <a:buFont typeface="Wingdings" charset="2"/>
              <a:buChar char="§"/>
              <a:defRPr sz="20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lr>
                <a:srgbClr val="82A8B6"/>
              </a:buClr>
              <a:buSzPct val="120000"/>
              <a:buChar char="•"/>
              <a:defRPr sz="18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Clr>
                <a:srgbClr val="82A8B6"/>
              </a:buClr>
              <a:buSzPct val="80000"/>
              <a:buFont typeface="Wingdings" charset="2"/>
              <a:buChar char="Ø"/>
              <a:defRPr sz="16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Arial" charset="0"/>
                <a:ea typeface="+mn-ea"/>
                <a:cs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ea typeface="+mn-ea"/>
                <a:cs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ea typeface="+mn-ea"/>
                <a:cs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ea typeface="+mn-ea"/>
                <a:cs typeface="Arial" charset="0"/>
              </a:defRPr>
            </a:lvl9pPr>
          </a:lstStyle>
          <a:p>
            <a:pPr marL="0" indent="0">
              <a:buNone/>
            </a:pPr>
            <a:r>
              <a:rPr lang="it-IT" sz="1200" i="1" kern="0" err="1">
                <a:solidFill>
                  <a:srgbClr val="B11B86"/>
                </a:solidFill>
                <a:cs typeface="Arial" charset="0"/>
              </a:rPr>
              <a:t>Milestone</a:t>
            </a:r>
            <a:r>
              <a:rPr lang="it-IT" sz="1200" i="1" kern="0">
                <a:solidFill>
                  <a:srgbClr val="B11B86"/>
                </a:solidFill>
                <a:cs typeface="Arial" charset="0"/>
              </a:rPr>
              <a:t> end </a:t>
            </a:r>
            <a:r>
              <a:rPr lang="it-IT" sz="1200" i="1" kern="0" err="1">
                <a:solidFill>
                  <a:srgbClr val="B11B86"/>
                </a:solidFill>
                <a:cs typeface="Arial" charset="0"/>
              </a:rPr>
              <a:t>year</a:t>
            </a:r>
            <a:r>
              <a:rPr lang="it-IT" sz="1200" i="1" kern="0">
                <a:solidFill>
                  <a:srgbClr val="B11B86"/>
                </a:solidFill>
                <a:cs typeface="Arial" charset="0"/>
              </a:rPr>
              <a:t> 2: </a:t>
            </a:r>
            <a:r>
              <a:rPr lang="it-IT" sz="1200" i="1">
                <a:solidFill>
                  <a:srgbClr val="B11B86"/>
                </a:solidFill>
                <a:cs typeface="Arial" charset="0"/>
              </a:rPr>
              <a:t>50% of the </a:t>
            </a:r>
            <a:r>
              <a:rPr lang="it-IT" sz="1200" i="1" err="1">
                <a:solidFill>
                  <a:srgbClr val="B11B86"/>
                </a:solidFill>
                <a:cs typeface="Arial" charset="0"/>
              </a:rPr>
              <a:t>members</a:t>
            </a:r>
            <a:r>
              <a:rPr lang="it-IT" sz="1200" i="1">
                <a:solidFill>
                  <a:srgbClr val="B11B86"/>
                </a:solidFill>
                <a:cs typeface="Arial" charset="0"/>
              </a:rPr>
              <a:t> use </a:t>
            </a:r>
            <a:r>
              <a:rPr lang="it-IT" sz="1200" i="1" err="1">
                <a:solidFill>
                  <a:srgbClr val="B11B86"/>
                </a:solidFill>
                <a:cs typeface="Arial" charset="0"/>
              </a:rPr>
              <a:t>at</a:t>
            </a:r>
            <a:r>
              <a:rPr lang="it-IT" sz="1200" i="1">
                <a:solidFill>
                  <a:srgbClr val="B11B86"/>
                </a:solidFill>
                <a:cs typeface="Arial" charset="0"/>
              </a:rPr>
              <a:t> </a:t>
            </a:r>
            <a:r>
              <a:rPr lang="it-IT" sz="1200" i="1" err="1">
                <a:solidFill>
                  <a:srgbClr val="B11B86"/>
                </a:solidFill>
                <a:cs typeface="Arial" charset="0"/>
              </a:rPr>
              <a:t>least</a:t>
            </a:r>
            <a:r>
              <a:rPr lang="it-IT" sz="1200" i="1">
                <a:solidFill>
                  <a:srgbClr val="B11B86"/>
                </a:solidFill>
                <a:cs typeface="Arial" charset="0"/>
              </a:rPr>
              <a:t> 2 </a:t>
            </a:r>
            <a:r>
              <a:rPr lang="it-IT" sz="1200" i="1" err="1">
                <a:solidFill>
                  <a:srgbClr val="B11B86"/>
                </a:solidFill>
                <a:cs typeface="Arial" charset="0"/>
              </a:rPr>
              <a:t>services</a:t>
            </a:r>
            <a:r>
              <a:rPr lang="it-IT" sz="1200" i="1">
                <a:solidFill>
                  <a:srgbClr val="B11B86"/>
                </a:solidFill>
              </a:rPr>
              <a:t>. 60% </a:t>
            </a:r>
            <a:r>
              <a:rPr lang="it-IT" sz="1200" i="1" err="1">
                <a:solidFill>
                  <a:srgbClr val="B11B86"/>
                </a:solidFill>
              </a:rPr>
              <a:t>participate</a:t>
            </a:r>
            <a:r>
              <a:rPr lang="it-IT" sz="1200" i="1">
                <a:solidFill>
                  <a:srgbClr val="B11B86"/>
                </a:solidFill>
              </a:rPr>
              <a:t> in the AGM</a:t>
            </a:r>
          </a:p>
          <a:p>
            <a:pPr marL="0" indent="0">
              <a:buNone/>
            </a:pPr>
            <a:r>
              <a:rPr lang="it-IT" sz="1200" i="1" err="1">
                <a:solidFill>
                  <a:srgbClr val="B11B86"/>
                </a:solidFill>
              </a:rPr>
              <a:t>Average</a:t>
            </a:r>
            <a:r>
              <a:rPr lang="it-IT" sz="1200" i="1">
                <a:solidFill>
                  <a:srgbClr val="B11B86"/>
                </a:solidFill>
              </a:rPr>
              <a:t> service </a:t>
            </a:r>
            <a:r>
              <a:rPr lang="it-IT" sz="1200" i="1" err="1">
                <a:solidFill>
                  <a:srgbClr val="B11B86"/>
                </a:solidFill>
              </a:rPr>
              <a:t>spending</a:t>
            </a:r>
            <a:r>
              <a:rPr lang="it-IT" sz="1200" i="1">
                <a:solidFill>
                  <a:srgbClr val="B11B86"/>
                </a:solidFill>
              </a:rPr>
              <a:t> </a:t>
            </a:r>
            <a:r>
              <a:rPr lang="it-IT" sz="1200" i="1" err="1">
                <a:solidFill>
                  <a:srgbClr val="B11B86"/>
                </a:solidFill>
              </a:rPr>
              <a:t>is</a:t>
            </a:r>
            <a:r>
              <a:rPr lang="it-IT" sz="1200" i="1">
                <a:solidFill>
                  <a:srgbClr val="B11B86"/>
                </a:solidFill>
              </a:rPr>
              <a:t> 250 USD per </a:t>
            </a:r>
            <a:r>
              <a:rPr lang="it-IT" sz="1200" i="1" err="1">
                <a:solidFill>
                  <a:srgbClr val="B11B86"/>
                </a:solidFill>
              </a:rPr>
              <a:t>year</a:t>
            </a:r>
            <a:r>
              <a:rPr lang="it-IT" sz="1200" i="1">
                <a:solidFill>
                  <a:srgbClr val="B11B86"/>
                </a:solidFill>
              </a:rPr>
              <a:t> </a:t>
            </a:r>
            <a:endParaRPr lang="en-GB" sz="1200" i="1">
              <a:solidFill>
                <a:srgbClr val="B11B86"/>
              </a:solidFill>
              <a:cs typeface="Arial" charset="0"/>
            </a:endParaRPr>
          </a:p>
          <a:p>
            <a:pPr marL="0" indent="0">
              <a:buNone/>
            </a:pPr>
            <a:endParaRPr lang="it-IT" sz="1400" kern="0">
              <a:solidFill>
                <a:srgbClr val="B11B86"/>
              </a:solidFill>
              <a:cs typeface="Arial" charset="0"/>
            </a:endParaRPr>
          </a:p>
        </p:txBody>
      </p:sp>
      <p:sp>
        <p:nvSpPr>
          <p:cNvPr id="18" name="TextBox 17"/>
          <p:cNvSpPr txBox="1"/>
          <p:nvPr/>
        </p:nvSpPr>
        <p:spPr bwMode="auto">
          <a:xfrm>
            <a:off x="6505791" y="2085089"/>
            <a:ext cx="1728192" cy="738664"/>
          </a:xfrm>
          <a:prstGeom prst="rect">
            <a:avLst/>
          </a:prstGeom>
          <a:noFill/>
          <a:ln w="9525">
            <a:noFill/>
            <a:miter lim="800000"/>
            <a:headEnd/>
            <a:tailEnd/>
          </a:ln>
          <a:effectLst/>
        </p:spPr>
        <p:txBody>
          <a:bodyPr wrap="square" rtlCol="0" anchor="ctr">
            <a:spAutoFit/>
          </a:bodyPr>
          <a:lstStyle/>
          <a:p>
            <a:pPr algn="ctr" eaLnBrk="1" hangingPunct="1"/>
            <a:r>
              <a:rPr lang="it-IT" sz="1400" noProof="0">
                <a:solidFill>
                  <a:srgbClr val="B11B86"/>
                </a:solidFill>
              </a:rPr>
              <a:t>Baseline: 20 new </a:t>
            </a:r>
            <a:r>
              <a:rPr lang="it-IT" sz="1400" noProof="0" err="1">
                <a:solidFill>
                  <a:srgbClr val="B11B86"/>
                </a:solidFill>
              </a:rPr>
              <a:t>members</a:t>
            </a:r>
            <a:r>
              <a:rPr lang="it-IT" sz="1400" noProof="0">
                <a:solidFill>
                  <a:srgbClr val="B11B86"/>
                </a:solidFill>
              </a:rPr>
              <a:t> </a:t>
            </a:r>
            <a:r>
              <a:rPr lang="it-IT" sz="1400" noProof="0" err="1">
                <a:solidFill>
                  <a:srgbClr val="B11B86"/>
                </a:solidFill>
              </a:rPr>
              <a:t>recruited</a:t>
            </a:r>
            <a:r>
              <a:rPr lang="it-IT" sz="1400" noProof="0">
                <a:solidFill>
                  <a:srgbClr val="B11B86"/>
                </a:solidFill>
              </a:rPr>
              <a:t> in </a:t>
            </a:r>
            <a:r>
              <a:rPr lang="it-IT" sz="1400" noProof="0" err="1">
                <a:solidFill>
                  <a:srgbClr val="B11B86"/>
                </a:solidFill>
              </a:rPr>
              <a:t>year</a:t>
            </a:r>
            <a:r>
              <a:rPr lang="it-IT" sz="1400" noProof="0">
                <a:solidFill>
                  <a:srgbClr val="B11B86"/>
                </a:solidFill>
              </a:rPr>
              <a:t> t-3</a:t>
            </a:r>
            <a:endParaRPr lang="en-GB" sz="1400" noProof="0">
              <a:solidFill>
                <a:srgbClr val="B11B86"/>
              </a:solidFill>
            </a:endParaRPr>
          </a:p>
        </p:txBody>
      </p:sp>
      <p:sp>
        <p:nvSpPr>
          <p:cNvPr id="19" name="Rectangle 18"/>
          <p:cNvSpPr/>
          <p:nvPr/>
        </p:nvSpPr>
        <p:spPr>
          <a:xfrm>
            <a:off x="6361776" y="3983719"/>
            <a:ext cx="1728192" cy="523220"/>
          </a:xfrm>
          <a:prstGeom prst="rect">
            <a:avLst/>
          </a:prstGeom>
        </p:spPr>
        <p:txBody>
          <a:bodyPr wrap="square">
            <a:spAutoFit/>
          </a:bodyPr>
          <a:lstStyle/>
          <a:p>
            <a:pPr marL="0" indent="0" algn="ctr">
              <a:buNone/>
            </a:pPr>
            <a:r>
              <a:rPr lang="it-IT" sz="1400">
                <a:solidFill>
                  <a:srgbClr val="B11B86"/>
                </a:solidFill>
              </a:rPr>
              <a:t>3 </a:t>
            </a:r>
            <a:r>
              <a:rPr lang="it-IT" sz="1400" err="1">
                <a:solidFill>
                  <a:srgbClr val="B11B86"/>
                </a:solidFill>
                <a:latin typeface="Arial" panose="020B0604020202020204" pitchFamily="34" charset="0"/>
                <a:ea typeface="+mn-ea"/>
              </a:rPr>
              <a:t>year</a:t>
            </a:r>
            <a:r>
              <a:rPr lang="it-IT" sz="1400">
                <a:solidFill>
                  <a:srgbClr val="B11B86"/>
                </a:solidFill>
                <a:latin typeface="Arial" panose="020B0604020202020204" pitchFamily="34" charset="0"/>
                <a:ea typeface="+mn-ea"/>
              </a:rPr>
              <a:t> target: 600 new </a:t>
            </a:r>
            <a:r>
              <a:rPr lang="it-IT" sz="1400" err="1">
                <a:solidFill>
                  <a:srgbClr val="B11B86"/>
                </a:solidFill>
                <a:latin typeface="Arial" panose="020B0604020202020204" pitchFamily="34" charset="0"/>
                <a:ea typeface="+mn-ea"/>
              </a:rPr>
              <a:t>members</a:t>
            </a:r>
            <a:endParaRPr lang="en-GB" sz="1400">
              <a:solidFill>
                <a:srgbClr val="B11B86"/>
              </a:solidFill>
              <a:latin typeface="Arial" panose="020B0604020202020204" pitchFamily="34" charset="0"/>
              <a:ea typeface="+mn-ea"/>
            </a:endParaRPr>
          </a:p>
        </p:txBody>
      </p:sp>
      <p:sp>
        <p:nvSpPr>
          <p:cNvPr id="20" name="Content Placeholder 10"/>
          <p:cNvSpPr txBox="1">
            <a:spLocks/>
          </p:cNvSpPr>
          <p:nvPr/>
        </p:nvSpPr>
        <p:spPr bwMode="auto">
          <a:xfrm>
            <a:off x="6378503" y="4902022"/>
            <a:ext cx="2232248" cy="523220"/>
          </a:xfrm>
          <a:prstGeom prst="rect">
            <a:avLst/>
          </a:prstGeom>
          <a:noFill/>
          <a:ln w="9525">
            <a:noFill/>
            <a:miter lim="800000"/>
            <a:headEnd/>
            <a:tailEnd/>
          </a:ln>
          <a:effectLst/>
        </p:spPr>
        <p:txBody>
          <a:bodyPr wrap="square" rtlCol="0" anchor="ctr">
            <a:spAutoFit/>
          </a:bodyPr>
          <a:lstStyle>
            <a:lvl1pPr marL="342900" indent="-342900" algn="l" rtl="0" eaLnBrk="1" fontAlgn="base" hangingPunct="1">
              <a:spcBef>
                <a:spcPct val="20000"/>
              </a:spcBef>
              <a:spcAft>
                <a:spcPct val="0"/>
              </a:spcAft>
              <a:buClr>
                <a:srgbClr val="82A8B6"/>
              </a:buClr>
              <a:buFont typeface="Wingdings" charset="2"/>
              <a:buChar char="§"/>
              <a:defRPr sz="20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lr>
                <a:srgbClr val="82A8B6"/>
              </a:buClr>
              <a:buSzPct val="120000"/>
              <a:buChar char="•"/>
              <a:defRPr sz="18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Clr>
                <a:srgbClr val="82A8B6"/>
              </a:buClr>
              <a:buSzPct val="80000"/>
              <a:buFont typeface="Wingdings" charset="2"/>
              <a:buChar char="Ø"/>
              <a:defRPr sz="16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Arial" charset="0"/>
                <a:ea typeface="+mn-ea"/>
                <a:cs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ea typeface="+mn-ea"/>
                <a:cs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ea typeface="+mn-ea"/>
                <a:cs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ea typeface="+mn-ea"/>
                <a:cs typeface="Arial" charset="0"/>
              </a:defRPr>
            </a:lvl9pPr>
          </a:lstStyle>
          <a:p>
            <a:pPr marL="0" indent="0">
              <a:buNone/>
            </a:pPr>
            <a:r>
              <a:rPr lang="it-IT" sz="1400" kern="0" err="1">
                <a:solidFill>
                  <a:srgbClr val="B11B86"/>
                </a:solidFill>
                <a:cs typeface="Arial" charset="0"/>
              </a:rPr>
              <a:t>Milestone</a:t>
            </a:r>
            <a:r>
              <a:rPr lang="it-IT" sz="1400" kern="0">
                <a:solidFill>
                  <a:srgbClr val="B11B86"/>
                </a:solidFill>
                <a:cs typeface="Arial" charset="0"/>
              </a:rPr>
              <a:t> end </a:t>
            </a:r>
            <a:r>
              <a:rPr lang="it-IT" sz="1400" kern="0" err="1">
                <a:solidFill>
                  <a:srgbClr val="B11B86"/>
                </a:solidFill>
                <a:cs typeface="Arial" charset="0"/>
              </a:rPr>
              <a:t>year</a:t>
            </a:r>
            <a:r>
              <a:rPr lang="it-IT" sz="1400" kern="0">
                <a:solidFill>
                  <a:srgbClr val="B11B86"/>
                </a:solidFill>
                <a:cs typeface="Arial" charset="0"/>
              </a:rPr>
              <a:t> 1: 200 new </a:t>
            </a:r>
            <a:r>
              <a:rPr lang="it-IT" sz="1400" kern="0" err="1">
                <a:solidFill>
                  <a:srgbClr val="B11B86"/>
                </a:solidFill>
                <a:cs typeface="Arial" charset="0"/>
              </a:rPr>
              <a:t>members</a:t>
            </a:r>
            <a:endParaRPr lang="it-IT" sz="1400" kern="0">
              <a:solidFill>
                <a:srgbClr val="B11B86"/>
              </a:solidFill>
              <a:cs typeface="Arial" charset="0"/>
            </a:endParaRPr>
          </a:p>
        </p:txBody>
      </p:sp>
      <p:sp>
        <p:nvSpPr>
          <p:cNvPr id="21" name="Content Placeholder 10"/>
          <p:cNvSpPr txBox="1">
            <a:spLocks/>
          </p:cNvSpPr>
          <p:nvPr/>
        </p:nvSpPr>
        <p:spPr bwMode="auto">
          <a:xfrm>
            <a:off x="6361776" y="5892224"/>
            <a:ext cx="2232248" cy="523220"/>
          </a:xfrm>
          <a:prstGeom prst="rect">
            <a:avLst/>
          </a:prstGeom>
          <a:noFill/>
          <a:ln w="9525">
            <a:noFill/>
            <a:miter lim="800000"/>
            <a:headEnd/>
            <a:tailEnd/>
          </a:ln>
          <a:effectLst/>
        </p:spPr>
        <p:txBody>
          <a:bodyPr wrap="square" rtlCol="0" anchor="ctr">
            <a:spAutoFit/>
          </a:bodyPr>
          <a:lstStyle>
            <a:lvl1pPr marL="342900" indent="-342900" algn="l" rtl="0" eaLnBrk="1" fontAlgn="base" hangingPunct="1">
              <a:spcBef>
                <a:spcPct val="20000"/>
              </a:spcBef>
              <a:spcAft>
                <a:spcPct val="0"/>
              </a:spcAft>
              <a:buClr>
                <a:srgbClr val="82A8B6"/>
              </a:buClr>
              <a:buFont typeface="Wingdings" charset="2"/>
              <a:buChar char="§"/>
              <a:defRPr sz="20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lr>
                <a:srgbClr val="82A8B6"/>
              </a:buClr>
              <a:buSzPct val="120000"/>
              <a:buChar char="•"/>
              <a:defRPr sz="18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Clr>
                <a:srgbClr val="82A8B6"/>
              </a:buClr>
              <a:buSzPct val="80000"/>
              <a:buFont typeface="Wingdings" charset="2"/>
              <a:buChar char="Ø"/>
              <a:defRPr sz="16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Clr>
                <a:srgbClr val="82A8B6"/>
              </a:buClr>
              <a:buChar char="»"/>
              <a:defRPr sz="1400">
                <a:solidFill>
                  <a:schemeClr val="tx1"/>
                </a:solidFill>
                <a:latin typeface="Arial" panose="020B0604020202020204" pitchFamily="34" charset="0"/>
                <a:ea typeface="+mn-ea"/>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Arial" charset="0"/>
                <a:ea typeface="+mn-ea"/>
                <a:cs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ea typeface="+mn-ea"/>
                <a:cs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ea typeface="+mn-ea"/>
                <a:cs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ea typeface="+mn-ea"/>
                <a:cs typeface="Arial" charset="0"/>
              </a:defRPr>
            </a:lvl9pPr>
          </a:lstStyle>
          <a:p>
            <a:pPr marL="0" indent="0">
              <a:buNone/>
            </a:pPr>
            <a:r>
              <a:rPr lang="it-IT" sz="1400" kern="0" err="1">
                <a:solidFill>
                  <a:srgbClr val="B11B86"/>
                </a:solidFill>
                <a:cs typeface="Arial" charset="0"/>
              </a:rPr>
              <a:t>Milestone</a:t>
            </a:r>
            <a:r>
              <a:rPr lang="it-IT" sz="1400" kern="0">
                <a:solidFill>
                  <a:srgbClr val="B11B86"/>
                </a:solidFill>
                <a:cs typeface="Arial" charset="0"/>
              </a:rPr>
              <a:t> end </a:t>
            </a:r>
            <a:r>
              <a:rPr lang="it-IT" sz="1400" kern="0" err="1">
                <a:solidFill>
                  <a:srgbClr val="B11B86"/>
                </a:solidFill>
                <a:cs typeface="Arial" charset="0"/>
              </a:rPr>
              <a:t>year</a:t>
            </a:r>
            <a:r>
              <a:rPr lang="it-IT" sz="1400" kern="0">
                <a:solidFill>
                  <a:srgbClr val="B11B86"/>
                </a:solidFill>
                <a:cs typeface="Arial" charset="0"/>
              </a:rPr>
              <a:t> 2: 300 new </a:t>
            </a:r>
            <a:r>
              <a:rPr lang="it-IT" sz="1400" kern="0" err="1">
                <a:solidFill>
                  <a:srgbClr val="B11B86"/>
                </a:solidFill>
                <a:cs typeface="Arial" charset="0"/>
              </a:rPr>
              <a:t>members</a:t>
            </a:r>
            <a:endParaRPr lang="it-IT" sz="1400" kern="0">
              <a:solidFill>
                <a:srgbClr val="B11B86"/>
              </a:solidFill>
              <a:cs typeface="Arial" charset="0"/>
            </a:endParaRPr>
          </a:p>
        </p:txBody>
      </p:sp>
      <p:sp>
        <p:nvSpPr>
          <p:cNvPr id="22" name="Rectangle 21"/>
          <p:cNvSpPr/>
          <p:nvPr/>
        </p:nvSpPr>
        <p:spPr>
          <a:xfrm>
            <a:off x="476069" y="1211663"/>
            <a:ext cx="2244855" cy="5338467"/>
          </a:xfrm>
          <a:prstGeom prst="rect">
            <a:avLst/>
          </a:prstGeom>
          <a:gradFill>
            <a:gsLst>
              <a:gs pos="0">
                <a:schemeClr val="accent1">
                  <a:tint val="100000"/>
                  <a:shade val="100000"/>
                  <a:satMod val="130000"/>
                  <a:alpha val="0"/>
                </a:schemeClr>
              </a:gs>
              <a:gs pos="100000">
                <a:schemeClr val="accent1">
                  <a:tint val="50000"/>
                  <a:shade val="100000"/>
                  <a:satMod val="350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3" name="Rectangle 22"/>
          <p:cNvSpPr/>
          <p:nvPr/>
        </p:nvSpPr>
        <p:spPr>
          <a:xfrm>
            <a:off x="6365896" y="1273110"/>
            <a:ext cx="2244855" cy="5338467"/>
          </a:xfrm>
          <a:prstGeom prst="rect">
            <a:avLst/>
          </a:prstGeom>
          <a:gradFill>
            <a:gsLst>
              <a:gs pos="0">
                <a:schemeClr val="accent1">
                  <a:tint val="100000"/>
                  <a:shade val="100000"/>
                  <a:satMod val="130000"/>
                  <a:alpha val="0"/>
                </a:schemeClr>
              </a:gs>
              <a:gs pos="100000">
                <a:schemeClr val="accent1">
                  <a:tint val="50000"/>
                  <a:shade val="100000"/>
                  <a:satMod val="350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3273273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332656"/>
            <a:ext cx="5943600" cy="1533525"/>
          </a:xfrm>
          <a:prstGeom prst="rect">
            <a:avLst/>
          </a:prstGeom>
        </p:spPr>
      </p:pic>
      <p:sp>
        <p:nvSpPr>
          <p:cNvPr id="5" name="Content Placeholder 4"/>
          <p:cNvSpPr>
            <a:spLocks noGrp="1"/>
          </p:cNvSpPr>
          <p:nvPr>
            <p:ph sz="quarter" idx="13"/>
          </p:nvPr>
        </p:nvSpPr>
        <p:spPr>
          <a:xfrm>
            <a:off x="395536" y="3329608"/>
            <a:ext cx="8208912" cy="3528392"/>
          </a:xfrm>
        </p:spPr>
        <p:txBody>
          <a:bodyPr/>
          <a:lstStyle/>
          <a:p>
            <a:r>
              <a:rPr lang="en-GB"/>
              <a:t>Each activity will determine certain outputs that would contribute to the achievement of certain outcome(s) – the outcomes will support the achievement of the final goal</a:t>
            </a:r>
          </a:p>
          <a:p>
            <a:endParaRPr lang="it-IT"/>
          </a:p>
          <a:p>
            <a:endParaRPr lang="en-GB"/>
          </a:p>
        </p:txBody>
      </p:sp>
      <p:pic>
        <p:nvPicPr>
          <p:cNvPr id="3" name="Picture 2">
            <a:extLst>
              <a:ext uri="{FF2B5EF4-FFF2-40B4-BE49-F238E27FC236}">
                <a16:creationId xmlns:a16="http://schemas.microsoft.com/office/drawing/2014/main" id="{EE6E5522-06EF-3B94-1B39-4819A6B4D52C}"/>
              </a:ext>
            </a:extLst>
          </p:cNvPr>
          <p:cNvPicPr>
            <a:picLocks noChangeAspect="1"/>
          </p:cNvPicPr>
          <p:nvPr/>
        </p:nvPicPr>
        <p:blipFill>
          <a:blip r:embed="rId3"/>
          <a:stretch>
            <a:fillRect/>
          </a:stretch>
        </p:blipFill>
        <p:spPr>
          <a:xfrm>
            <a:off x="5920222" y="332655"/>
            <a:ext cx="2592019" cy="1533525"/>
          </a:xfrm>
          <a:prstGeom prst="rect">
            <a:avLst/>
          </a:prstGeom>
        </p:spPr>
      </p:pic>
    </p:spTree>
    <p:extLst>
      <p:ext uri="{BB962C8B-B14F-4D97-AF65-F5344CB8AC3E}">
        <p14:creationId xmlns:p14="http://schemas.microsoft.com/office/powerpoint/2010/main" val="12370598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err="1"/>
              <a:t>Example</a:t>
            </a:r>
            <a:br>
              <a:rPr lang="it-IT"/>
            </a:br>
            <a:endParaRPr lang="en-GB"/>
          </a:p>
        </p:txBody>
      </p:sp>
      <p:sp>
        <p:nvSpPr>
          <p:cNvPr id="3" name="Content Placeholder 2"/>
          <p:cNvSpPr>
            <a:spLocks noGrp="1"/>
          </p:cNvSpPr>
          <p:nvPr>
            <p:ph sz="quarter" idx="13"/>
          </p:nvPr>
        </p:nvSpPr>
        <p:spPr/>
        <p:txBody>
          <a:bodyPr/>
          <a:lstStyle/>
          <a:p>
            <a:r>
              <a:rPr lang="en-GB" sz="1600" dirty="0">
                <a:solidFill>
                  <a:schemeClr val="accent4"/>
                </a:solidFill>
              </a:rPr>
              <a:t>Activity 1.1.1 (year 1)</a:t>
            </a:r>
          </a:p>
          <a:p>
            <a:pPr marL="0" indent="0">
              <a:buNone/>
            </a:pPr>
            <a:r>
              <a:rPr lang="en-GB" sz="1600" dirty="0"/>
              <a:t>Recruitment campaign in district X through the organization of an information event for business owners</a:t>
            </a:r>
          </a:p>
          <a:p>
            <a:pPr marL="0" indent="0">
              <a:buNone/>
            </a:pPr>
            <a:r>
              <a:rPr lang="en-GB" sz="1600" dirty="0"/>
              <a:t>Activity 1.1.2: Radio advertisement in the district X</a:t>
            </a:r>
          </a:p>
          <a:p>
            <a:pPr marL="0" indent="0">
              <a:buNone/>
            </a:pPr>
            <a:r>
              <a:rPr lang="en-GB" sz="1600" dirty="0"/>
              <a:t>The activities 1.1.1. and 1.1.2 bring as output (1.1) the recruitment of 25 new members</a:t>
            </a:r>
          </a:p>
          <a:p>
            <a:pPr marL="0" indent="0">
              <a:buNone/>
            </a:pPr>
            <a:endParaRPr lang="en-GB" sz="1600" dirty="0"/>
          </a:p>
          <a:p>
            <a:r>
              <a:rPr lang="it-IT" sz="1600" dirty="0">
                <a:solidFill>
                  <a:schemeClr val="accent4"/>
                </a:solidFill>
              </a:rPr>
              <a:t>Activity 3.1.1 (</a:t>
            </a:r>
            <a:r>
              <a:rPr lang="it-IT" sz="1600" dirty="0" err="1">
                <a:solidFill>
                  <a:schemeClr val="accent4"/>
                </a:solidFill>
              </a:rPr>
              <a:t>year</a:t>
            </a:r>
            <a:r>
              <a:rPr lang="it-IT" sz="1600" dirty="0">
                <a:solidFill>
                  <a:schemeClr val="accent4"/>
                </a:solidFill>
              </a:rPr>
              <a:t> 1)</a:t>
            </a:r>
          </a:p>
          <a:p>
            <a:pPr marL="0" indent="0">
              <a:buNone/>
            </a:pPr>
            <a:r>
              <a:rPr lang="it-IT" sz="1600" dirty="0"/>
              <a:t>Social media </a:t>
            </a:r>
            <a:r>
              <a:rPr lang="it-IT" sz="1600" dirty="0" err="1"/>
              <a:t>campaign</a:t>
            </a:r>
            <a:r>
              <a:rPr lang="it-IT" sz="1600" dirty="0"/>
              <a:t> </a:t>
            </a:r>
            <a:r>
              <a:rPr lang="it-IT" sz="1600" dirty="0" err="1"/>
              <a:t>explaining</a:t>
            </a:r>
            <a:r>
              <a:rPr lang="it-IT" sz="1600" dirty="0"/>
              <a:t> the </a:t>
            </a:r>
            <a:r>
              <a:rPr lang="it-IT" sz="1600" dirty="0" err="1"/>
              <a:t>role</a:t>
            </a:r>
            <a:r>
              <a:rPr lang="it-IT" sz="1600" dirty="0"/>
              <a:t> of </a:t>
            </a:r>
            <a:r>
              <a:rPr lang="it-IT" sz="1600" dirty="0" err="1"/>
              <a:t>Annual</a:t>
            </a:r>
            <a:r>
              <a:rPr lang="it-IT" sz="1600" dirty="0"/>
              <a:t> General Meeting and Board </a:t>
            </a:r>
            <a:r>
              <a:rPr lang="it-IT" sz="1600" dirty="0" err="1"/>
              <a:t>members</a:t>
            </a:r>
            <a:r>
              <a:rPr lang="it-IT" sz="1600" dirty="0"/>
              <a:t> in </a:t>
            </a:r>
            <a:r>
              <a:rPr lang="it-IT" sz="1600" dirty="0" err="1"/>
              <a:t>defining</a:t>
            </a:r>
            <a:r>
              <a:rPr lang="it-IT" sz="1600" dirty="0"/>
              <a:t> the EBMO policy </a:t>
            </a:r>
            <a:r>
              <a:rPr lang="it-IT" sz="1600" dirty="0" err="1"/>
              <a:t>priority</a:t>
            </a:r>
            <a:endParaRPr lang="it-IT" sz="1600" dirty="0"/>
          </a:p>
          <a:p>
            <a:pPr marL="0" indent="0">
              <a:buNone/>
            </a:pPr>
            <a:r>
              <a:rPr lang="it-IT" sz="1600" dirty="0" err="1"/>
              <a:t>Expected</a:t>
            </a:r>
            <a:r>
              <a:rPr lang="it-IT" sz="1600" dirty="0"/>
              <a:t> Output: </a:t>
            </a:r>
            <a:r>
              <a:rPr lang="it-IT" sz="1600" dirty="0" err="1"/>
              <a:t>increased</a:t>
            </a:r>
            <a:r>
              <a:rPr lang="it-IT" sz="1600" dirty="0"/>
              <a:t> </a:t>
            </a:r>
            <a:r>
              <a:rPr lang="it-IT" sz="1600" dirty="0" err="1"/>
              <a:t>participation</a:t>
            </a:r>
            <a:r>
              <a:rPr lang="it-IT" sz="1600" dirty="0"/>
              <a:t> by 5% in the </a:t>
            </a:r>
            <a:r>
              <a:rPr lang="it-IT" sz="1600" dirty="0" err="1"/>
              <a:t>number</a:t>
            </a:r>
            <a:r>
              <a:rPr lang="it-IT" sz="1600" dirty="0"/>
              <a:t> of </a:t>
            </a:r>
            <a:r>
              <a:rPr lang="it-IT" sz="1600" dirty="0" err="1"/>
              <a:t>members</a:t>
            </a:r>
            <a:r>
              <a:rPr lang="it-IT" sz="1600" dirty="0"/>
              <a:t> </a:t>
            </a:r>
            <a:r>
              <a:rPr lang="it-IT" sz="1600" dirty="0" err="1"/>
              <a:t>attending</a:t>
            </a:r>
            <a:r>
              <a:rPr lang="it-IT" sz="1600" dirty="0"/>
              <a:t> AGM and Board meetings</a:t>
            </a:r>
          </a:p>
          <a:p>
            <a:pPr marL="0" indent="0">
              <a:buNone/>
            </a:pPr>
            <a:endParaRPr lang="it-IT" sz="1600" dirty="0"/>
          </a:p>
          <a:p>
            <a:r>
              <a:rPr lang="it-IT" sz="1600" dirty="0">
                <a:solidFill>
                  <a:schemeClr val="accent4"/>
                </a:solidFill>
              </a:rPr>
              <a:t>Activity 3.2.1 (</a:t>
            </a:r>
            <a:r>
              <a:rPr lang="it-IT" sz="1600" dirty="0" err="1">
                <a:solidFill>
                  <a:schemeClr val="accent4"/>
                </a:solidFill>
              </a:rPr>
              <a:t>year</a:t>
            </a:r>
            <a:r>
              <a:rPr lang="it-IT" sz="1600" dirty="0">
                <a:solidFill>
                  <a:schemeClr val="accent4"/>
                </a:solidFill>
              </a:rPr>
              <a:t> 1)</a:t>
            </a:r>
          </a:p>
          <a:p>
            <a:pPr marL="0" indent="0">
              <a:buNone/>
            </a:pPr>
            <a:r>
              <a:rPr lang="it-IT" sz="1600" dirty="0" err="1"/>
              <a:t>Awareness</a:t>
            </a:r>
            <a:r>
              <a:rPr lang="it-IT" sz="1600" dirty="0"/>
              <a:t> </a:t>
            </a:r>
            <a:r>
              <a:rPr lang="it-IT" sz="1600" dirty="0" err="1"/>
              <a:t>campaign</a:t>
            </a:r>
            <a:r>
              <a:rPr lang="it-IT" sz="1600" dirty="0"/>
              <a:t> on the service package of </a:t>
            </a:r>
            <a:r>
              <a:rPr lang="it-IT" sz="1600" dirty="0" err="1"/>
              <a:t>EBMOs</a:t>
            </a:r>
            <a:r>
              <a:rPr lang="it-IT" sz="1600" dirty="0"/>
              <a:t> – short </a:t>
            </a:r>
            <a:r>
              <a:rPr lang="it-IT" sz="1600" dirty="0" err="1"/>
              <a:t>videos</a:t>
            </a:r>
            <a:r>
              <a:rPr lang="it-IT" sz="1600" dirty="0"/>
              <a:t> by </a:t>
            </a:r>
            <a:r>
              <a:rPr lang="it-IT" sz="1600" dirty="0" err="1"/>
              <a:t>ambassadors</a:t>
            </a:r>
            <a:r>
              <a:rPr lang="it-IT" sz="1600" dirty="0"/>
              <a:t> </a:t>
            </a:r>
            <a:r>
              <a:rPr lang="it-IT" sz="1600" dirty="0" err="1"/>
              <a:t>illustrating</a:t>
            </a:r>
            <a:r>
              <a:rPr lang="it-IT" sz="1600" dirty="0"/>
              <a:t> the benefits of </a:t>
            </a:r>
            <a:r>
              <a:rPr lang="it-IT" sz="1600" dirty="0" err="1"/>
              <a:t>taking</a:t>
            </a:r>
            <a:r>
              <a:rPr lang="it-IT" sz="1600" dirty="0"/>
              <a:t> </a:t>
            </a:r>
            <a:r>
              <a:rPr lang="it-IT" sz="1600" dirty="0" err="1"/>
              <a:t>ceertain</a:t>
            </a:r>
            <a:r>
              <a:rPr lang="it-IT" sz="1600" dirty="0"/>
              <a:t> services  </a:t>
            </a:r>
          </a:p>
          <a:p>
            <a:pPr marL="0" indent="0">
              <a:buNone/>
            </a:pPr>
            <a:r>
              <a:rPr lang="it-IT" sz="1600" dirty="0" err="1"/>
              <a:t>Expected</a:t>
            </a:r>
            <a:r>
              <a:rPr lang="it-IT" sz="1600" dirty="0"/>
              <a:t> output: </a:t>
            </a:r>
            <a:r>
              <a:rPr lang="it-IT" sz="1600" dirty="0" err="1"/>
              <a:t>increased</a:t>
            </a:r>
            <a:r>
              <a:rPr lang="it-IT" sz="1600" dirty="0"/>
              <a:t> </a:t>
            </a:r>
            <a:r>
              <a:rPr lang="it-IT" sz="1600" dirty="0" err="1"/>
              <a:t>awareness</a:t>
            </a:r>
            <a:r>
              <a:rPr lang="it-IT" sz="1600" dirty="0"/>
              <a:t> on the service </a:t>
            </a:r>
            <a:r>
              <a:rPr lang="it-IT" sz="1600" dirty="0" err="1"/>
              <a:t>offer</a:t>
            </a:r>
            <a:r>
              <a:rPr lang="it-IT" sz="1600" dirty="0"/>
              <a:t> of </a:t>
            </a:r>
            <a:r>
              <a:rPr lang="it-IT" sz="1600" dirty="0" err="1"/>
              <a:t>EBMOs</a:t>
            </a:r>
            <a:r>
              <a:rPr lang="it-IT" sz="1600" dirty="0"/>
              <a:t> </a:t>
            </a:r>
          </a:p>
          <a:p>
            <a:pPr marL="0" indent="0">
              <a:buNone/>
            </a:pPr>
            <a:r>
              <a:rPr lang="it-IT" sz="1600" dirty="0"/>
              <a:t>ETC. </a:t>
            </a:r>
            <a:endParaRPr lang="en-GB" sz="1600" dirty="0"/>
          </a:p>
        </p:txBody>
      </p:sp>
    </p:spTree>
    <p:extLst>
      <p:ext uri="{BB962C8B-B14F-4D97-AF65-F5344CB8AC3E}">
        <p14:creationId xmlns:p14="http://schemas.microsoft.com/office/powerpoint/2010/main" val="42788341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stretch>
            <a:fillRect/>
          </a:stretch>
        </p:blipFill>
        <p:spPr>
          <a:xfrm>
            <a:off x="457200" y="1115568"/>
            <a:ext cx="8229600" cy="4626864"/>
          </a:xfrm>
          <a:prstGeom prst="rect">
            <a:avLst/>
          </a:prstGeom>
        </p:spPr>
      </p:pic>
    </p:spTree>
    <p:extLst>
      <p:ext uri="{BB962C8B-B14F-4D97-AF65-F5344CB8AC3E}">
        <p14:creationId xmlns:p14="http://schemas.microsoft.com/office/powerpoint/2010/main" val="1138960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Professional </a:t>
            </a:r>
            <a:r>
              <a:rPr lang="it-IT" err="1"/>
              <a:t>membership</a:t>
            </a:r>
            <a:r>
              <a:rPr lang="it-IT"/>
              <a:t> </a:t>
            </a:r>
            <a:r>
              <a:rPr lang="it-IT" err="1"/>
              <a:t>development</a:t>
            </a:r>
            <a:r>
              <a:rPr lang="it-IT"/>
              <a:t> </a:t>
            </a:r>
            <a:r>
              <a:rPr lang="it-IT" err="1"/>
              <a:t>strategy</a:t>
            </a:r>
            <a:r>
              <a:rPr lang="it-IT"/>
              <a:t> </a:t>
            </a:r>
            <a:endParaRPr lang="en-GB"/>
          </a:p>
        </p:txBody>
      </p:sp>
      <p:sp>
        <p:nvSpPr>
          <p:cNvPr id="3" name="Content Placeholder 2"/>
          <p:cNvSpPr>
            <a:spLocks noGrp="1"/>
          </p:cNvSpPr>
          <p:nvPr>
            <p:ph sz="quarter" idx="13"/>
          </p:nvPr>
        </p:nvSpPr>
        <p:spPr>
          <a:xfrm>
            <a:off x="486078" y="1772816"/>
            <a:ext cx="8208912" cy="3528392"/>
          </a:xfrm>
        </p:spPr>
        <p:txBody>
          <a:bodyPr/>
          <a:lstStyle/>
          <a:p>
            <a:r>
              <a:rPr lang="it-IT" err="1"/>
              <a:t>Members</a:t>
            </a:r>
            <a:r>
              <a:rPr lang="it-IT"/>
              <a:t> are the </a:t>
            </a:r>
            <a:r>
              <a:rPr lang="it-IT" err="1"/>
              <a:t>most</a:t>
            </a:r>
            <a:r>
              <a:rPr lang="it-IT"/>
              <a:t> </a:t>
            </a:r>
            <a:r>
              <a:rPr lang="it-IT" err="1"/>
              <a:t>important</a:t>
            </a:r>
            <a:r>
              <a:rPr lang="it-IT"/>
              <a:t> </a:t>
            </a:r>
            <a:r>
              <a:rPr lang="it-IT" err="1"/>
              <a:t>asset</a:t>
            </a:r>
            <a:r>
              <a:rPr lang="it-IT"/>
              <a:t> for </a:t>
            </a:r>
            <a:r>
              <a:rPr lang="it-IT" err="1"/>
              <a:t>any</a:t>
            </a:r>
            <a:r>
              <a:rPr lang="it-IT"/>
              <a:t> </a:t>
            </a:r>
            <a:r>
              <a:rPr lang="it-IT" err="1"/>
              <a:t>EBMOs</a:t>
            </a:r>
            <a:endParaRPr lang="it-IT"/>
          </a:p>
          <a:p>
            <a:endParaRPr lang="it-IT"/>
          </a:p>
          <a:p>
            <a:r>
              <a:rPr lang="it-IT" err="1"/>
              <a:t>Most</a:t>
            </a:r>
            <a:r>
              <a:rPr lang="it-IT"/>
              <a:t> </a:t>
            </a:r>
            <a:r>
              <a:rPr lang="it-IT" err="1"/>
              <a:t>EBMOs</a:t>
            </a:r>
            <a:r>
              <a:rPr lang="it-IT"/>
              <a:t> do </a:t>
            </a:r>
            <a:r>
              <a:rPr lang="it-IT" err="1"/>
              <a:t>not</a:t>
            </a:r>
            <a:r>
              <a:rPr lang="it-IT"/>
              <a:t> </a:t>
            </a:r>
            <a:r>
              <a:rPr lang="it-IT" err="1"/>
              <a:t>have</a:t>
            </a:r>
            <a:r>
              <a:rPr lang="it-IT"/>
              <a:t> a </a:t>
            </a:r>
            <a:r>
              <a:rPr lang="it-IT" err="1"/>
              <a:t>formal</a:t>
            </a:r>
            <a:r>
              <a:rPr lang="it-IT"/>
              <a:t> </a:t>
            </a:r>
            <a:r>
              <a:rPr lang="it-IT" err="1"/>
              <a:t>membership</a:t>
            </a:r>
            <a:r>
              <a:rPr lang="it-IT"/>
              <a:t> </a:t>
            </a:r>
            <a:r>
              <a:rPr lang="it-IT" err="1"/>
              <a:t>strategy</a:t>
            </a:r>
            <a:endParaRPr lang="it-IT"/>
          </a:p>
          <a:p>
            <a:endParaRPr lang="it-IT"/>
          </a:p>
          <a:p>
            <a:pPr marL="0" indent="0" algn="ctr">
              <a:buNone/>
            </a:pPr>
            <a:r>
              <a:rPr lang="it-IT" b="1" err="1">
                <a:solidFill>
                  <a:schemeClr val="accent4"/>
                </a:solidFill>
              </a:rPr>
              <a:t>Why</a:t>
            </a:r>
            <a:r>
              <a:rPr lang="it-IT" b="1">
                <a:solidFill>
                  <a:schemeClr val="accent4"/>
                </a:solidFill>
              </a:rPr>
              <a:t>? </a:t>
            </a:r>
            <a:r>
              <a:rPr lang="it-IT" b="1" err="1">
                <a:solidFill>
                  <a:schemeClr val="accent4"/>
                </a:solidFill>
              </a:rPr>
              <a:t>That’s</a:t>
            </a:r>
            <a:r>
              <a:rPr lang="it-IT" b="1">
                <a:solidFill>
                  <a:schemeClr val="accent4"/>
                </a:solidFill>
              </a:rPr>
              <a:t> </a:t>
            </a:r>
            <a:r>
              <a:rPr lang="it-IT" b="1" err="1">
                <a:solidFill>
                  <a:schemeClr val="accent4"/>
                </a:solidFill>
              </a:rPr>
              <a:t>illogic</a:t>
            </a:r>
            <a:r>
              <a:rPr lang="it-IT" b="1">
                <a:solidFill>
                  <a:schemeClr val="accent4"/>
                </a:solidFill>
              </a:rPr>
              <a:t>!!!</a:t>
            </a:r>
          </a:p>
          <a:p>
            <a:pPr marL="0" indent="0">
              <a:buNone/>
            </a:pPr>
            <a:endParaRPr lang="it-IT"/>
          </a:p>
          <a:p>
            <a:pPr marL="0" indent="0">
              <a:buNone/>
            </a:pPr>
            <a:endParaRPr lang="en-GB"/>
          </a:p>
        </p:txBody>
      </p:sp>
      <p:pic>
        <p:nvPicPr>
          <p:cNvPr id="4" name="Picture 3"/>
          <p:cNvPicPr>
            <a:picLocks noChangeAspect="1"/>
          </p:cNvPicPr>
          <p:nvPr/>
        </p:nvPicPr>
        <p:blipFill>
          <a:blip r:embed="rId2"/>
          <a:stretch>
            <a:fillRect/>
          </a:stretch>
        </p:blipFill>
        <p:spPr>
          <a:xfrm>
            <a:off x="1691680" y="3800648"/>
            <a:ext cx="3336447" cy="1848991"/>
          </a:xfrm>
          <a:prstGeom prst="rect">
            <a:avLst/>
          </a:prstGeom>
        </p:spPr>
      </p:pic>
    </p:spTree>
    <p:extLst>
      <p:ext uri="{BB962C8B-B14F-4D97-AF65-F5344CB8AC3E}">
        <p14:creationId xmlns:p14="http://schemas.microsoft.com/office/powerpoint/2010/main" val="20788085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5255" y="244018"/>
            <a:ext cx="7344816" cy="504056"/>
          </a:xfrm>
        </p:spPr>
        <p:txBody>
          <a:bodyPr/>
          <a:lstStyle/>
          <a:p>
            <a:r>
              <a:rPr lang="es-PE" sz="4000" b="1" err="1">
                <a:solidFill>
                  <a:srgbClr val="C00000"/>
                </a:solidFill>
                <a:latin typeface="Bahnschrift Light SemiCondensed" panose="020B0502040204020203" pitchFamily="34" charset="0"/>
                <a:cs typeface="Arial" panose="020B0604020202020204" pitchFamily="34" charset="0"/>
              </a:rPr>
              <a:t>Strong</a:t>
            </a:r>
            <a:r>
              <a:rPr lang="es-PE" sz="4000" b="1">
                <a:solidFill>
                  <a:srgbClr val="C00000"/>
                </a:solidFill>
                <a:latin typeface="Bahnschrift Light SemiCondensed" panose="020B0502040204020203" pitchFamily="34" charset="0"/>
                <a:cs typeface="Arial" panose="020B0604020202020204" pitchFamily="34" charset="0"/>
              </a:rPr>
              <a:t> </a:t>
            </a:r>
            <a:r>
              <a:rPr lang="es-PE" sz="4000" b="1" err="1">
                <a:solidFill>
                  <a:srgbClr val="C00000"/>
                </a:solidFill>
                <a:latin typeface="Bahnschrift Light SemiCondensed" panose="020B0502040204020203" pitchFamily="34" charset="0"/>
                <a:cs typeface="Arial" panose="020B0604020202020204" pitchFamily="34" charset="0"/>
              </a:rPr>
              <a:t>the</a:t>
            </a:r>
            <a:r>
              <a:rPr lang="es-PE" sz="4000" b="1">
                <a:solidFill>
                  <a:srgbClr val="C00000"/>
                </a:solidFill>
                <a:latin typeface="Bahnschrift Light SemiCondensed" panose="020B0502040204020203" pitchFamily="34" charset="0"/>
                <a:cs typeface="Arial" panose="020B0604020202020204" pitchFamily="34" charset="0"/>
              </a:rPr>
              <a:t> </a:t>
            </a:r>
            <a:r>
              <a:rPr lang="es-PE" sz="4000" b="1" err="1">
                <a:solidFill>
                  <a:srgbClr val="C00000"/>
                </a:solidFill>
                <a:latin typeface="Bahnschrift Light SemiCondensed" panose="020B0502040204020203" pitchFamily="34" charset="0"/>
                <a:cs typeface="Arial" panose="020B0604020202020204" pitchFamily="34" charset="0"/>
              </a:rPr>
              <a:t>membership</a:t>
            </a:r>
            <a:r>
              <a:rPr lang="es-PE" sz="4000" b="1">
                <a:solidFill>
                  <a:srgbClr val="C00000"/>
                </a:solidFill>
                <a:latin typeface="Bahnschrift Light SemiCondensed" panose="020B0502040204020203" pitchFamily="34" charset="0"/>
                <a:cs typeface="Arial" panose="020B0604020202020204" pitchFamily="34" charset="0"/>
              </a:rPr>
              <a:t>….</a:t>
            </a:r>
            <a:endParaRPr lang="it-IT" sz="4000" b="1">
              <a:solidFill>
                <a:srgbClr val="C00000"/>
              </a:solidFill>
              <a:latin typeface="Bahnschrift Light SemiCondensed" panose="020B0502040204020203" pitchFamily="34" charset="0"/>
              <a:cs typeface="Arial" panose="020B0604020202020204" pitchFamily="34" charset="0"/>
            </a:endParaRPr>
          </a:p>
        </p:txBody>
      </p:sp>
      <p:pic>
        <p:nvPicPr>
          <p:cNvPr id="4" name="Marcador de contenido 3"/>
          <p:cNvPicPr>
            <a:picLocks noChangeAspect="1"/>
          </p:cNvPicPr>
          <p:nvPr/>
        </p:nvPicPr>
        <p:blipFill>
          <a:blip r:embed="rId2"/>
          <a:stretch>
            <a:fillRect/>
          </a:stretch>
        </p:blipFill>
        <p:spPr>
          <a:xfrm>
            <a:off x="683568" y="1393978"/>
            <a:ext cx="5291787" cy="4401693"/>
          </a:xfrm>
          <a:prstGeom prst="rect">
            <a:avLst/>
          </a:prstGeom>
        </p:spPr>
      </p:pic>
      <p:sp>
        <p:nvSpPr>
          <p:cNvPr id="5" name="Rectángulo redondeado 4"/>
          <p:cNvSpPr/>
          <p:nvPr/>
        </p:nvSpPr>
        <p:spPr>
          <a:xfrm>
            <a:off x="2792566" y="6030493"/>
            <a:ext cx="1711847" cy="619628"/>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400" b="1">
                <a:latin typeface="Arial" panose="020B0604020202020204" pitchFamily="34" charset="0"/>
                <a:ea typeface="Verdana" panose="020B0604030504040204" pitchFamily="34" charset="0"/>
                <a:cs typeface="Arial" panose="020B0604020202020204" pitchFamily="34" charset="0"/>
              </a:rPr>
              <a:t>High membership</a:t>
            </a:r>
          </a:p>
        </p:txBody>
      </p:sp>
      <p:sp>
        <p:nvSpPr>
          <p:cNvPr id="6" name="Rectángulo redondeado 5"/>
          <p:cNvSpPr/>
          <p:nvPr/>
        </p:nvSpPr>
        <p:spPr>
          <a:xfrm>
            <a:off x="3491880" y="5176043"/>
            <a:ext cx="1711847" cy="619628"/>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400" b="1">
                <a:latin typeface="Arial" panose="020B0604020202020204" pitchFamily="34" charset="0"/>
                <a:ea typeface="Verdana" panose="020B0604030504040204" pitchFamily="34" charset="0"/>
                <a:cs typeface="Arial" panose="020B0604020202020204" pitchFamily="34" charset="0"/>
              </a:rPr>
              <a:t>More resources</a:t>
            </a:r>
          </a:p>
        </p:txBody>
      </p:sp>
      <p:sp>
        <p:nvSpPr>
          <p:cNvPr id="7" name="Rectángulo redondeado 6"/>
          <p:cNvSpPr/>
          <p:nvPr/>
        </p:nvSpPr>
        <p:spPr>
          <a:xfrm>
            <a:off x="4392676" y="4420301"/>
            <a:ext cx="1711847" cy="619628"/>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400" b="1">
                <a:latin typeface="Arial" panose="020B0604020202020204" pitchFamily="34" charset="0"/>
                <a:ea typeface="Verdana" panose="020B0604030504040204" pitchFamily="34" charset="0"/>
                <a:cs typeface="Arial" panose="020B0604020202020204" pitchFamily="34" charset="0"/>
              </a:rPr>
              <a:t>High quality services</a:t>
            </a:r>
          </a:p>
        </p:txBody>
      </p:sp>
      <p:sp>
        <p:nvSpPr>
          <p:cNvPr id="8" name="Rectángulo redondeado 7"/>
          <p:cNvSpPr/>
          <p:nvPr/>
        </p:nvSpPr>
        <p:spPr>
          <a:xfrm>
            <a:off x="4975691" y="3664559"/>
            <a:ext cx="1900565" cy="619628"/>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400" b="1">
                <a:latin typeface="Arial" panose="020B0604020202020204" pitchFamily="34" charset="0"/>
                <a:ea typeface="Verdana" panose="020B0604030504040204" pitchFamily="34" charset="0"/>
                <a:cs typeface="Arial" panose="020B0604020202020204" pitchFamily="34" charset="0"/>
              </a:rPr>
              <a:t>High representativeness</a:t>
            </a:r>
          </a:p>
        </p:txBody>
      </p:sp>
      <p:sp>
        <p:nvSpPr>
          <p:cNvPr id="9" name="Rectángulo redondeado 8"/>
          <p:cNvSpPr/>
          <p:nvPr/>
        </p:nvSpPr>
        <p:spPr>
          <a:xfrm>
            <a:off x="5925973" y="2922697"/>
            <a:ext cx="1711847" cy="619628"/>
          </a:xfrm>
          <a:prstGeom prst="roundRect">
            <a:avLst/>
          </a:prstGeom>
          <a:solidFill>
            <a:srgbClr val="70AD47"/>
          </a:solidFill>
          <a:ln w="1270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PE" sz="1400" b="1" i="0" u="none" strike="noStrike" kern="0" cap="none" spc="0" normalizeH="0" baseline="0" noProof="0">
                <a:ln>
                  <a:noFill/>
                </a:ln>
                <a:solidFill>
                  <a:prstClr val="white"/>
                </a:solidFill>
                <a:effectLst/>
                <a:uLnTx/>
                <a:uFillTx/>
                <a:latin typeface="Arial" panose="020B0604020202020204" pitchFamily="34" charset="0"/>
                <a:ea typeface="Verdana" panose="020B0604030504040204" pitchFamily="34" charset="0"/>
                <a:cs typeface="Arial" panose="020B0604020202020204" pitchFamily="34" charset="0"/>
              </a:rPr>
              <a:t>Increasing membership</a:t>
            </a:r>
          </a:p>
        </p:txBody>
      </p:sp>
      <p:sp>
        <p:nvSpPr>
          <p:cNvPr id="10" name="Rectángulo redondeado 9"/>
          <p:cNvSpPr/>
          <p:nvPr/>
        </p:nvSpPr>
        <p:spPr>
          <a:xfrm>
            <a:off x="6588224" y="2166955"/>
            <a:ext cx="1711847" cy="619628"/>
          </a:xfrm>
          <a:prstGeom prst="roundRect">
            <a:avLst/>
          </a:prstGeom>
          <a:solidFill>
            <a:srgbClr val="70AD47"/>
          </a:solidFill>
          <a:ln w="1270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PE" sz="1400" b="1" i="0" u="none" strike="noStrike" kern="0" cap="none" spc="0" normalizeH="0" baseline="0" noProof="0">
                <a:ln>
                  <a:noFill/>
                </a:ln>
                <a:solidFill>
                  <a:prstClr val="white"/>
                </a:solidFill>
                <a:effectLst/>
                <a:uLnTx/>
                <a:uFillTx/>
                <a:latin typeface="Arial" panose="020B0604020202020204" pitchFamily="34" charset="0"/>
                <a:ea typeface="Verdana" panose="020B0604030504040204" pitchFamily="34" charset="0"/>
                <a:cs typeface="Arial" panose="020B0604020202020204" pitchFamily="34" charset="0"/>
              </a:rPr>
              <a:t>More resources</a:t>
            </a:r>
          </a:p>
        </p:txBody>
      </p:sp>
      <p:sp>
        <p:nvSpPr>
          <p:cNvPr id="11" name="Rectángulo redondeado 10"/>
          <p:cNvSpPr/>
          <p:nvPr/>
        </p:nvSpPr>
        <p:spPr>
          <a:xfrm>
            <a:off x="7092280" y="1318986"/>
            <a:ext cx="1711847" cy="619628"/>
          </a:xfrm>
          <a:prstGeom prst="roundRect">
            <a:avLst/>
          </a:prstGeom>
          <a:solidFill>
            <a:srgbClr val="70AD47"/>
          </a:solidFill>
          <a:ln w="1270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PE" sz="1400" b="1" i="0" u="none" strike="noStrike" kern="0" cap="none" spc="0" normalizeH="0" baseline="0" noProof="0">
                <a:ln>
                  <a:noFill/>
                </a:ln>
                <a:solidFill>
                  <a:prstClr val="white"/>
                </a:solidFill>
                <a:effectLst/>
                <a:uLnTx/>
                <a:uFillTx/>
                <a:latin typeface="Arial" panose="020B0604020202020204" pitchFamily="34" charset="0"/>
                <a:ea typeface="Verdana" panose="020B0604030504040204" pitchFamily="34" charset="0"/>
                <a:cs typeface="Arial" panose="020B0604020202020204" pitchFamily="34" charset="0"/>
              </a:rPr>
              <a:t>Further growth and influence</a:t>
            </a:r>
          </a:p>
        </p:txBody>
      </p:sp>
    </p:spTree>
    <p:extLst>
      <p:ext uri="{BB962C8B-B14F-4D97-AF65-F5344CB8AC3E}">
        <p14:creationId xmlns:p14="http://schemas.microsoft.com/office/powerpoint/2010/main" val="939799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PE" sz="2600"/>
              <a:t>Reactions of BMOs</a:t>
            </a:r>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75656" y="764704"/>
            <a:ext cx="1595912" cy="1648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3"/>
          <p:cNvSpPr txBox="1">
            <a:spLocks noChangeArrowheads="1"/>
          </p:cNvSpPr>
          <p:nvPr/>
        </p:nvSpPr>
        <p:spPr>
          <a:xfrm>
            <a:off x="384307" y="969870"/>
            <a:ext cx="4043686" cy="527349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chemeClr val="accent1"/>
              </a:buClr>
              <a:buFont typeface="Arial" pitchFamily="34" charset="0"/>
              <a:buChar char="•"/>
              <a:defRPr sz="3200" kern="1200">
                <a:solidFill>
                  <a:schemeClr val="accent2"/>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accent2"/>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accent2"/>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accent2"/>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accent2"/>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Tx/>
              <a:buNone/>
            </a:pPr>
            <a:endParaRPr lang="it-IT" altLang="en-US" sz="4400" b="1"/>
          </a:p>
          <a:p>
            <a:pPr>
              <a:buFontTx/>
              <a:buNone/>
            </a:pPr>
            <a:endParaRPr lang="it-IT" altLang="en-US" sz="4400" b="1"/>
          </a:p>
          <a:p>
            <a:pPr marL="0" indent="0">
              <a:buNone/>
            </a:pPr>
            <a:r>
              <a:rPr lang="en-US" altLang="en-US" sz="2800">
                <a:solidFill>
                  <a:schemeClr val="accent6"/>
                </a:solidFill>
                <a:latin typeface="Bahnschrift Light SemiCondensed" panose="020B0502040204020203" pitchFamily="34" charset="0"/>
              </a:rPr>
              <a:t>1) </a:t>
            </a:r>
            <a:r>
              <a:rPr lang="en-US" altLang="en-US" sz="2800" b="1">
                <a:solidFill>
                  <a:schemeClr val="accent6"/>
                </a:solidFill>
                <a:latin typeface="Bahnschrift Light SemiCondensed" panose="020B0502040204020203" pitchFamily="34" charset="0"/>
              </a:rPr>
              <a:t>Instinctive one </a:t>
            </a:r>
            <a:r>
              <a:rPr lang="en-US" altLang="en-US" sz="1800" b="1">
                <a:solidFill>
                  <a:schemeClr val="accent6"/>
                </a:solidFill>
                <a:latin typeface="Bahnschrift Light SemiCondensed" panose="020B0502040204020203" pitchFamily="34" charset="0"/>
              </a:rPr>
              <a:t>(not planned, improvising)</a:t>
            </a:r>
            <a:r>
              <a:rPr lang="en-US" altLang="en-US" sz="1800">
                <a:solidFill>
                  <a:schemeClr val="accent6"/>
                </a:solidFill>
                <a:latin typeface="Bahnschrift Light SemiCondensed" panose="020B0502040204020203" pitchFamily="34" charset="0"/>
              </a:rPr>
              <a:t> </a:t>
            </a:r>
            <a:endParaRPr lang="en-US" altLang="en-US" sz="2800">
              <a:solidFill>
                <a:schemeClr val="accent6"/>
              </a:solidFill>
              <a:latin typeface="Bahnschrift Light SemiCondensed" panose="020B0502040204020203" pitchFamily="34" charset="0"/>
            </a:endParaRPr>
          </a:p>
          <a:p>
            <a:pPr marL="0" indent="0">
              <a:buNone/>
            </a:pPr>
            <a:endParaRPr lang="it-IT" altLang="en-US" sz="2800">
              <a:solidFill>
                <a:schemeClr val="accent4">
                  <a:lumMod val="25000"/>
                </a:schemeClr>
              </a:solidFill>
              <a:latin typeface="Bahnschrift Light SemiCondensed" panose="020B0502040204020203" pitchFamily="34" charset="0"/>
            </a:endParaRPr>
          </a:p>
          <a:p>
            <a:pPr marL="0" indent="0">
              <a:buNone/>
            </a:pPr>
            <a:endParaRPr lang="it-IT" altLang="en-US" sz="2800">
              <a:solidFill>
                <a:schemeClr val="accent4">
                  <a:lumMod val="25000"/>
                </a:schemeClr>
              </a:solidFill>
              <a:latin typeface="Bahnschrift Light SemiCondensed" panose="020B0502040204020203" pitchFamily="34" charset="0"/>
            </a:endParaRPr>
          </a:p>
          <a:p>
            <a:pPr algn="ctr">
              <a:buFontTx/>
              <a:buNone/>
            </a:pPr>
            <a:endParaRPr lang="it-IT" altLang="en-US" sz="900">
              <a:solidFill>
                <a:schemeClr val="accent4">
                  <a:lumMod val="25000"/>
                </a:schemeClr>
              </a:solidFill>
              <a:latin typeface="Bahnschrift Light SemiCondensed" panose="020B0502040204020203" pitchFamily="34" charset="0"/>
            </a:endParaRPr>
          </a:p>
          <a:p>
            <a:pPr algn="ctr">
              <a:buFontTx/>
              <a:buNone/>
            </a:pPr>
            <a:r>
              <a:rPr lang="en-GB" altLang="en-US" sz="2800">
                <a:solidFill>
                  <a:schemeClr val="accent4">
                    <a:lumMod val="25000"/>
                  </a:schemeClr>
                </a:solidFill>
                <a:latin typeface="Bahnschrift Light SemiCondensed" panose="020B0502040204020203" pitchFamily="34" charset="0"/>
              </a:rPr>
              <a:t>Lots of efforts, but not efficient and effective </a:t>
            </a:r>
            <a:r>
              <a:rPr lang="en-GB" altLang="en-US" sz="1600">
                <a:solidFill>
                  <a:schemeClr val="accent4">
                    <a:lumMod val="25000"/>
                  </a:schemeClr>
                </a:solidFill>
                <a:latin typeface="Bahnschrift Light SemiCondensed" panose="020B0502040204020203" pitchFamily="34" charset="0"/>
              </a:rPr>
              <a:t>(costly) </a:t>
            </a:r>
            <a:r>
              <a:rPr lang="en-GB" altLang="en-US" sz="2800">
                <a:solidFill>
                  <a:schemeClr val="accent4">
                    <a:lumMod val="25000"/>
                  </a:schemeClr>
                </a:solidFill>
                <a:latin typeface="Bahnschrift Light SemiCondensed" panose="020B0502040204020203" pitchFamily="34" charset="0"/>
              </a:rPr>
              <a:t>and not coherent </a:t>
            </a:r>
            <a:r>
              <a:rPr lang="en-GB" altLang="en-US" sz="1800">
                <a:solidFill>
                  <a:schemeClr val="accent4">
                    <a:lumMod val="25000"/>
                  </a:schemeClr>
                </a:solidFill>
                <a:latin typeface="Bahnschrift Light SemiCondensed" panose="020B0502040204020203" pitchFamily="34" charset="0"/>
              </a:rPr>
              <a:t>(NO strategy)</a:t>
            </a:r>
          </a:p>
        </p:txBody>
      </p:sp>
      <p:sp>
        <p:nvSpPr>
          <p:cNvPr id="7" name="Rectángulo redondeado 6"/>
          <p:cNvSpPr/>
          <p:nvPr/>
        </p:nvSpPr>
        <p:spPr>
          <a:xfrm>
            <a:off x="657125" y="3429397"/>
            <a:ext cx="3498050" cy="918102"/>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Tx/>
              <a:buNone/>
            </a:pPr>
            <a:r>
              <a:rPr lang="en-GB" altLang="en-US" i="1">
                <a:latin typeface="Arial" panose="020B0604020202020204" pitchFamily="34" charset="0"/>
                <a:cs typeface="Arial" panose="020B0604020202020204" pitchFamily="34" charset="0"/>
              </a:rPr>
              <a:t>«We need more communication!, a membership pack!, launch new services!»...</a:t>
            </a:r>
          </a:p>
        </p:txBody>
      </p:sp>
      <p:sp>
        <p:nvSpPr>
          <p:cNvPr id="9" name="Title 1"/>
          <p:cNvSpPr txBox="1">
            <a:spLocks/>
          </p:cNvSpPr>
          <p:nvPr/>
        </p:nvSpPr>
        <p:spPr>
          <a:xfrm>
            <a:off x="2550158" y="95938"/>
            <a:ext cx="3738539" cy="504056"/>
          </a:xfrm>
        </p:spPr>
        <p:txBody>
          <a:bodyPr/>
          <a:lstStyle>
            <a:lvl1pPr algn="ctr" rtl="0" eaLnBrk="1" fontAlgn="base" hangingPunct="1">
              <a:spcBef>
                <a:spcPct val="0"/>
              </a:spcBef>
              <a:spcAft>
                <a:spcPct val="0"/>
              </a:spcAft>
              <a:defRPr sz="3600">
                <a:solidFill>
                  <a:schemeClr val="bg1"/>
                </a:solidFill>
                <a:latin typeface="+mj-lt"/>
                <a:ea typeface="+mj-ea"/>
                <a:cs typeface="+mj-cs"/>
              </a:defRPr>
            </a:lvl1pPr>
            <a:lvl2pPr algn="l" rtl="0" eaLnBrk="1" fontAlgn="base" hangingPunct="1">
              <a:spcBef>
                <a:spcPct val="0"/>
              </a:spcBef>
              <a:spcAft>
                <a:spcPct val="0"/>
              </a:spcAft>
              <a:defRPr sz="3600">
                <a:solidFill>
                  <a:srgbClr val="F2650E"/>
                </a:solidFill>
                <a:latin typeface="Verdana" charset="0"/>
                <a:ea typeface="Arial Unicode MS" charset="0"/>
                <a:cs typeface="Arial Unicode MS" charset="0"/>
              </a:defRPr>
            </a:lvl2pPr>
            <a:lvl3pPr algn="l" rtl="0" eaLnBrk="1" fontAlgn="base" hangingPunct="1">
              <a:spcBef>
                <a:spcPct val="0"/>
              </a:spcBef>
              <a:spcAft>
                <a:spcPct val="0"/>
              </a:spcAft>
              <a:defRPr sz="3600">
                <a:solidFill>
                  <a:srgbClr val="F2650E"/>
                </a:solidFill>
                <a:latin typeface="Verdana" charset="0"/>
                <a:ea typeface="Arial Unicode MS" charset="0"/>
                <a:cs typeface="Arial Unicode MS" charset="0"/>
              </a:defRPr>
            </a:lvl3pPr>
            <a:lvl4pPr algn="l" rtl="0" eaLnBrk="1" fontAlgn="base" hangingPunct="1">
              <a:spcBef>
                <a:spcPct val="0"/>
              </a:spcBef>
              <a:spcAft>
                <a:spcPct val="0"/>
              </a:spcAft>
              <a:defRPr sz="3600">
                <a:solidFill>
                  <a:srgbClr val="F2650E"/>
                </a:solidFill>
                <a:latin typeface="Verdana" charset="0"/>
                <a:ea typeface="Arial Unicode MS" charset="0"/>
                <a:cs typeface="Arial Unicode MS" charset="0"/>
              </a:defRPr>
            </a:lvl4pPr>
            <a:lvl5pPr algn="l" rtl="0" eaLnBrk="1" fontAlgn="base" hangingPunct="1">
              <a:spcBef>
                <a:spcPct val="0"/>
              </a:spcBef>
              <a:spcAft>
                <a:spcPct val="0"/>
              </a:spcAft>
              <a:defRPr sz="3600">
                <a:solidFill>
                  <a:srgbClr val="F2650E"/>
                </a:solidFill>
                <a:latin typeface="Verdana" charset="0"/>
                <a:ea typeface="Arial Unicode MS" charset="0"/>
                <a:cs typeface="Arial Unicode MS" charset="0"/>
              </a:defRPr>
            </a:lvl5pPr>
            <a:lvl6pPr marL="457200" algn="l" rtl="0" eaLnBrk="1" fontAlgn="base" hangingPunct="1">
              <a:spcBef>
                <a:spcPct val="0"/>
              </a:spcBef>
              <a:spcAft>
                <a:spcPct val="0"/>
              </a:spcAft>
              <a:defRPr sz="3600">
                <a:solidFill>
                  <a:srgbClr val="F2650E"/>
                </a:solidFill>
                <a:latin typeface="Verdana" charset="0"/>
                <a:ea typeface="Arial Unicode MS" charset="0"/>
                <a:cs typeface="Arial Unicode MS" charset="0"/>
              </a:defRPr>
            </a:lvl6pPr>
            <a:lvl7pPr marL="914400" algn="l" rtl="0" eaLnBrk="1" fontAlgn="base" hangingPunct="1">
              <a:spcBef>
                <a:spcPct val="0"/>
              </a:spcBef>
              <a:spcAft>
                <a:spcPct val="0"/>
              </a:spcAft>
              <a:defRPr sz="3600">
                <a:solidFill>
                  <a:srgbClr val="F2650E"/>
                </a:solidFill>
                <a:latin typeface="Verdana" charset="0"/>
                <a:ea typeface="Arial Unicode MS" charset="0"/>
                <a:cs typeface="Arial Unicode MS" charset="0"/>
              </a:defRPr>
            </a:lvl7pPr>
            <a:lvl8pPr marL="1371600" algn="l" rtl="0" eaLnBrk="1" fontAlgn="base" hangingPunct="1">
              <a:spcBef>
                <a:spcPct val="0"/>
              </a:spcBef>
              <a:spcAft>
                <a:spcPct val="0"/>
              </a:spcAft>
              <a:defRPr sz="3600">
                <a:solidFill>
                  <a:srgbClr val="F2650E"/>
                </a:solidFill>
                <a:latin typeface="Verdana" charset="0"/>
                <a:ea typeface="Arial Unicode MS" charset="0"/>
                <a:cs typeface="Arial Unicode MS" charset="0"/>
              </a:defRPr>
            </a:lvl8pPr>
            <a:lvl9pPr marL="1828800" algn="l" rtl="0" eaLnBrk="1" fontAlgn="base" hangingPunct="1">
              <a:spcBef>
                <a:spcPct val="0"/>
              </a:spcBef>
              <a:spcAft>
                <a:spcPct val="0"/>
              </a:spcAft>
              <a:defRPr sz="3600">
                <a:solidFill>
                  <a:srgbClr val="F2650E"/>
                </a:solidFill>
                <a:latin typeface="Verdana" charset="0"/>
                <a:ea typeface="Arial Unicode MS" charset="0"/>
                <a:cs typeface="Arial Unicode MS" charset="0"/>
              </a:defRPr>
            </a:lvl9pPr>
          </a:lstStyle>
          <a:p>
            <a:r>
              <a:rPr lang="es-PE" b="1" kern="0" err="1">
                <a:solidFill>
                  <a:srgbClr val="C00000"/>
                </a:solidFill>
                <a:latin typeface="Bahnschrift Light SemiCondensed" panose="020B0502040204020203" pitchFamily="34" charset="0"/>
                <a:cs typeface="Arial" panose="020B0604020202020204" pitchFamily="34" charset="0"/>
              </a:rPr>
              <a:t>Reactions</a:t>
            </a:r>
            <a:r>
              <a:rPr lang="es-PE" b="1" kern="0">
                <a:solidFill>
                  <a:srgbClr val="C00000"/>
                </a:solidFill>
                <a:latin typeface="Bahnschrift Light SemiCondensed" panose="020B0502040204020203" pitchFamily="34" charset="0"/>
                <a:cs typeface="Arial" panose="020B0604020202020204" pitchFamily="34" charset="0"/>
              </a:rPr>
              <a:t> of </a:t>
            </a:r>
            <a:r>
              <a:rPr lang="es-PE" b="1" kern="0" err="1">
                <a:solidFill>
                  <a:srgbClr val="C00000"/>
                </a:solidFill>
                <a:latin typeface="Bahnschrift Light SemiCondensed" panose="020B0502040204020203" pitchFamily="34" charset="0"/>
                <a:cs typeface="Arial" panose="020B0604020202020204" pitchFamily="34" charset="0"/>
              </a:rPr>
              <a:t>EBMOs</a:t>
            </a:r>
            <a:endParaRPr lang="it-IT" kern="0">
              <a:latin typeface="Bahnschrift Light SemiCondensed" panose="020B0502040204020203" pitchFamily="34" charset="0"/>
            </a:endParaRPr>
          </a:p>
        </p:txBody>
      </p:sp>
      <p:pic>
        <p:nvPicPr>
          <p:cNvPr id="3" name="Picture 2"/>
          <p:cNvPicPr>
            <a:picLocks noChangeAspect="1"/>
          </p:cNvPicPr>
          <p:nvPr/>
        </p:nvPicPr>
        <p:blipFill>
          <a:blip r:embed="rId3"/>
          <a:stretch>
            <a:fillRect/>
          </a:stretch>
        </p:blipFill>
        <p:spPr>
          <a:xfrm>
            <a:off x="5796136" y="831393"/>
            <a:ext cx="2337944" cy="1643765"/>
          </a:xfrm>
          <a:prstGeom prst="rect">
            <a:avLst/>
          </a:prstGeom>
        </p:spPr>
      </p:pic>
      <p:sp>
        <p:nvSpPr>
          <p:cNvPr id="10" name="Rectangle 3"/>
          <p:cNvSpPr txBox="1">
            <a:spLocks noChangeArrowheads="1"/>
          </p:cNvSpPr>
          <p:nvPr/>
        </p:nvSpPr>
        <p:spPr>
          <a:xfrm>
            <a:off x="4932040" y="2541847"/>
            <a:ext cx="3850112" cy="3070812"/>
          </a:xfrm>
        </p:spPr>
        <p:txBody>
          <a:bodyPr>
            <a:noAutofit/>
          </a:bodyPr>
          <a:lstStyle>
            <a:lvl1pPr marL="342900" indent="-342900" algn="l" rtl="0" eaLnBrk="1" fontAlgn="base" hangingPunct="1">
              <a:spcBef>
                <a:spcPct val="20000"/>
              </a:spcBef>
              <a:spcAft>
                <a:spcPct val="0"/>
              </a:spcAft>
              <a:buClr>
                <a:schemeClr val="accent1"/>
              </a:buClr>
              <a:buFont typeface="Wingdings" charset="2"/>
              <a:buChar char="§"/>
              <a:defRPr sz="3000">
                <a:solidFill>
                  <a:schemeClr val="accent2"/>
                </a:solidFill>
                <a:latin typeface="+mn-lt"/>
                <a:ea typeface="+mn-ea"/>
                <a:cs typeface="+mn-cs"/>
              </a:defRPr>
            </a:lvl1pPr>
            <a:lvl2pPr marL="742950" indent="-285750" algn="l" rtl="0" eaLnBrk="1" fontAlgn="base" hangingPunct="1">
              <a:spcBef>
                <a:spcPct val="20000"/>
              </a:spcBef>
              <a:spcAft>
                <a:spcPct val="0"/>
              </a:spcAft>
              <a:buClr>
                <a:srgbClr val="0099FF"/>
              </a:buClr>
              <a:buSzPct val="120000"/>
              <a:buChar char="•"/>
              <a:defRPr sz="2800">
                <a:solidFill>
                  <a:schemeClr val="accent2"/>
                </a:solidFill>
                <a:latin typeface="Arial" charset="0"/>
                <a:ea typeface="+mn-ea"/>
                <a:cs typeface="Arial" charset="0"/>
              </a:defRPr>
            </a:lvl2pPr>
            <a:lvl3pPr marL="1143000" indent="-228600" algn="l" rtl="0" eaLnBrk="1" fontAlgn="base" hangingPunct="1">
              <a:spcBef>
                <a:spcPct val="20000"/>
              </a:spcBef>
              <a:spcAft>
                <a:spcPct val="0"/>
              </a:spcAft>
              <a:buClr>
                <a:srgbClr val="0099FF"/>
              </a:buClr>
              <a:buSzPct val="80000"/>
              <a:buFont typeface="Wingdings" charset="2"/>
              <a:buChar char="Ø"/>
              <a:defRPr sz="2400">
                <a:solidFill>
                  <a:schemeClr val="accent2"/>
                </a:solidFill>
                <a:latin typeface="Arial" charset="0"/>
                <a:ea typeface="+mn-ea"/>
                <a:cs typeface="Arial" charset="0"/>
              </a:defRPr>
            </a:lvl3pPr>
            <a:lvl4pPr marL="1600200" indent="-228600" algn="l" rtl="0" eaLnBrk="1" fontAlgn="base" hangingPunct="1">
              <a:spcBef>
                <a:spcPct val="20000"/>
              </a:spcBef>
              <a:spcAft>
                <a:spcPct val="0"/>
              </a:spcAft>
              <a:buChar char="–"/>
              <a:defRPr sz="2000">
                <a:solidFill>
                  <a:schemeClr val="accent2"/>
                </a:solidFill>
                <a:latin typeface="Arial" charset="0"/>
                <a:ea typeface="+mn-ea"/>
                <a:cs typeface="Arial" charset="0"/>
              </a:defRPr>
            </a:lvl4pPr>
            <a:lvl5pPr marL="2057400" indent="-228600" algn="l" rtl="0" eaLnBrk="1" fontAlgn="base" hangingPunct="1">
              <a:spcBef>
                <a:spcPct val="20000"/>
              </a:spcBef>
              <a:spcAft>
                <a:spcPct val="0"/>
              </a:spcAft>
              <a:buChar char="»"/>
              <a:defRPr sz="2000">
                <a:solidFill>
                  <a:schemeClr val="accent2"/>
                </a:solidFill>
                <a:latin typeface="Arial" charset="0"/>
                <a:ea typeface="+mn-ea"/>
                <a:cs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ea typeface="+mn-ea"/>
                <a:cs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ea typeface="+mn-ea"/>
                <a:cs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ea typeface="+mn-ea"/>
                <a:cs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ea typeface="+mn-ea"/>
                <a:cs typeface="Arial" charset="0"/>
              </a:defRPr>
            </a:lvl9pPr>
          </a:lstStyle>
          <a:p>
            <a:pPr marL="0">
              <a:spcBef>
                <a:spcPts val="0"/>
              </a:spcBef>
              <a:buFontTx/>
              <a:buNone/>
              <a:defRPr/>
            </a:pPr>
            <a:r>
              <a:rPr lang="it-IT" altLang="en-US" sz="2400" b="1" kern="0">
                <a:solidFill>
                  <a:schemeClr val="accent6"/>
                </a:solidFill>
                <a:latin typeface="Bahnschrift Light SemiCondensed" panose="020B0502040204020203" pitchFamily="34" charset="0"/>
              </a:rPr>
              <a:t>2</a:t>
            </a:r>
            <a:r>
              <a:rPr lang="en-GB" altLang="en-US" sz="2400" b="1" kern="0">
                <a:solidFill>
                  <a:schemeClr val="accent6"/>
                </a:solidFill>
                <a:latin typeface="Bahnschrift Light SemiCondensed" panose="020B0502040204020203" pitchFamily="34" charset="0"/>
              </a:rPr>
              <a:t>) A more </a:t>
            </a:r>
            <a:r>
              <a:rPr lang="en-GB" altLang="en-US" sz="2800" b="1" kern="0">
                <a:solidFill>
                  <a:schemeClr val="accent6"/>
                </a:solidFill>
                <a:latin typeface="Bahnschrift Light SemiCondensed" panose="020B0502040204020203" pitchFamily="34" charset="0"/>
              </a:rPr>
              <a:t>professional one</a:t>
            </a:r>
          </a:p>
          <a:p>
            <a:pPr marL="0">
              <a:spcBef>
                <a:spcPts val="0"/>
              </a:spcBef>
              <a:buFontTx/>
              <a:buNone/>
              <a:defRPr/>
            </a:pPr>
            <a:r>
              <a:rPr lang="en-GB" altLang="en-US" sz="1800" b="1" kern="0">
                <a:solidFill>
                  <a:schemeClr val="accent6"/>
                </a:solidFill>
                <a:latin typeface="Bahnschrift Light SemiCondensed" panose="020B0502040204020203" pitchFamily="34" charset="0"/>
              </a:rPr>
              <a:t>(planned, structured)</a:t>
            </a:r>
          </a:p>
          <a:p>
            <a:pPr>
              <a:buFontTx/>
              <a:buNone/>
              <a:defRPr/>
            </a:pPr>
            <a:endParaRPr lang="it-IT" altLang="en-US" sz="2800" kern="0"/>
          </a:p>
          <a:p>
            <a:pPr>
              <a:buFont typeface="Wingdings" charset="2"/>
              <a:buNone/>
              <a:defRPr/>
            </a:pPr>
            <a:endParaRPr lang="it-IT" altLang="en-US" sz="4400" kern="0"/>
          </a:p>
          <a:p>
            <a:pPr>
              <a:buFontTx/>
              <a:buNone/>
              <a:defRPr/>
            </a:pPr>
            <a:endParaRPr lang="it-IT" altLang="en-US" sz="4400" kern="0"/>
          </a:p>
        </p:txBody>
      </p:sp>
      <p:sp>
        <p:nvSpPr>
          <p:cNvPr id="12" name="Rectángulo redondeado 6"/>
          <p:cNvSpPr/>
          <p:nvPr/>
        </p:nvSpPr>
        <p:spPr>
          <a:xfrm>
            <a:off x="5108071" y="3501008"/>
            <a:ext cx="3498050" cy="1381055"/>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Tx/>
              <a:buNone/>
            </a:pPr>
            <a:r>
              <a:rPr lang="en-GB" altLang="en-US" i="1">
                <a:latin typeface="Arial" panose="020B0604020202020204" pitchFamily="34" charset="0"/>
                <a:cs typeface="Arial" panose="020B0604020202020204" pitchFamily="34" charset="0"/>
              </a:rPr>
              <a:t>Membership is a complex issue, which needs planning, holistic approach, a comprehensive strategy and dedicated support tools</a:t>
            </a:r>
          </a:p>
        </p:txBody>
      </p:sp>
    </p:spTree>
    <p:extLst>
      <p:ext uri="{BB962C8B-B14F-4D97-AF65-F5344CB8AC3E}">
        <p14:creationId xmlns:p14="http://schemas.microsoft.com/office/powerpoint/2010/main" val="6306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0" y="-1"/>
            <a:ext cx="9527633" cy="7397311"/>
          </a:xfrm>
          <a:prstGeom prst="rect">
            <a:avLst/>
          </a:prstGeom>
        </p:spPr>
      </p:pic>
      <p:sp>
        <p:nvSpPr>
          <p:cNvPr id="2" name="Title 1"/>
          <p:cNvSpPr>
            <a:spLocks noGrp="1"/>
          </p:cNvSpPr>
          <p:nvPr>
            <p:ph type="title"/>
          </p:nvPr>
        </p:nvSpPr>
        <p:spPr/>
        <p:txBody>
          <a:bodyPr/>
          <a:lstStyle/>
          <a:p>
            <a:r>
              <a:rPr lang="en-US">
                <a:solidFill>
                  <a:schemeClr val="accent6"/>
                </a:solidFill>
              </a:rPr>
              <a:t>Who are EBMOs members</a:t>
            </a:r>
            <a:r>
              <a:rPr lang="it-IT"/>
              <a:t>?</a:t>
            </a:r>
            <a:endParaRPr lang="en-GB"/>
          </a:p>
        </p:txBody>
      </p:sp>
      <p:sp>
        <p:nvSpPr>
          <p:cNvPr id="3" name="Content Placeholder 2"/>
          <p:cNvSpPr>
            <a:spLocks noGrp="1"/>
          </p:cNvSpPr>
          <p:nvPr>
            <p:ph sz="quarter" idx="13"/>
          </p:nvPr>
        </p:nvSpPr>
        <p:spPr>
          <a:xfrm>
            <a:off x="935088" y="6074303"/>
            <a:ext cx="7093296" cy="783697"/>
          </a:xfrm>
          <a:solidFill>
            <a:schemeClr val="bg1"/>
          </a:solidFill>
        </p:spPr>
        <p:txBody>
          <a:bodyPr/>
          <a:lstStyle/>
          <a:p>
            <a:pPr marL="0" indent="0">
              <a:buNone/>
            </a:pPr>
            <a:r>
              <a:rPr lang="it-IT"/>
              <a:t>A </a:t>
            </a:r>
            <a:r>
              <a:rPr lang="it-IT" err="1"/>
              <a:t>very</a:t>
            </a:r>
            <a:r>
              <a:rPr lang="it-IT"/>
              <a:t> </a:t>
            </a:r>
            <a:r>
              <a:rPr lang="it-IT" err="1"/>
              <a:t>peculiar</a:t>
            </a:r>
            <a:r>
              <a:rPr lang="it-IT"/>
              <a:t> mix: </a:t>
            </a:r>
            <a:r>
              <a:rPr lang="it-IT" err="1"/>
              <a:t>EBMOs</a:t>
            </a:r>
            <a:r>
              <a:rPr lang="it-IT"/>
              <a:t> are a </a:t>
            </a:r>
            <a:r>
              <a:rPr lang="it-IT" err="1"/>
              <a:t>very</a:t>
            </a:r>
            <a:r>
              <a:rPr lang="it-IT"/>
              <a:t> strange, </a:t>
            </a:r>
            <a:r>
              <a:rPr lang="it-IT" err="1"/>
              <a:t>probably</a:t>
            </a:r>
            <a:r>
              <a:rPr lang="it-IT"/>
              <a:t> </a:t>
            </a:r>
            <a:r>
              <a:rPr lang="it-IT" err="1"/>
              <a:t>unique</a:t>
            </a:r>
            <a:r>
              <a:rPr lang="it-IT"/>
              <a:t> business </a:t>
            </a:r>
            <a:endParaRPr lang="en-GB">
              <a:solidFill>
                <a:schemeClr val="accent6"/>
              </a:solidFill>
            </a:endParaRPr>
          </a:p>
        </p:txBody>
      </p:sp>
      <p:sp>
        <p:nvSpPr>
          <p:cNvPr id="6" name="Rectangle 5"/>
          <p:cNvSpPr/>
          <p:nvPr/>
        </p:nvSpPr>
        <p:spPr>
          <a:xfrm>
            <a:off x="565841" y="574969"/>
            <a:ext cx="45719"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Rectangle 7"/>
          <p:cNvSpPr/>
          <p:nvPr/>
        </p:nvSpPr>
        <p:spPr>
          <a:xfrm>
            <a:off x="632175" y="1628800"/>
            <a:ext cx="1583160" cy="648072"/>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it-IT">
                <a:solidFill>
                  <a:schemeClr val="accent6"/>
                </a:solidFill>
              </a:rPr>
              <a:t>Clients </a:t>
            </a:r>
            <a:endParaRPr lang="en-GB">
              <a:solidFill>
                <a:schemeClr val="accent6"/>
              </a:solidFill>
            </a:endParaRPr>
          </a:p>
        </p:txBody>
      </p:sp>
      <p:sp>
        <p:nvSpPr>
          <p:cNvPr id="10" name="Rectangle 9"/>
          <p:cNvSpPr/>
          <p:nvPr/>
        </p:nvSpPr>
        <p:spPr>
          <a:xfrm>
            <a:off x="7380312" y="1632023"/>
            <a:ext cx="1583160" cy="648072"/>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it-IT">
                <a:solidFill>
                  <a:schemeClr val="accent6"/>
                </a:solidFill>
              </a:rPr>
              <a:t>Service users</a:t>
            </a:r>
            <a:endParaRPr lang="en-GB">
              <a:solidFill>
                <a:schemeClr val="accent6"/>
              </a:solidFill>
            </a:endParaRPr>
          </a:p>
        </p:txBody>
      </p:sp>
      <p:sp>
        <p:nvSpPr>
          <p:cNvPr id="11" name="Rectangle 10"/>
          <p:cNvSpPr/>
          <p:nvPr/>
        </p:nvSpPr>
        <p:spPr>
          <a:xfrm>
            <a:off x="7367673" y="3036162"/>
            <a:ext cx="1583160" cy="648072"/>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it-IT" err="1">
                <a:solidFill>
                  <a:schemeClr val="accent6"/>
                </a:solidFill>
              </a:rPr>
              <a:t>Owners</a:t>
            </a:r>
            <a:endParaRPr lang="en-GB">
              <a:solidFill>
                <a:schemeClr val="accent6"/>
              </a:solidFill>
            </a:endParaRPr>
          </a:p>
        </p:txBody>
      </p:sp>
      <p:sp>
        <p:nvSpPr>
          <p:cNvPr id="12" name="Rectangle 11"/>
          <p:cNvSpPr/>
          <p:nvPr/>
        </p:nvSpPr>
        <p:spPr>
          <a:xfrm>
            <a:off x="7400938" y="4373494"/>
            <a:ext cx="1583160" cy="648072"/>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it-IT" err="1">
                <a:solidFill>
                  <a:schemeClr val="accent6"/>
                </a:solidFill>
              </a:rPr>
              <a:t>Debtors</a:t>
            </a:r>
            <a:endParaRPr lang="en-GB">
              <a:solidFill>
                <a:schemeClr val="accent6"/>
              </a:solidFill>
            </a:endParaRPr>
          </a:p>
        </p:txBody>
      </p:sp>
      <p:sp>
        <p:nvSpPr>
          <p:cNvPr id="13" name="Rectangle 12"/>
          <p:cNvSpPr/>
          <p:nvPr/>
        </p:nvSpPr>
        <p:spPr>
          <a:xfrm>
            <a:off x="432181" y="2713115"/>
            <a:ext cx="1983147" cy="648072"/>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it-IT" err="1">
                <a:solidFill>
                  <a:schemeClr val="accent6"/>
                </a:solidFill>
              </a:rPr>
              <a:t>Funders</a:t>
            </a:r>
            <a:r>
              <a:rPr lang="it-IT">
                <a:solidFill>
                  <a:schemeClr val="accent6"/>
                </a:solidFill>
              </a:rPr>
              <a:t> </a:t>
            </a:r>
            <a:endParaRPr lang="en-GB">
              <a:solidFill>
                <a:schemeClr val="accent6"/>
              </a:solidFill>
            </a:endParaRPr>
          </a:p>
        </p:txBody>
      </p:sp>
      <p:sp>
        <p:nvSpPr>
          <p:cNvPr id="14" name="Rectangle 13"/>
          <p:cNvSpPr/>
          <p:nvPr/>
        </p:nvSpPr>
        <p:spPr>
          <a:xfrm>
            <a:off x="540836" y="4049458"/>
            <a:ext cx="1983147" cy="648072"/>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it-IT" err="1">
                <a:solidFill>
                  <a:schemeClr val="accent6"/>
                </a:solidFill>
              </a:rPr>
              <a:t>Decision</a:t>
            </a:r>
            <a:r>
              <a:rPr lang="it-IT">
                <a:solidFill>
                  <a:schemeClr val="accent6"/>
                </a:solidFill>
              </a:rPr>
              <a:t>-Makers</a:t>
            </a:r>
            <a:endParaRPr lang="en-GB">
              <a:solidFill>
                <a:schemeClr val="accent6"/>
              </a:solidFill>
            </a:endParaRPr>
          </a:p>
        </p:txBody>
      </p:sp>
    </p:spTree>
    <p:custDataLst>
      <p:tags r:id="rId1"/>
    </p:custDataLst>
    <p:extLst>
      <p:ext uri="{BB962C8B-B14F-4D97-AF65-F5344CB8AC3E}">
        <p14:creationId xmlns:p14="http://schemas.microsoft.com/office/powerpoint/2010/main" val="2750561500"/>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exagon 4"/>
          <p:cNvSpPr/>
          <p:nvPr/>
        </p:nvSpPr>
        <p:spPr>
          <a:xfrm>
            <a:off x="2639408" y="1212307"/>
            <a:ext cx="1796132" cy="1261440"/>
          </a:xfrm>
          <a:prstGeom prst="hexagon">
            <a:avLst>
              <a:gd name="adj" fmla="val 28802"/>
              <a:gd name="vf" fmla="val 115470"/>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500051">
              <a:lnSpc>
                <a:spcPct val="90000"/>
              </a:lnSpc>
            </a:pPr>
            <a:r>
              <a:rPr lang="en-US" sz="1050" b="1">
                <a:solidFill>
                  <a:srgbClr val="FFFFFF"/>
                </a:solidFill>
              </a:rPr>
              <a:t>Who can be a member</a:t>
            </a:r>
          </a:p>
        </p:txBody>
      </p:sp>
      <p:sp>
        <p:nvSpPr>
          <p:cNvPr id="102" name="Title 1"/>
          <p:cNvSpPr>
            <a:spLocks noGrp="1"/>
          </p:cNvSpPr>
          <p:nvPr>
            <p:ph type="title"/>
          </p:nvPr>
        </p:nvSpPr>
        <p:spPr>
          <a:xfrm>
            <a:off x="488126" y="115232"/>
            <a:ext cx="7886700" cy="994172"/>
          </a:xfrm>
        </p:spPr>
        <p:txBody>
          <a:bodyPr/>
          <a:lstStyle/>
          <a:p>
            <a:pPr algn="ctr"/>
            <a:r>
              <a:rPr lang="en-US" b="1">
                <a:solidFill>
                  <a:srgbClr val="C00000"/>
                </a:solidFill>
                <a:latin typeface="Arial" panose="020B0604020202020204" pitchFamily="34" charset="0"/>
                <a:cs typeface="Arial" panose="020B0604020202020204" pitchFamily="34" charset="0"/>
              </a:rPr>
              <a:t>Key Membership concepts</a:t>
            </a:r>
          </a:p>
        </p:txBody>
      </p:sp>
      <p:sp>
        <p:nvSpPr>
          <p:cNvPr id="106" name="Hexagon 105"/>
          <p:cNvSpPr/>
          <p:nvPr/>
        </p:nvSpPr>
        <p:spPr>
          <a:xfrm>
            <a:off x="2703218" y="2602052"/>
            <a:ext cx="1796132" cy="1261440"/>
          </a:xfrm>
          <a:prstGeom prst="hexagon">
            <a:avLst>
              <a:gd name="adj" fmla="val 28802"/>
              <a:gd name="vf" fmla="val 115470"/>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500051">
              <a:lnSpc>
                <a:spcPct val="90000"/>
              </a:lnSpc>
            </a:pPr>
            <a:r>
              <a:rPr lang="en-US" sz="1050" b="1">
                <a:solidFill>
                  <a:srgbClr val="FFFFFF"/>
                </a:solidFill>
              </a:rPr>
              <a:t>Direct  members vs. Indirect members</a:t>
            </a:r>
          </a:p>
        </p:txBody>
      </p:sp>
      <p:sp>
        <p:nvSpPr>
          <p:cNvPr id="142" name="Hexagon 141"/>
          <p:cNvSpPr/>
          <p:nvPr/>
        </p:nvSpPr>
        <p:spPr>
          <a:xfrm>
            <a:off x="2703218" y="3993808"/>
            <a:ext cx="1796132" cy="1261440"/>
          </a:xfrm>
          <a:prstGeom prst="hexagon">
            <a:avLst>
              <a:gd name="adj" fmla="val 28802"/>
              <a:gd name="vf" fmla="val 115470"/>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500051">
              <a:lnSpc>
                <a:spcPct val="90000"/>
              </a:lnSpc>
            </a:pPr>
            <a:r>
              <a:rPr lang="en-US" sz="1050" b="1">
                <a:solidFill>
                  <a:srgbClr val="FFFFFF"/>
                </a:solidFill>
              </a:rPr>
              <a:t>Compulsory vs free membership</a:t>
            </a:r>
          </a:p>
        </p:txBody>
      </p:sp>
      <p:sp>
        <p:nvSpPr>
          <p:cNvPr id="158" name="Hexagon 157"/>
          <p:cNvSpPr/>
          <p:nvPr/>
        </p:nvSpPr>
        <p:spPr>
          <a:xfrm>
            <a:off x="4283968" y="3344316"/>
            <a:ext cx="1796132" cy="1261440"/>
          </a:xfrm>
          <a:prstGeom prst="hexagon">
            <a:avLst>
              <a:gd name="adj" fmla="val 28802"/>
              <a:gd name="vf" fmla="val 115470"/>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500051">
              <a:lnSpc>
                <a:spcPct val="90000"/>
              </a:lnSpc>
            </a:pPr>
            <a:r>
              <a:rPr lang="en-US" sz="1050" b="1">
                <a:solidFill>
                  <a:srgbClr val="FFFFFF"/>
                </a:solidFill>
              </a:rPr>
              <a:t>Membership dues</a:t>
            </a:r>
          </a:p>
        </p:txBody>
      </p:sp>
      <p:pic>
        <p:nvPicPr>
          <p:cNvPr id="4098" name="Picture 2"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313" y="2523615"/>
            <a:ext cx="1320081" cy="1320081"/>
          </a:xfrm>
          <a:prstGeom prst="rect">
            <a:avLst/>
          </a:prstGeom>
          <a:noFill/>
          <a:extLst>
            <a:ext uri="{909E8E84-426E-40DD-AFC4-6F175D3DCCD1}">
              <a14:hiddenFill xmlns:a14="http://schemas.microsoft.com/office/drawing/2010/main">
                <a:solidFill>
                  <a:srgbClr val="FFFFFF"/>
                </a:solidFill>
              </a14:hiddenFill>
            </a:ext>
          </a:extLst>
        </p:spPr>
      </p:pic>
      <p:sp>
        <p:nvSpPr>
          <p:cNvPr id="10" name="Hexagon 9"/>
          <p:cNvSpPr/>
          <p:nvPr/>
        </p:nvSpPr>
        <p:spPr>
          <a:xfrm>
            <a:off x="4258510" y="1893901"/>
            <a:ext cx="1796132" cy="1261440"/>
          </a:xfrm>
          <a:prstGeom prst="hexagon">
            <a:avLst>
              <a:gd name="adj" fmla="val 28802"/>
              <a:gd name="vf" fmla="val 115470"/>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500051">
              <a:lnSpc>
                <a:spcPct val="90000"/>
              </a:lnSpc>
            </a:pPr>
            <a:r>
              <a:rPr lang="en-US" sz="1050" b="1">
                <a:solidFill>
                  <a:srgbClr val="FFFFFF"/>
                </a:solidFill>
              </a:rPr>
              <a:t>Members which pay and members which do not pay</a:t>
            </a:r>
          </a:p>
        </p:txBody>
      </p:sp>
    </p:spTree>
    <p:custDataLst>
      <p:tags r:id="rId1"/>
    </p:custDataLst>
    <p:extLst>
      <p:ext uri="{BB962C8B-B14F-4D97-AF65-F5344CB8AC3E}">
        <p14:creationId xmlns:p14="http://schemas.microsoft.com/office/powerpoint/2010/main" val="30608138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Who can be a member?</a:t>
            </a:r>
            <a:br>
              <a:rPr lang="en-GB"/>
            </a:br>
            <a:endParaRPr lang="en-GB"/>
          </a:p>
        </p:txBody>
      </p:sp>
      <p:pic>
        <p:nvPicPr>
          <p:cNvPr id="4" name="Picture 3"/>
          <p:cNvPicPr>
            <a:picLocks noChangeAspect="1"/>
          </p:cNvPicPr>
          <p:nvPr/>
        </p:nvPicPr>
        <p:blipFill>
          <a:blip r:embed="rId4"/>
          <a:stretch>
            <a:fillRect/>
          </a:stretch>
        </p:blipFill>
        <p:spPr>
          <a:xfrm>
            <a:off x="-180528" y="1181100"/>
            <a:ext cx="9217024" cy="5043440"/>
          </a:xfrm>
          <a:prstGeom prst="rect">
            <a:avLst/>
          </a:prstGeom>
        </p:spPr>
      </p:pic>
      <p:sp>
        <p:nvSpPr>
          <p:cNvPr id="3" name="Content Placeholder 2"/>
          <p:cNvSpPr>
            <a:spLocks noGrp="1"/>
          </p:cNvSpPr>
          <p:nvPr>
            <p:ph sz="quarter" idx="13"/>
          </p:nvPr>
        </p:nvSpPr>
        <p:spPr>
          <a:xfrm>
            <a:off x="3203848" y="1081313"/>
            <a:ext cx="2232248" cy="5444430"/>
          </a:xfrm>
          <a:solidFill>
            <a:schemeClr val="bg1"/>
          </a:solidFill>
        </p:spPr>
        <p:txBody>
          <a:bodyPr/>
          <a:lstStyle/>
          <a:p>
            <a:r>
              <a:rPr lang="it-IT" err="1">
                <a:solidFill>
                  <a:schemeClr val="accent2"/>
                </a:solidFill>
              </a:rPr>
              <a:t>Employers</a:t>
            </a:r>
            <a:r>
              <a:rPr lang="it-IT">
                <a:solidFill>
                  <a:schemeClr val="accent2"/>
                </a:solidFill>
              </a:rPr>
              <a:t>’ </a:t>
            </a:r>
            <a:r>
              <a:rPr lang="it-IT" err="1">
                <a:solidFill>
                  <a:schemeClr val="accent2"/>
                </a:solidFill>
              </a:rPr>
              <a:t>Organizations</a:t>
            </a:r>
            <a:r>
              <a:rPr lang="it-IT">
                <a:solidFill>
                  <a:schemeClr val="accent2"/>
                </a:solidFill>
              </a:rPr>
              <a:t> (</a:t>
            </a:r>
            <a:r>
              <a:rPr lang="it-IT" err="1">
                <a:solidFill>
                  <a:schemeClr val="accent2"/>
                </a:solidFill>
              </a:rPr>
              <a:t>sectoral</a:t>
            </a:r>
            <a:r>
              <a:rPr lang="it-IT">
                <a:solidFill>
                  <a:schemeClr val="accent2"/>
                </a:solidFill>
              </a:rPr>
              <a:t> or </a:t>
            </a:r>
            <a:r>
              <a:rPr lang="it-IT" err="1">
                <a:solidFill>
                  <a:schemeClr val="accent2"/>
                </a:solidFill>
              </a:rPr>
              <a:t>lower</a:t>
            </a:r>
            <a:r>
              <a:rPr lang="it-IT">
                <a:solidFill>
                  <a:schemeClr val="accent2"/>
                </a:solidFill>
              </a:rPr>
              <a:t> </a:t>
            </a:r>
            <a:r>
              <a:rPr lang="it-IT" err="1">
                <a:solidFill>
                  <a:schemeClr val="accent2"/>
                </a:solidFill>
              </a:rPr>
              <a:t>level</a:t>
            </a:r>
            <a:r>
              <a:rPr lang="it-IT">
                <a:solidFill>
                  <a:schemeClr val="accent2"/>
                </a:solidFill>
              </a:rPr>
              <a:t>)</a:t>
            </a:r>
          </a:p>
          <a:p>
            <a:endParaRPr lang="it-IT">
              <a:solidFill>
                <a:schemeClr val="accent2"/>
              </a:solidFill>
            </a:endParaRPr>
          </a:p>
          <a:p>
            <a:r>
              <a:rPr lang="it-IT">
                <a:solidFill>
                  <a:schemeClr val="accent2"/>
                </a:solidFill>
              </a:rPr>
              <a:t>Private companies</a:t>
            </a:r>
          </a:p>
          <a:p>
            <a:endParaRPr lang="it-IT"/>
          </a:p>
          <a:p>
            <a:r>
              <a:rPr lang="it-IT">
                <a:solidFill>
                  <a:schemeClr val="accent3">
                    <a:lumMod val="75000"/>
                  </a:schemeClr>
                </a:solidFill>
              </a:rPr>
              <a:t>State </a:t>
            </a:r>
            <a:r>
              <a:rPr lang="it-IT" err="1">
                <a:solidFill>
                  <a:schemeClr val="accent3">
                    <a:lumMod val="75000"/>
                  </a:schemeClr>
                </a:solidFill>
              </a:rPr>
              <a:t>owned</a:t>
            </a:r>
            <a:r>
              <a:rPr lang="it-IT">
                <a:solidFill>
                  <a:schemeClr val="accent3">
                    <a:lumMod val="75000"/>
                  </a:schemeClr>
                </a:solidFill>
              </a:rPr>
              <a:t> or para </a:t>
            </a:r>
            <a:r>
              <a:rPr lang="it-IT" err="1">
                <a:solidFill>
                  <a:schemeClr val="accent3">
                    <a:lumMod val="75000"/>
                  </a:schemeClr>
                </a:solidFill>
              </a:rPr>
              <a:t>statal</a:t>
            </a:r>
            <a:r>
              <a:rPr lang="it-IT">
                <a:solidFill>
                  <a:schemeClr val="accent3">
                    <a:lumMod val="75000"/>
                  </a:schemeClr>
                </a:solidFill>
              </a:rPr>
              <a:t> companies?</a:t>
            </a:r>
          </a:p>
          <a:p>
            <a:endParaRPr lang="it-IT">
              <a:solidFill>
                <a:schemeClr val="accent3">
                  <a:lumMod val="75000"/>
                </a:schemeClr>
              </a:solidFill>
            </a:endParaRPr>
          </a:p>
          <a:p>
            <a:r>
              <a:rPr lang="it-IT" err="1">
                <a:solidFill>
                  <a:schemeClr val="accent3">
                    <a:lumMod val="75000"/>
                  </a:schemeClr>
                </a:solidFill>
              </a:rPr>
              <a:t>Informal</a:t>
            </a:r>
            <a:r>
              <a:rPr lang="it-IT">
                <a:solidFill>
                  <a:schemeClr val="accent3">
                    <a:lumMod val="75000"/>
                  </a:schemeClr>
                </a:solidFill>
              </a:rPr>
              <a:t> </a:t>
            </a:r>
            <a:r>
              <a:rPr lang="it-IT" err="1">
                <a:solidFill>
                  <a:schemeClr val="accent3">
                    <a:lumMod val="75000"/>
                  </a:schemeClr>
                </a:solidFill>
              </a:rPr>
              <a:t>enteprises</a:t>
            </a:r>
            <a:r>
              <a:rPr lang="it-IT">
                <a:solidFill>
                  <a:schemeClr val="accent3">
                    <a:lumMod val="75000"/>
                  </a:schemeClr>
                </a:solidFill>
              </a:rPr>
              <a:t>?</a:t>
            </a:r>
          </a:p>
          <a:p>
            <a:endParaRPr lang="it-IT">
              <a:solidFill>
                <a:schemeClr val="accent3">
                  <a:lumMod val="75000"/>
                </a:schemeClr>
              </a:solidFill>
            </a:endParaRPr>
          </a:p>
          <a:p>
            <a:r>
              <a:rPr lang="it-IT" err="1">
                <a:solidFill>
                  <a:schemeClr val="accent3">
                    <a:lumMod val="75000"/>
                  </a:schemeClr>
                </a:solidFill>
              </a:rPr>
              <a:t>NGOs</a:t>
            </a:r>
            <a:r>
              <a:rPr lang="it-IT">
                <a:solidFill>
                  <a:schemeClr val="accent3">
                    <a:lumMod val="75000"/>
                  </a:schemeClr>
                </a:solidFill>
              </a:rPr>
              <a:t>? </a:t>
            </a:r>
            <a:r>
              <a:rPr lang="it-IT" err="1">
                <a:solidFill>
                  <a:schemeClr val="accent3">
                    <a:lumMod val="75000"/>
                  </a:schemeClr>
                </a:solidFill>
              </a:rPr>
              <a:t>Embassies</a:t>
            </a:r>
            <a:r>
              <a:rPr lang="it-IT">
                <a:solidFill>
                  <a:schemeClr val="accent3">
                    <a:lumMod val="75000"/>
                  </a:schemeClr>
                </a:solidFill>
              </a:rPr>
              <a:t>?</a:t>
            </a:r>
          </a:p>
          <a:p>
            <a:endParaRPr lang="it-IT"/>
          </a:p>
          <a:p>
            <a:pPr marL="0" indent="0">
              <a:buNone/>
            </a:pPr>
            <a:endParaRPr lang="en-GB"/>
          </a:p>
        </p:txBody>
      </p:sp>
    </p:spTree>
    <p:custDataLst>
      <p:tags r:id="rId1"/>
    </p:custDataLst>
    <p:extLst>
      <p:ext uri="{BB962C8B-B14F-4D97-AF65-F5344CB8AC3E}">
        <p14:creationId xmlns:p14="http://schemas.microsoft.com/office/powerpoint/2010/main" val="37500865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2"/>
  <p:tag name="ARTICULATE_DESIGN_ID_INSIDE 01" val="h1HIXlRo"/>
  <p:tag name="ARTICULATE_SLIDE_THUMBNAIL_REFRESH" val="1"/>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inside 01">
  <a:themeElements>
    <a:clrScheme name="ITICILO style">
      <a:dk1>
        <a:srgbClr val="000000"/>
      </a:dk1>
      <a:lt1>
        <a:srgbClr val="FFFFFF"/>
      </a:lt1>
      <a:dk2>
        <a:srgbClr val="000000"/>
      </a:dk2>
      <a:lt2>
        <a:srgbClr val="808080"/>
      </a:lt2>
      <a:accent1>
        <a:srgbClr val="BBE0E3"/>
      </a:accent1>
      <a:accent2>
        <a:srgbClr val="6AB072"/>
      </a:accent2>
      <a:accent3>
        <a:srgbClr val="E67B1B"/>
      </a:accent3>
      <a:accent4>
        <a:srgbClr val="A43D4E"/>
      </a:accent4>
      <a:accent5>
        <a:srgbClr val="7B289E"/>
      </a:accent5>
      <a:accent6>
        <a:srgbClr val="154F98"/>
      </a:accent6>
      <a:hlink>
        <a:srgbClr val="009999"/>
      </a:hlink>
      <a:folHlink>
        <a:srgbClr val="99CC00"/>
      </a:folHlink>
    </a:clrScheme>
    <a:fontScheme name="inside 01">
      <a:majorFont>
        <a:latin typeface="Verdana"/>
        <a:ea typeface="Arial Unicode MS"/>
        <a:cs typeface="Arial Unicode MS"/>
      </a:majorFont>
      <a:minorFont>
        <a:latin typeface="Verdana"/>
        <a:ea typeface="Arial Unicode MS"/>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bwMode="auto">
        <a:noFill/>
        <a:ln w="9525">
          <a:noFill/>
          <a:miter lim="800000"/>
          <a:headEnd/>
          <a:tailEnd/>
        </a:ln>
        <a:effectLst/>
      </a:spPr>
      <a:bodyPr anchor="ctr"/>
      <a:lstStyle>
        <a:defPPr eaLnBrk="1" hangingPunct="1">
          <a:defRPr sz="1400" i="0" noProof="0" dirty="0">
            <a:solidFill>
              <a:srgbClr val="B11B86"/>
            </a:solidFill>
            <a:cs typeface="Arial" charset="0"/>
          </a:defRPr>
        </a:defPPr>
      </a:lstStyle>
    </a:txDef>
  </a:objectDefaults>
  <a:extraClrSchemeLst>
    <a:extraClrScheme>
      <a:clrScheme name="inside 0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nside 0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nside 0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nside 0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nside 0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nside 0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nside 0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nside 0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nside 0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nside 0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nside 0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nside 0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inside 01 13">
        <a:dk1>
          <a:srgbClr val="000000"/>
        </a:dk1>
        <a:lt1>
          <a:srgbClr val="FFFFFF"/>
        </a:lt1>
        <a:dk2>
          <a:srgbClr val="FFFF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inside 01">
  <a:themeElements>
    <a:clrScheme name="ITICILO style">
      <a:dk1>
        <a:srgbClr val="000000"/>
      </a:dk1>
      <a:lt1>
        <a:srgbClr val="FFFFFF"/>
      </a:lt1>
      <a:dk2>
        <a:srgbClr val="000000"/>
      </a:dk2>
      <a:lt2>
        <a:srgbClr val="808080"/>
      </a:lt2>
      <a:accent1>
        <a:srgbClr val="BBE0E3"/>
      </a:accent1>
      <a:accent2>
        <a:srgbClr val="6AB072"/>
      </a:accent2>
      <a:accent3>
        <a:srgbClr val="E67B1B"/>
      </a:accent3>
      <a:accent4>
        <a:srgbClr val="A43D4E"/>
      </a:accent4>
      <a:accent5>
        <a:srgbClr val="7B289E"/>
      </a:accent5>
      <a:accent6>
        <a:srgbClr val="154F98"/>
      </a:accent6>
      <a:hlink>
        <a:srgbClr val="009999"/>
      </a:hlink>
      <a:folHlink>
        <a:srgbClr val="99CC00"/>
      </a:folHlink>
    </a:clrScheme>
    <a:fontScheme name="inside 01">
      <a:majorFont>
        <a:latin typeface="Verdana"/>
        <a:ea typeface="Arial Unicode MS"/>
        <a:cs typeface="Arial Unicode MS"/>
      </a:majorFont>
      <a:minorFont>
        <a:latin typeface="Verdana"/>
        <a:ea typeface="Arial Unicode MS"/>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bwMode="auto">
        <a:noFill/>
        <a:ln w="9525">
          <a:noFill/>
          <a:miter lim="800000"/>
          <a:headEnd/>
          <a:tailEnd/>
        </a:ln>
        <a:effectLst/>
      </a:spPr>
      <a:bodyPr anchor="ctr"/>
      <a:lstStyle>
        <a:defPPr eaLnBrk="1" hangingPunct="1">
          <a:defRPr sz="1400" i="0" noProof="0" dirty="0">
            <a:solidFill>
              <a:srgbClr val="B11B86"/>
            </a:solidFill>
            <a:cs typeface="Arial" charset="0"/>
          </a:defRPr>
        </a:defPPr>
      </a:lstStyle>
    </a:txDef>
  </a:objectDefaults>
  <a:extraClrSchemeLst>
    <a:extraClrScheme>
      <a:clrScheme name="inside 0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nside 0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nside 0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nside 0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nside 0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nside 0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nside 0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nside 0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nside 0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nside 0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nside 0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nside 0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inside 01 13">
        <a:dk1>
          <a:srgbClr val="000000"/>
        </a:dk1>
        <a:lt1>
          <a:srgbClr val="FFFFFF"/>
        </a:lt1>
        <a:dk2>
          <a:srgbClr val="FFFF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34F48D8F043AB4E88B8448C9A41E4F2" ma:contentTypeVersion="18" ma:contentTypeDescription="Create a new document." ma:contentTypeScope="" ma:versionID="69f57b4abd371ab104dba36f8c327598">
  <xsd:schema xmlns:xsd="http://www.w3.org/2001/XMLSchema" xmlns:xs="http://www.w3.org/2001/XMLSchema" xmlns:p="http://schemas.microsoft.com/office/2006/metadata/properties" xmlns:ns2="df15456a-aabd-451a-b26d-603cb9643e03" xmlns:ns3="17366138-4c19-4296-90e1-fdecf533ae0c" targetNamespace="http://schemas.microsoft.com/office/2006/metadata/properties" ma:root="true" ma:fieldsID="7cbd2a986321ea9b4db9d6bda663442c" ns2:_="" ns3:_="">
    <xsd:import namespace="df15456a-aabd-451a-b26d-603cb9643e03"/>
    <xsd:import namespace="17366138-4c19-4296-90e1-fdecf533ae0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15456a-aabd-451a-b26d-603cb9643e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8c490f3-f257-4deb-a5ce-29c346f9a73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7366138-4c19-4296-90e1-fdecf533ae0c"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e570990-6251-4f36-9263-be12cb273c9d}" ma:internalName="TaxCatchAll" ma:showField="CatchAllData" ma:web="17366138-4c19-4296-90e1-fdecf533ae0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f15456a-aabd-451a-b26d-603cb9643e03">
      <Terms xmlns="http://schemas.microsoft.com/office/infopath/2007/PartnerControls"/>
    </lcf76f155ced4ddcb4097134ff3c332f>
    <TaxCatchAll xmlns="17366138-4c19-4296-90e1-fdecf533ae0c" xsi:nil="true"/>
  </documentManagement>
</p:properties>
</file>

<file path=customXml/itemProps1.xml><?xml version="1.0" encoding="utf-8"?>
<ds:datastoreItem xmlns:ds="http://schemas.openxmlformats.org/officeDocument/2006/customXml" ds:itemID="{31A0C050-E3E2-4EE5-80B8-9CEF42D6B8CD}">
  <ds:schemaRefs>
    <ds:schemaRef ds:uri="http://schemas.microsoft.com/sharepoint/v3/contenttype/forms"/>
  </ds:schemaRefs>
</ds:datastoreItem>
</file>

<file path=customXml/itemProps2.xml><?xml version="1.0" encoding="utf-8"?>
<ds:datastoreItem xmlns:ds="http://schemas.openxmlformats.org/officeDocument/2006/customXml" ds:itemID="{3F7C7A6B-A9A6-43CA-883D-0F49FDDD59AD}">
  <ds:schemaRefs>
    <ds:schemaRef ds:uri="17366138-4c19-4296-90e1-fdecf533ae0c"/>
    <ds:schemaRef ds:uri="df15456a-aabd-451a-b26d-603cb9643e0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77724C4-F5D4-4EE6-AE75-2F4F9C47EC0B}">
  <ds:schemaRefs>
    <ds:schemaRef ds:uri="17366138-4c19-4296-90e1-fdecf533ae0c"/>
    <ds:schemaRef ds:uri="df15456a-aabd-451a-b26d-603cb9643e0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Style_course_EN</Template>
  <TotalTime>15</TotalTime>
  <Words>2399</Words>
  <Application>Microsoft Office PowerPoint</Application>
  <PresentationFormat>On-screen Show (4:3)</PresentationFormat>
  <Paragraphs>340</Paragraphs>
  <Slides>36</Slides>
  <Notes>4</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36</vt:i4>
      </vt:variant>
    </vt:vector>
  </HeadingPairs>
  <TitlesOfParts>
    <vt:vector size="47" baseType="lpstr">
      <vt:lpstr>Amasis MT Pro Medium</vt:lpstr>
      <vt:lpstr>Arial</vt:lpstr>
      <vt:lpstr>Arial Narrow</vt:lpstr>
      <vt:lpstr>Bahnschrift Light SemiCondensed</vt:lpstr>
      <vt:lpstr>Calibri</vt:lpstr>
      <vt:lpstr>Sitka Banner</vt:lpstr>
      <vt:lpstr>Sitka Banner</vt:lpstr>
      <vt:lpstr>Verdana</vt:lpstr>
      <vt:lpstr>Wingdings</vt:lpstr>
      <vt:lpstr>inside 01</vt:lpstr>
      <vt:lpstr>1_inside 01</vt:lpstr>
      <vt:lpstr>INNOVATIVE STRATEGIES FOR MEMBERSHIP DEVELOPMENT</vt:lpstr>
      <vt:lpstr>PowerPoint Presentation</vt:lpstr>
      <vt:lpstr>Why is it crucial?</vt:lpstr>
      <vt:lpstr>Professional membership development strategy </vt:lpstr>
      <vt:lpstr>Strong the membership….</vt:lpstr>
      <vt:lpstr>Reactions of BMOs</vt:lpstr>
      <vt:lpstr>Who are EBMOs members?</vt:lpstr>
      <vt:lpstr>Key Membership concepts</vt:lpstr>
      <vt:lpstr>Who can be a member? </vt:lpstr>
      <vt:lpstr>The concept of indirect membership </vt:lpstr>
      <vt:lpstr>Voluntary or compulsory affiliation?</vt:lpstr>
      <vt:lpstr>Membership income (46%)</vt:lpstr>
      <vt:lpstr>Membership fees</vt:lpstr>
      <vt:lpstr>Tier system – types: </vt:lpstr>
      <vt:lpstr>Main objectives of a membership strategy </vt:lpstr>
      <vt:lpstr>Overarching goal </vt:lpstr>
      <vt:lpstr>How do we measure the representativeness? – Choosing the right  indicators – Baseline and KPIs  </vt:lpstr>
      <vt:lpstr>How do we measure the income?  Choosing the right  indicators – Baseline and KPI</vt:lpstr>
      <vt:lpstr>The skeleton of a 3-year membership strategy </vt:lpstr>
      <vt:lpstr>The skeleton of a 3-year membership strategy </vt:lpstr>
      <vt:lpstr>PowerPoint Presentation</vt:lpstr>
      <vt:lpstr>Example </vt:lpstr>
      <vt:lpstr>The skeleton of a 3-year membership strategy </vt:lpstr>
      <vt:lpstr>The skeleton of a 3-year membership strategy – we need to have a baseline, fix milestones and final targets</vt:lpstr>
      <vt:lpstr>The skeleton of a 3-year membership strategy </vt:lpstr>
      <vt:lpstr>Recruit new members </vt:lpstr>
      <vt:lpstr>Retain more members</vt:lpstr>
      <vt:lpstr>Engage more members </vt:lpstr>
      <vt:lpstr>More radical changes</vt:lpstr>
      <vt:lpstr>The skeleton of a 3-year membership strategy </vt:lpstr>
      <vt:lpstr>We need to have a baseline, fix milestones and final targets at outcome level as well</vt:lpstr>
      <vt:lpstr>We need to have a baseline, fix milestones and final targets at outcome level as well</vt:lpstr>
      <vt:lpstr>We need to have a baseline, fix milestones and final targets at outcome level as well</vt:lpstr>
      <vt:lpstr>PowerPoint Presentation</vt:lpstr>
      <vt:lpstr>Example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Paolo Salvai</dc:creator>
  <cp:lastModifiedBy>Gonnelli, Eleonora</cp:lastModifiedBy>
  <cp:revision>3</cp:revision>
  <cp:lastPrinted>2013-05-11T13:24:19Z</cp:lastPrinted>
  <dcterms:created xsi:type="dcterms:W3CDTF">2018-06-13T12:49:18Z</dcterms:created>
  <dcterms:modified xsi:type="dcterms:W3CDTF">2025-03-12T14:19:17Z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D98A665E-B088-400C-BE49-9FF1F77C6CE8</vt:lpwstr>
  </property>
  <property fmtid="{D5CDD505-2E9C-101B-9397-08002B2CF9AE}" pid="3" name="ArticulatePath">
    <vt:lpwstr>SSEA Korea_template PPT EN +KR</vt:lpwstr>
  </property>
  <property fmtid="{D5CDD505-2E9C-101B-9397-08002B2CF9AE}" pid="4" name="ContentTypeId">
    <vt:lpwstr>0x010100D34F48D8F043AB4E88B8448C9A41E4F2</vt:lpwstr>
  </property>
  <property fmtid="{D5CDD505-2E9C-101B-9397-08002B2CF9AE}" pid="5" name="MediaServiceImageTags">
    <vt:lpwstr/>
  </property>
</Properties>
</file>